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1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2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3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3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5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8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E745-8390-40CE-8931-8C2AFB7B5CA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53701" y="566348"/>
            <a:ext cx="9684603" cy="5887234"/>
            <a:chOff x="2271798" y="1122363"/>
            <a:chExt cx="7575788" cy="4605291"/>
          </a:xfrm>
          <a:solidFill>
            <a:srgbClr val="F2F7FC"/>
          </a:solidFill>
        </p:grpSpPr>
        <p:sp>
          <p:nvSpPr>
            <p:cNvPr id="4" name="Oval 3"/>
            <p:cNvSpPr/>
            <p:nvPr/>
          </p:nvSpPr>
          <p:spPr>
            <a:xfrm>
              <a:off x="5109100" y="1266102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372324" y="3178114"/>
              <a:ext cx="718966" cy="71896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902928" y="4235885"/>
              <a:ext cx="720632" cy="720632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0688" y="141770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49053" y="2181987"/>
              <a:ext cx="1209775" cy="1209775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75611" y="399665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567570" y="1553518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22565" y="2002535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363687" y="1464579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4" name="Straight Connector 13"/>
            <p:cNvCxnSpPr>
              <a:stCxn id="11" idx="4"/>
              <a:endCxn id="12" idx="1"/>
            </p:cNvCxnSpPr>
            <p:nvPr/>
          </p:nvCxnSpPr>
          <p:spPr>
            <a:xfrm>
              <a:off x="6727598" y="1873575"/>
              <a:ext cx="76623" cy="2106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3"/>
              <a:endCxn id="12" idx="7"/>
            </p:cNvCxnSpPr>
            <p:nvPr/>
          </p:nvCxnSpPr>
          <p:spPr>
            <a:xfrm flipH="1">
              <a:off x="7198493" y="1737764"/>
              <a:ext cx="212065" cy="34642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3"/>
              <a:endCxn id="9" idx="6"/>
            </p:cNvCxnSpPr>
            <p:nvPr/>
          </p:nvCxnSpPr>
          <p:spPr>
            <a:xfrm flipH="1">
              <a:off x="5858828" y="2478463"/>
              <a:ext cx="945393" cy="30841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4"/>
              <a:endCxn id="10" idx="0"/>
            </p:cNvCxnSpPr>
            <p:nvPr/>
          </p:nvCxnSpPr>
          <p:spPr>
            <a:xfrm>
              <a:off x="5253941" y="3391762"/>
              <a:ext cx="400462" cy="60488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0"/>
              <a:endCxn id="5" idx="5"/>
            </p:cNvCxnSpPr>
            <p:nvPr/>
          </p:nvCxnSpPr>
          <p:spPr>
            <a:xfrm flipH="1" flipV="1">
              <a:off x="6986000" y="3791790"/>
              <a:ext cx="277244" cy="44409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741867" y="4136853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072380" y="207349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" name="Straight Connector 20"/>
            <p:cNvCxnSpPr>
              <a:stCxn id="10" idx="2"/>
              <a:endCxn id="19" idx="6"/>
            </p:cNvCxnSpPr>
            <p:nvPr/>
          </p:nvCxnSpPr>
          <p:spPr>
            <a:xfrm flipH="1">
              <a:off x="4299451" y="4275442"/>
              <a:ext cx="1076160" cy="14020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3"/>
              <a:endCxn id="19" idx="7"/>
            </p:cNvCxnSpPr>
            <p:nvPr/>
          </p:nvCxnSpPr>
          <p:spPr>
            <a:xfrm flipH="1">
              <a:off x="4217794" y="3214595"/>
              <a:ext cx="608427" cy="100391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5" idx="2"/>
              <a:endCxn id="9" idx="5"/>
            </p:cNvCxnSpPr>
            <p:nvPr/>
          </p:nvCxnSpPr>
          <p:spPr>
            <a:xfrm flipH="1" flipV="1">
              <a:off x="5681661" y="3214595"/>
              <a:ext cx="690663" cy="32300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3"/>
              <a:endCxn id="10" idx="7"/>
            </p:cNvCxnSpPr>
            <p:nvPr/>
          </p:nvCxnSpPr>
          <p:spPr>
            <a:xfrm flipH="1">
              <a:off x="5851539" y="3791790"/>
              <a:ext cx="626075" cy="2865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5"/>
              <a:endCxn id="9" idx="1"/>
            </p:cNvCxnSpPr>
            <p:nvPr/>
          </p:nvCxnSpPr>
          <p:spPr>
            <a:xfrm>
              <a:off x="4243874" y="1690893"/>
              <a:ext cx="582347" cy="66826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4" idx="4"/>
              <a:endCxn id="9" idx="0"/>
            </p:cNvCxnSpPr>
            <p:nvPr/>
          </p:nvCxnSpPr>
          <p:spPr>
            <a:xfrm flipH="1">
              <a:off x="5253941" y="1586159"/>
              <a:ext cx="15188" cy="59582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6"/>
              <a:endCxn id="9" idx="1"/>
            </p:cNvCxnSpPr>
            <p:nvPr/>
          </p:nvCxnSpPr>
          <p:spPr>
            <a:xfrm>
              <a:off x="3629964" y="2352282"/>
              <a:ext cx="1196256" cy="687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10" idx="1"/>
            </p:cNvCxnSpPr>
            <p:nvPr/>
          </p:nvCxnSpPr>
          <p:spPr>
            <a:xfrm>
              <a:off x="3548308" y="2549418"/>
              <a:ext cx="1908959" cy="152888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565128" y="2252642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418457" y="4245244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rot="20592966">
              <a:off x="8289308" y="2534250"/>
              <a:ext cx="1558278" cy="1491034"/>
              <a:chOff x="6911725" y="2718706"/>
              <a:chExt cx="1558278" cy="1491034"/>
            </a:xfrm>
            <a:grpFill/>
          </p:grpSpPr>
          <p:sp>
            <p:nvSpPr>
              <p:cNvPr id="32" name="Oval 31"/>
              <p:cNvSpPr/>
              <p:nvPr/>
            </p:nvSpPr>
            <p:spPr>
              <a:xfrm>
                <a:off x="6911725" y="271870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57924" y="365215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912419" y="3259578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5" name="Straight Connector 34"/>
              <p:cNvCxnSpPr>
                <a:stCxn id="33" idx="0"/>
                <a:endCxn id="32" idx="4"/>
              </p:cNvCxnSpPr>
              <p:nvPr/>
            </p:nvCxnSpPr>
            <p:spPr>
              <a:xfrm flipH="1" flipV="1">
                <a:off x="7190517" y="3276290"/>
                <a:ext cx="46199" cy="37586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6"/>
                <a:endCxn id="34" idx="1"/>
              </p:cNvCxnSpPr>
              <p:nvPr/>
            </p:nvCxnSpPr>
            <p:spPr>
              <a:xfrm>
                <a:off x="7469309" y="2997498"/>
                <a:ext cx="524766" cy="34373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8642033" y="1187961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355527" y="5367338"/>
              <a:ext cx="360316" cy="36031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271798" y="155351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874688" y="1122363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Postal – Team 38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Visual Studio Code extension to help web developers write better code</a:t>
            </a:r>
          </a:p>
        </p:txBody>
      </p:sp>
    </p:spTree>
    <p:extLst>
      <p:ext uri="{BB962C8B-B14F-4D97-AF65-F5344CB8AC3E}">
        <p14:creationId xmlns:p14="http://schemas.microsoft.com/office/powerpoint/2010/main" val="412478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Vis.js - Vis documentation website</a:t>
            </a:r>
          </a:p>
          <a:p>
            <a:endParaRPr lang="en-US" dirty="0"/>
          </a:p>
          <a:p>
            <a:r>
              <a:rPr lang="en-US" dirty="0"/>
              <a:t>Writing structured JSON – Stack Overflow, Mozilla Developer Network</a:t>
            </a:r>
          </a:p>
          <a:p>
            <a:endParaRPr lang="en-US" dirty="0"/>
          </a:p>
          <a:p>
            <a:r>
              <a:rPr lang="en-US" dirty="0"/>
              <a:t>VS Code extension – VS Code documentation website</a:t>
            </a:r>
          </a:p>
          <a:p>
            <a:endParaRPr lang="en-US" dirty="0"/>
          </a:p>
          <a:p>
            <a:r>
              <a:rPr lang="en-US" dirty="0" err="1"/>
              <a:t>LaTex</a:t>
            </a:r>
            <a:r>
              <a:rPr lang="en-US" dirty="0"/>
              <a:t> structuring – </a:t>
            </a:r>
            <a:r>
              <a:rPr lang="en-US" dirty="0" err="1"/>
              <a:t>Tex</a:t>
            </a:r>
            <a:r>
              <a:rPr lang="en-US" dirty="0"/>
              <a:t> Stack Exchange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 - 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, JavaScript</a:t>
            </a:r>
          </a:p>
          <a:p>
            <a:endParaRPr lang="en-US" dirty="0"/>
          </a:p>
          <a:p>
            <a:r>
              <a:rPr lang="en-US" dirty="0"/>
              <a:t>Writing extensions for Electron based text-editors</a:t>
            </a:r>
          </a:p>
          <a:p>
            <a:endParaRPr lang="en-US" dirty="0"/>
          </a:p>
          <a:p>
            <a:r>
              <a:rPr lang="en-US" dirty="0"/>
              <a:t>Node programming</a:t>
            </a:r>
          </a:p>
          <a:p>
            <a:endParaRPr lang="en-US" dirty="0"/>
          </a:p>
          <a:p>
            <a:r>
              <a:rPr lang="en-US" dirty="0" err="1"/>
              <a:t>LaTex</a:t>
            </a:r>
            <a:r>
              <a:rPr lang="en-US" dirty="0"/>
              <a:t> document generation</a:t>
            </a:r>
          </a:p>
        </p:txBody>
      </p:sp>
    </p:spTree>
    <p:extLst>
      <p:ext uri="{BB962C8B-B14F-4D97-AF65-F5344CB8AC3E}">
        <p14:creationId xmlns:p14="http://schemas.microsoft.com/office/powerpoint/2010/main" val="249831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 – Non-Technical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Documentation, specifically to IEEE standards</a:t>
            </a:r>
          </a:p>
          <a:p>
            <a:endParaRPr lang="en-US" dirty="0"/>
          </a:p>
          <a:p>
            <a:r>
              <a:rPr lang="en-US" dirty="0"/>
              <a:t>Overall technical writing skills</a:t>
            </a:r>
          </a:p>
          <a:p>
            <a:endParaRPr lang="en-US" dirty="0"/>
          </a:p>
          <a:p>
            <a:r>
              <a:rPr lang="en-US" dirty="0"/>
              <a:t>Ability to merge writing styles within one document</a:t>
            </a:r>
          </a:p>
        </p:txBody>
      </p:sp>
    </p:spTree>
    <p:extLst>
      <p:ext uri="{BB962C8B-B14F-4D97-AF65-F5344CB8AC3E}">
        <p14:creationId xmlns:p14="http://schemas.microsoft.com/office/powerpoint/2010/main" val="369181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 –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Understanding between designers and coders</a:t>
            </a:r>
          </a:p>
          <a:p>
            <a:endParaRPr lang="en-US" dirty="0"/>
          </a:p>
          <a:p>
            <a:r>
              <a:rPr lang="en-US" dirty="0"/>
              <a:t>Complete conceptualization before working on projects</a:t>
            </a:r>
          </a:p>
          <a:p>
            <a:endParaRPr lang="en-US" dirty="0"/>
          </a:p>
          <a:p>
            <a:r>
              <a:rPr lang="en-US" dirty="0"/>
              <a:t>Deadlines – significance vs. flexibility</a:t>
            </a:r>
          </a:p>
          <a:p>
            <a:endParaRPr lang="en-US" dirty="0"/>
          </a:p>
          <a:p>
            <a:r>
              <a:rPr lang="en-US" dirty="0"/>
              <a:t>Time management</a:t>
            </a:r>
          </a:p>
          <a:p>
            <a:endParaRPr lang="en-US" dirty="0"/>
          </a:p>
          <a:p>
            <a:r>
              <a:rPr lang="en-US" dirty="0"/>
              <a:t>Avoiding feature/perfection creep</a:t>
            </a:r>
          </a:p>
        </p:txBody>
      </p:sp>
    </p:spTree>
    <p:extLst>
      <p:ext uri="{BB962C8B-B14F-4D97-AF65-F5344CB8AC3E}">
        <p14:creationId xmlns:p14="http://schemas.microsoft.com/office/powerpoint/2010/main" val="25422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 – Working in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friends</a:t>
            </a:r>
          </a:p>
          <a:p>
            <a:endParaRPr lang="en-US" dirty="0"/>
          </a:p>
          <a:p>
            <a:r>
              <a:rPr lang="en-US" dirty="0"/>
              <a:t>Understanding line between work and social relationship</a:t>
            </a:r>
          </a:p>
          <a:p>
            <a:endParaRPr lang="en-US" dirty="0"/>
          </a:p>
          <a:p>
            <a:r>
              <a:rPr lang="en-US" dirty="0"/>
              <a:t>Making quality expectations clear</a:t>
            </a:r>
          </a:p>
        </p:txBody>
      </p:sp>
    </p:spTree>
    <p:extLst>
      <p:ext uri="{BB962C8B-B14F-4D97-AF65-F5344CB8AC3E}">
        <p14:creationId xmlns:p14="http://schemas.microsoft.com/office/powerpoint/2010/main" val="156976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Would Do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work with friends on big projects</a:t>
            </a:r>
          </a:p>
          <a:p>
            <a:endParaRPr lang="en-US" dirty="0"/>
          </a:p>
          <a:p>
            <a:r>
              <a:rPr lang="en-US" dirty="0"/>
              <a:t>Significantly more design time/focus</a:t>
            </a:r>
          </a:p>
          <a:p>
            <a:endParaRPr lang="en-US" dirty="0"/>
          </a:p>
          <a:p>
            <a:r>
              <a:rPr lang="en-US" dirty="0"/>
              <a:t>More communication with team and client</a:t>
            </a:r>
          </a:p>
          <a:p>
            <a:endParaRPr lang="en-US" dirty="0"/>
          </a:p>
          <a:p>
            <a:r>
              <a:rPr lang="en-US" dirty="0"/>
              <a:t>Begin coding earlier</a:t>
            </a:r>
          </a:p>
          <a:p>
            <a:endParaRPr lang="en-US" dirty="0"/>
          </a:p>
          <a:p>
            <a:r>
              <a:rPr lang="en-US" dirty="0"/>
              <a:t>Start user testing earlier</a:t>
            </a:r>
          </a:p>
        </p:txBody>
      </p:sp>
    </p:spTree>
    <p:extLst>
      <p:ext uri="{BB962C8B-B14F-4D97-AF65-F5344CB8AC3E}">
        <p14:creationId xmlns:p14="http://schemas.microsoft.com/office/powerpoint/2010/main" val="6062971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169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Postal – Team 38</vt:lpstr>
      <vt:lpstr>How Did I Learn?</vt:lpstr>
      <vt:lpstr>What I Learned - Technical</vt:lpstr>
      <vt:lpstr>What I Learned – Non-Technical</vt:lpstr>
      <vt:lpstr>What I Learned – Projects</vt:lpstr>
      <vt:lpstr>What I Learned – Working in Teams</vt:lpstr>
      <vt:lpstr>What I Would Do 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Postal</dc:title>
  <dc:creator>Schneider, Zachary Benjamin</dc:creator>
  <cp:lastModifiedBy>Schneider, Zachary Benjamin</cp:lastModifiedBy>
  <cp:revision>6</cp:revision>
  <dcterms:created xsi:type="dcterms:W3CDTF">2017-06-12T02:49:41Z</dcterms:created>
  <dcterms:modified xsi:type="dcterms:W3CDTF">2017-06-12T08:47:06Z</dcterms:modified>
</cp:coreProperties>
</file>