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E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3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5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1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 ups and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details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7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Implmentation</a:t>
            </a:r>
            <a:r>
              <a:rPr lang="en-US" dirty="0" smtClean="0"/>
              <a:t>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1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 in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4955931" cy="2628904"/>
          </a:xfrm>
        </p:spPr>
        <p:txBody>
          <a:bodyPr/>
          <a:lstStyle/>
          <a:p>
            <a:r>
              <a:rPr lang="en-US" dirty="0" smtClean="0"/>
              <a:t>Preterm events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3741" y="174966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September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982" y="174966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6617" y="1749667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November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525857" y="1749666"/>
            <a:ext cx="660889" cy="3366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00859" y="1749666"/>
            <a:ext cx="1418487" cy="336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August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8013" y="2481989"/>
            <a:ext cx="3496402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Preterm events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4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4955931" cy="2628904"/>
          </a:xfrm>
        </p:spPr>
        <p:txBody>
          <a:bodyPr/>
          <a:lstStyle/>
          <a:p>
            <a:r>
              <a:rPr lang="en-US" dirty="0" smtClean="0"/>
              <a:t>Weeks 1-3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3741" y="174966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September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982" y="174966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6617" y="1749667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November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525857" y="1749666"/>
            <a:ext cx="660889" cy="3366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00859" y="1749666"/>
            <a:ext cx="1418487" cy="336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August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ditto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65406" y="2481989"/>
            <a:ext cx="1879356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9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4955931" cy="2628904"/>
          </a:xfrm>
        </p:spPr>
        <p:txBody>
          <a:bodyPr/>
          <a:lstStyle/>
          <a:p>
            <a:r>
              <a:rPr lang="en-US" dirty="0" smtClean="0"/>
              <a:t>Weeks 4-7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3741" y="174966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September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982" y="174966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6617" y="1749667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November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525857" y="1749666"/>
            <a:ext cx="660889" cy="3366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00859" y="1749666"/>
            <a:ext cx="1418487" cy="336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August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ditto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44762" y="2481989"/>
            <a:ext cx="2708030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7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4955931" cy="2628904"/>
          </a:xfrm>
        </p:spPr>
        <p:txBody>
          <a:bodyPr/>
          <a:lstStyle/>
          <a:p>
            <a:r>
              <a:rPr lang="en-US" dirty="0" smtClean="0"/>
              <a:t>Weeks 8-10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3741" y="174966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September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982" y="174966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6617" y="1749667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November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525857" y="1749666"/>
            <a:ext cx="660889" cy="3366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00859" y="1749666"/>
            <a:ext cx="1418487" cy="336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August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ditto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152792" y="2481989"/>
            <a:ext cx="1890346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7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Performance: What’s working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ditto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8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Team Performance: What needs improvement</a:t>
            </a:r>
            <a:endParaRPr lang="en-US" sz="42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ditto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54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Currently Outstanding issues</a:t>
            </a:r>
            <a:endParaRPr lang="en-US" sz="42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ditto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88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01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Winter break objectives</a:t>
            </a:r>
            <a:endParaRPr lang="en-US" sz="42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ditto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2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Winter term objectives</a:t>
            </a:r>
            <a:endParaRPr lang="en-US" sz="42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ditto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6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Spring term objectives</a:t>
            </a:r>
            <a:endParaRPr lang="en-US" sz="42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ditto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7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Postal (Super cool code name)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2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Postal (Super cool code name)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relates to IFT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9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details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r>
              <a:rPr lang="en-US" dirty="0" smtClean="0"/>
              <a:t>, Postal as an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vscode</a:t>
            </a:r>
            <a:endParaRPr lang="en-US" dirty="0" smtClean="0"/>
          </a:p>
          <a:p>
            <a:r>
              <a:rPr lang="en-US" dirty="0" smtClean="0"/>
              <a:t>How the extension interfaces</a:t>
            </a:r>
          </a:p>
          <a:p>
            <a:r>
              <a:rPr lang="en-US" dirty="0"/>
              <a:t>M</a:t>
            </a:r>
            <a:r>
              <a:rPr lang="en-US" dirty="0" smtClean="0"/>
              <a:t>arketplace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5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74" y="1585180"/>
            <a:ext cx="9339051" cy="4770391"/>
          </a:xfrm>
        </p:spPr>
      </p:pic>
    </p:spTree>
    <p:extLst>
      <p:ext uri="{BB962C8B-B14F-4D97-AF65-F5344CB8AC3E}">
        <p14:creationId xmlns:p14="http://schemas.microsoft.com/office/powerpoint/2010/main" val="172526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7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5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146</Words>
  <Application>Microsoft Office PowerPoint</Application>
  <PresentationFormat>Widescreen</PresentationFormat>
  <Paragraphs>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Postal</vt:lpstr>
      <vt:lpstr>IFT Introduction</vt:lpstr>
      <vt:lpstr>Postal (Super cool code name)</vt:lpstr>
      <vt:lpstr>Postal (Super cool code name)</vt:lpstr>
      <vt:lpstr>Design details</vt:lpstr>
      <vt:lpstr>VSCode, Postal as an extension</vt:lpstr>
      <vt:lpstr>Major Components</vt:lpstr>
      <vt:lpstr>Parsers</vt:lpstr>
      <vt:lpstr>Parsers</vt:lpstr>
      <vt:lpstr>UIs</vt:lpstr>
      <vt:lpstr>UIs</vt:lpstr>
      <vt:lpstr>UIs</vt:lpstr>
      <vt:lpstr>Data Layer</vt:lpstr>
      <vt:lpstr>Data Layer</vt:lpstr>
      <vt:lpstr>Term in review</vt:lpstr>
      <vt:lpstr>Time line</vt:lpstr>
      <vt:lpstr>Time line</vt:lpstr>
      <vt:lpstr>Time line</vt:lpstr>
      <vt:lpstr>Time line</vt:lpstr>
      <vt:lpstr>Team Performance: What’s working</vt:lpstr>
      <vt:lpstr>Team Performance: What needs improvement</vt:lpstr>
      <vt:lpstr>Currently Outstanding issues</vt:lpstr>
      <vt:lpstr>Future Plans</vt:lpstr>
      <vt:lpstr>Winter break objectives</vt:lpstr>
      <vt:lpstr>Winter term objectives</vt:lpstr>
      <vt:lpstr>Spring term 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Postal</dc:title>
  <dc:creator>Eric</dc:creator>
  <cp:lastModifiedBy>Eric</cp:lastModifiedBy>
  <cp:revision>4</cp:revision>
  <dcterms:created xsi:type="dcterms:W3CDTF">2016-12-06T22:55:03Z</dcterms:created>
  <dcterms:modified xsi:type="dcterms:W3CDTF">2016-12-06T23:26:45Z</dcterms:modified>
</cp:coreProperties>
</file>