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57" r:id="rId4"/>
    <p:sldId id="258" r:id="rId5"/>
    <p:sldId id="261" r:id="rId6"/>
    <p:sldId id="260" r:id="rId7"/>
    <p:sldId id="262" r:id="rId8"/>
    <p:sldId id="299" r:id="rId9"/>
    <p:sldId id="263" r:id="rId10"/>
    <p:sldId id="297" r:id="rId11"/>
    <p:sldId id="264" r:id="rId12"/>
    <p:sldId id="29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71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81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9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8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7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0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en-US"/>
              <a:t> parser built in TypeScript using Visual Studio Code API</a:t>
            </a:r>
            <a:endParaRPr lang="en-US" dirty="0"/>
          </a:p>
          <a:p>
            <a:r>
              <a:rPr lang="en-US"/>
              <a:t>Prototype HTML parser written in Perl using Simple TokeParser library</a:t>
            </a:r>
            <a:endParaRPr lang="en-US" dirty="0"/>
          </a:p>
          <a:p>
            <a:r>
              <a:rPr lang="en-US"/>
              <a:t>More fleshed out parsers to come</a:t>
            </a:r>
            <a:endParaRPr lang="en-US" dirty="0"/>
          </a:p>
          <a:p>
            <a:pPr lvl="1"/>
            <a:r>
              <a:rPr lang="en-US"/>
              <a:t>Likely to be written in JavaScript to parse all HTML, CSS, and 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class will consist of a general parse function that will take in rules for which to parse</a:t>
            </a:r>
          </a:p>
          <a:p>
            <a:pPr lvl="1"/>
            <a:r>
              <a:rPr lang="en-US" dirty="0"/>
              <a:t>These rules will be taken from a JSON object which we will build</a:t>
            </a:r>
          </a:p>
          <a:p>
            <a:pPr lvl="1"/>
            <a:r>
              <a:rPr lang="en-US" dirty="0"/>
              <a:t>The rules will be separated into sections for each language we need to parse, HTML, CSS, JavaScript, etc.</a:t>
            </a:r>
          </a:p>
          <a:p>
            <a:r>
              <a:rPr lang="en-US" dirty="0"/>
              <a:t>This will allow us to easily add in support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64415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GUI consisting of the File Map and the Error List.</a:t>
            </a:r>
          </a:p>
          <a:p>
            <a:r>
              <a:rPr lang="en-US" dirty="0"/>
              <a:t>Displays all the data picked up by the parsers</a:t>
            </a:r>
          </a:p>
          <a:p>
            <a:r>
              <a:rPr lang="en-US" dirty="0"/>
              <a:t>The File Map Displays a visualization of the user's project directory in the form of a graph of interconnected nodes.</a:t>
            </a:r>
          </a:p>
          <a:p>
            <a:r>
              <a:rPr lang="en-US" dirty="0"/>
              <a:t>The error list displays a list of the Broken Rules in the project directory detected by the extension parser.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7178917" y="1690130"/>
            <a:ext cx="111561" cy="30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7864523" y="1492394"/>
            <a:ext cx="308760" cy="504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5" idx="3"/>
          </p:cNvCxnSpPr>
          <p:nvPr/>
        </p:nvCxnSpPr>
        <p:spPr>
          <a:xfrm flipV="1">
            <a:off x="1565027" y="4187580"/>
            <a:ext cx="790760" cy="237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3649868" y="5187165"/>
            <a:ext cx="1560602" cy="23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6"/>
            <a:endCxn id="9" idx="1"/>
          </p:cNvCxnSpPr>
          <p:nvPr/>
        </p:nvCxnSpPr>
        <p:spPr>
          <a:xfrm>
            <a:off x="3048721" y="3900558"/>
            <a:ext cx="2280638" cy="99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2453560" y="2003908"/>
            <a:ext cx="2875799" cy="289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53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Jquery</a:t>
            </a:r>
            <a:endParaRPr lang="en-US" sz="900" dirty="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3847" y="733078"/>
            <a:ext cx="2655820" cy="957051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77" idx="7"/>
          </p:cNvCxnSpPr>
          <p:nvPr/>
        </p:nvCxnSpPr>
        <p:spPr>
          <a:xfrm flipH="1">
            <a:off x="5902387" y="2570825"/>
            <a:ext cx="1388091" cy="506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749242" cy="171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49" idx="1"/>
          </p:cNvCxnSpPr>
          <p:nvPr/>
        </p:nvCxnSpPr>
        <p:spPr>
          <a:xfrm>
            <a:off x="3572100" y="1420092"/>
            <a:ext cx="345756" cy="1163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49" idx="1"/>
          </p:cNvCxnSpPr>
          <p:nvPr/>
        </p:nvCxnSpPr>
        <p:spPr>
          <a:xfrm>
            <a:off x="2572449" y="1716886"/>
            <a:ext cx="1345407" cy="86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20672" y="2386742"/>
            <a:ext cx="1346459" cy="13464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037877" y="2928612"/>
            <a:ext cx="1012836" cy="10128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3831908" y="2835096"/>
            <a:ext cx="1217322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&lt;div class=“class"&gt;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56995" y="3160611"/>
            <a:ext cx="1574600" cy="4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&lt;div&gt;</a:t>
            </a:r>
          </a:p>
        </p:txBody>
      </p:sp>
      <p:sp>
        <p:nvSpPr>
          <p:cNvPr id="189" name="Oval 188"/>
          <p:cNvSpPr/>
          <p:nvPr/>
        </p:nvSpPr>
        <p:spPr>
          <a:xfrm>
            <a:off x="4575738" y="23005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38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351" y="1022343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7947" y="1671375"/>
            <a:ext cx="2938386" cy="29383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272" y="4999614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6336333" y="2570825"/>
            <a:ext cx="954145" cy="569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4867140" y="4609761"/>
            <a:ext cx="396044" cy="38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4179444"/>
            <a:ext cx="297285" cy="95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140568"/>
            <a:ext cx="468115" cy="472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72100" y="1420092"/>
            <a:ext cx="256164" cy="68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4867140" y="1271662"/>
            <a:ext cx="188296" cy="399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255815" cy="384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52363" y="1747500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640809" y="203679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691181" y="519294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About.php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footer.php</a:t>
            </a:r>
            <a:endParaRPr lang="en-US" sz="1200" dirty="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header.php</a:t>
            </a:r>
            <a:endParaRPr lang="en-US" sz="1200" dirty="0"/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App.js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9" name="Oval 48"/>
          <p:cNvSpPr/>
          <p:nvPr/>
        </p:nvSpPr>
        <p:spPr>
          <a:xfrm>
            <a:off x="3700182" y="239973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58799" y="208448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67372" y="243797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25989" y="212273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624944" y="249467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83561" y="217942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092134" y="253291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50751" y="221766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9403" y="261738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572100" y="31037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30717" y="278846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39290" y="31419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297907" y="282671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96862" y="31986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755479" y="28834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964052" y="32368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22669" y="2921649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41321" y="332136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728719" y="2999606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87670" y="352201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96243" y="3875508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54860" y="3560260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453815" y="3932202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12432" y="3616954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921005" y="3970445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79622" y="3655197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645497" y="3712731"/>
            <a:ext cx="342179" cy="3421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26455" y="105142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PNG1</a:t>
            </a:r>
          </a:p>
        </p:txBody>
      </p:sp>
    </p:spTree>
    <p:extLst>
      <p:ext uri="{BB962C8B-B14F-4D97-AF65-F5344CB8AC3E}">
        <p14:creationId xmlns:p14="http://schemas.microsoft.com/office/powerpoint/2010/main" val="366824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</a:rPr>
              <a:t>Interdum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fames ac ante 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Suspendisse</a:t>
            </a:r>
            <a:r>
              <a:rPr lang="en-US" sz="800" dirty="0">
                <a:solidFill>
                  <a:schemeClr val="tx1"/>
                </a:solidFill>
              </a:rPr>
              <a:t> ac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 quam.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ipsum </a:t>
            </a:r>
            <a:r>
              <a:rPr lang="en-US" sz="800" dirty="0" err="1">
                <a:solidFill>
                  <a:schemeClr val="tx1"/>
                </a:solidFill>
              </a:rPr>
              <a:t>primis</a:t>
            </a:r>
            <a:r>
              <a:rPr lang="en-US" sz="800" dirty="0">
                <a:solidFill>
                  <a:schemeClr val="tx1"/>
                </a:solidFill>
              </a:rPr>
              <a:t> in </a:t>
            </a:r>
            <a:r>
              <a:rPr lang="en-US" sz="800" dirty="0" err="1">
                <a:solidFill>
                  <a:schemeClr val="tx1"/>
                </a:solidFill>
              </a:rPr>
              <a:t>faucibus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luctus</a:t>
            </a:r>
            <a:r>
              <a:rPr lang="en-US" sz="800" dirty="0">
                <a:solidFill>
                  <a:schemeClr val="tx1"/>
                </a:solidFill>
              </a:rPr>
              <a:t> et </a:t>
            </a:r>
            <a:r>
              <a:rPr lang="en-US" sz="800" dirty="0" err="1">
                <a:solidFill>
                  <a:schemeClr val="tx1"/>
                </a:solidFill>
              </a:rPr>
              <a:t>ultrices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posuere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cubilia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Curae</a:t>
            </a:r>
            <a:r>
              <a:rPr lang="en-US" sz="800" dirty="0">
                <a:solidFill>
                  <a:schemeClr val="tx1"/>
                </a:solidFill>
              </a:rPr>
              <a:t>;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id </a:t>
            </a:r>
            <a:r>
              <a:rPr lang="en-US" sz="800" dirty="0" err="1">
                <a:solidFill>
                  <a:schemeClr val="tx1"/>
                </a:solidFill>
              </a:rPr>
              <a:t>tristique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. Maecenas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justo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odio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mattis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efficitur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fermentum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lectus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mollis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Duis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tempor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sapien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porttitor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rutrum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Vivamus</a:t>
            </a:r>
            <a:r>
              <a:rPr lang="en-US" sz="800" dirty="0">
                <a:solidFill>
                  <a:schemeClr val="tx1"/>
                </a:solidFill>
              </a:rPr>
              <a:t> tempus </a:t>
            </a:r>
            <a:r>
              <a:rPr lang="en-US" sz="800" dirty="0" err="1">
                <a:solidFill>
                  <a:schemeClr val="tx1"/>
                </a:solidFill>
              </a:rPr>
              <a:t>massa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eget</a:t>
            </a:r>
            <a:r>
              <a:rPr lang="en-US" sz="800" dirty="0">
                <a:solidFill>
                  <a:schemeClr val="tx1"/>
                </a:solidFill>
              </a:rPr>
              <a:t> ante </a:t>
            </a:r>
            <a:r>
              <a:rPr lang="en-US" sz="800" dirty="0" err="1">
                <a:solidFill>
                  <a:schemeClr val="tx1"/>
                </a:solidFill>
              </a:rPr>
              <a:t>scelerisque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lobortis</a:t>
            </a:r>
            <a:r>
              <a:rPr lang="en-US" sz="800" dirty="0">
                <a:solidFill>
                  <a:schemeClr val="tx1"/>
                </a:solidFill>
              </a:rPr>
              <a:t> quam </a:t>
            </a:r>
            <a:r>
              <a:rPr lang="en-US" sz="800" dirty="0" err="1">
                <a:solidFill>
                  <a:schemeClr val="tx1"/>
                </a:solidFill>
              </a:rPr>
              <a:t>vestibulum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malesuada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placerat</a:t>
            </a:r>
            <a:r>
              <a:rPr lang="en-US" sz="800" dirty="0">
                <a:solidFill>
                  <a:schemeClr val="tx1"/>
                </a:solidFill>
              </a:rPr>
              <a:t> convallis.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vehicula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elementum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at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ac mi </a:t>
            </a:r>
            <a:r>
              <a:rPr lang="en-US" sz="800" dirty="0" err="1">
                <a:solidFill>
                  <a:schemeClr val="tx1"/>
                </a:solidFill>
              </a:rPr>
              <a:t>congue</a:t>
            </a:r>
            <a:r>
              <a:rPr lang="en-US" sz="800" dirty="0">
                <a:solidFill>
                  <a:schemeClr val="tx1"/>
                </a:solidFill>
              </a:rPr>
              <a:t> gravida </a:t>
            </a:r>
            <a:r>
              <a:rPr lang="en-US" sz="800" dirty="0" err="1">
                <a:solidFill>
                  <a:schemeClr val="tx1"/>
                </a:solidFill>
              </a:rPr>
              <a:t>feugiat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gravida,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sodales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nunc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orci</a:t>
            </a:r>
            <a:r>
              <a:rPr lang="en-US" sz="800" dirty="0">
                <a:solidFill>
                  <a:schemeClr val="tx1"/>
                </a:solidFill>
              </a:rPr>
              <a:t>, in </a:t>
            </a:r>
            <a:r>
              <a:rPr lang="en-US" sz="800" dirty="0" err="1">
                <a:solidFill>
                  <a:schemeClr val="tx1"/>
                </a:solidFill>
              </a:rPr>
              <a:t>commodo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urna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vitae 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73731" y="805670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36955" y="2717682"/>
            <a:ext cx="718966" cy="718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67559" y="3775453"/>
            <a:ext cx="720632" cy="72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5319" y="95727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3684" y="1721555"/>
            <a:ext cx="1209775" cy="12097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0242" y="3536218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2201" y="1093086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196" y="1542103"/>
            <a:ext cx="557584" cy="5575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28318" y="1004147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5092229" y="1413143"/>
            <a:ext cx="76623" cy="210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5563124" y="1277332"/>
            <a:ext cx="212065" cy="34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4223459" y="2018031"/>
            <a:ext cx="945393" cy="308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3618572" y="2931330"/>
            <a:ext cx="400462" cy="604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5" idx="5"/>
          </p:cNvCxnSpPr>
          <p:nvPr/>
        </p:nvCxnSpPr>
        <p:spPr>
          <a:xfrm flipH="1" flipV="1">
            <a:off x="5350631" y="3331358"/>
            <a:ext cx="277244" cy="44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106498" y="3676421"/>
            <a:ext cx="557584" cy="55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437011" y="1613058"/>
            <a:ext cx="557584" cy="5575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2664082" y="3815010"/>
            <a:ext cx="1076160" cy="140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2582425" y="2754163"/>
            <a:ext cx="608427" cy="100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2"/>
            <a:endCxn id="8" idx="5"/>
          </p:cNvCxnSpPr>
          <p:nvPr/>
        </p:nvCxnSpPr>
        <p:spPr>
          <a:xfrm flipH="1" flipV="1">
            <a:off x="4046292" y="2754163"/>
            <a:ext cx="690663" cy="323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3"/>
            <a:endCxn id="9" idx="7"/>
          </p:cNvCxnSpPr>
          <p:nvPr/>
        </p:nvCxnSpPr>
        <p:spPr>
          <a:xfrm flipH="1">
            <a:off x="4216170" y="3331358"/>
            <a:ext cx="626075" cy="286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2608505" y="1230461"/>
            <a:ext cx="582347" cy="66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3618572" y="1125727"/>
            <a:ext cx="15188" cy="595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1994595" y="1891850"/>
            <a:ext cx="1196256" cy="6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1912939" y="2088986"/>
            <a:ext cx="1908959" cy="1528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929759" y="1792210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Oval 189"/>
          <p:cNvSpPr/>
          <p:nvPr/>
        </p:nvSpPr>
        <p:spPr>
          <a:xfrm>
            <a:off x="5783088" y="3784812"/>
            <a:ext cx="199281" cy="1992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65" name="Group 64"/>
          <p:cNvGrpSpPr/>
          <p:nvPr/>
        </p:nvGrpSpPr>
        <p:grpSpPr>
          <a:xfrm rot="20592966">
            <a:off x="6653938" y="2073817"/>
            <a:ext cx="1558278" cy="1491034"/>
            <a:chOff x="6911725" y="2718706"/>
            <a:chExt cx="1558278" cy="1491034"/>
          </a:xfrm>
        </p:grpSpPr>
        <p:sp>
          <p:nvSpPr>
            <p:cNvPr id="70" name="Oval 69"/>
            <p:cNvSpPr/>
            <p:nvPr/>
          </p:nvSpPr>
          <p:spPr>
            <a:xfrm>
              <a:off x="6911725" y="271870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957924" y="3652156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12419" y="3259578"/>
              <a:ext cx="557584" cy="557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4" idx="0"/>
              <a:endCxn id="70" idx="4"/>
            </p:cNvCxnSpPr>
            <p:nvPr/>
          </p:nvCxnSpPr>
          <p:spPr>
            <a:xfrm flipH="1" flipV="1">
              <a:off x="7190517" y="3276290"/>
              <a:ext cx="46199" cy="375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0" idx="6"/>
              <a:endCxn id="75" idx="1"/>
            </p:cNvCxnSpPr>
            <p:nvPr/>
          </p:nvCxnSpPr>
          <p:spPr>
            <a:xfrm>
              <a:off x="7469309" y="2997498"/>
              <a:ext cx="524766" cy="34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534959" y="286235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header.php</a:t>
            </a:r>
            <a:endParaRPr lang="en-US" sz="800" dirty="0"/>
          </a:p>
        </p:txBody>
      </p:sp>
      <p:sp>
        <p:nvSpPr>
          <p:cNvPr id="99" name="Oval 98"/>
          <p:cNvSpPr/>
          <p:nvPr/>
        </p:nvSpPr>
        <p:spPr>
          <a:xfrm>
            <a:off x="7006664" y="727529"/>
            <a:ext cx="320057" cy="3200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720158" y="4906906"/>
            <a:ext cx="360316" cy="3603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6429" y="1093085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39319" y="661931"/>
            <a:ext cx="320057" cy="3200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Map -&gt; vis.js</a:t>
            </a:r>
          </a:p>
          <a:p>
            <a:r>
              <a:rPr lang="en-US" dirty="0"/>
              <a:t>Error list -&gt; Advanced News Ticker</a:t>
            </a:r>
          </a:p>
          <a:p>
            <a:r>
              <a:rPr lang="en-US" dirty="0"/>
              <a:t>GUI window -&gt; Electron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737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36" y="2742440"/>
            <a:ext cx="5306073" cy="3865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of file nodes and links collected by the parser</a:t>
            </a:r>
          </a:p>
          <a:p>
            <a:r>
              <a:rPr lang="en-US" dirty="0"/>
              <a:t>Nodes in data layer contain info on all the files in the project, as well as error data detected by parser</a:t>
            </a:r>
          </a:p>
          <a:p>
            <a:r>
              <a:rPr lang="en-US" dirty="0"/>
              <a:t>Data is passed between 3 main processes: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Data Storage</a:t>
            </a:r>
          </a:p>
          <a:p>
            <a:r>
              <a:rPr lang="en-US" dirty="0"/>
              <a:t>Node and error info stored in a file is used by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is </a:t>
            </a:r>
            <a:r>
              <a:rPr lang="en-US"/>
              <a:t>the concept </a:t>
            </a:r>
            <a:r>
              <a:rPr lang="en-US" dirty="0"/>
              <a:t>that our project revolves around.</a:t>
            </a:r>
          </a:p>
          <a:p>
            <a:endParaRPr lang="en-US" dirty="0"/>
          </a:p>
          <a:p>
            <a:r>
              <a:rPr lang="en-US"/>
              <a:t>Information </a:t>
            </a:r>
            <a:r>
              <a:rPr lang="en-US" dirty="0"/>
              <a:t>foraging theory turns information into topologies.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04" y="1164891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data flow:</a:t>
            </a:r>
          </a:p>
          <a:p>
            <a:pPr lvl="1"/>
            <a:r>
              <a:rPr lang="en-US" dirty="0"/>
              <a:t>User Files-&gt;Parser-&gt;Data Structure-&gt;</a:t>
            </a:r>
            <a:r>
              <a:rPr lang="en-US" dirty="0" err="1"/>
              <a:t>Serializer</a:t>
            </a:r>
            <a:r>
              <a:rPr lang="en-US" dirty="0"/>
              <a:t>-&gt;Data Storage-&gt;UI</a:t>
            </a:r>
          </a:p>
          <a:p>
            <a:r>
              <a:rPr lang="en-US" dirty="0"/>
              <a:t>Parser outputs JavaScript objects (node dictionary) to data structure</a:t>
            </a:r>
          </a:p>
          <a:p>
            <a:r>
              <a:rPr lang="en-US" dirty="0"/>
              <a:t>Data structure serialized into JSON file using </a:t>
            </a:r>
            <a:r>
              <a:rPr lang="en-US" dirty="0" err="1"/>
              <a:t>JSON.stringify</a:t>
            </a:r>
            <a:r>
              <a:rPr lang="en-US" dirty="0"/>
              <a:t>() function built into JavaScript language</a:t>
            </a:r>
          </a:p>
          <a:p>
            <a:r>
              <a:rPr lang="en-US" dirty="0"/>
              <a:t>Parsing and serialization triggered by file save</a:t>
            </a:r>
          </a:p>
          <a:p>
            <a:r>
              <a:rPr lang="en-US" dirty="0"/>
              <a:t>Deep object compare between updated data structure and JSON file to indicate to UI which files were updated</a:t>
            </a:r>
          </a:p>
        </p:txBody>
      </p:sp>
    </p:spTree>
    <p:extLst>
      <p:ext uri="{BB962C8B-B14F-4D97-AF65-F5344CB8AC3E}">
        <p14:creationId xmlns:p14="http://schemas.microsoft.com/office/powerpoint/2010/main" val="276851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in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Aug-Became aware of a research opportunity for Prof. </a:t>
            </a:r>
            <a:r>
              <a:rPr lang="en-US" dirty="0" err="1"/>
              <a:t>Scaffidi</a:t>
            </a:r>
            <a:endParaRPr lang="en-US" dirty="0"/>
          </a:p>
          <a:p>
            <a:r>
              <a:rPr lang="en-US" dirty="0"/>
              <a:t>Aug-Wrote proposals for capstone project based on IFT</a:t>
            </a:r>
          </a:p>
          <a:p>
            <a:r>
              <a:rPr lang="en-US" dirty="0"/>
              <a:t>Aug-Agreed to create developer tool to increase efficiency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September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August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 dirty="0"/>
              <a:t>Week 0,1-Class introductions and team assignments</a:t>
            </a:r>
          </a:p>
          <a:p>
            <a:r>
              <a:rPr lang="en-US" dirty="0"/>
              <a:t>Week 2-Wrote abstract for Problem Statement</a:t>
            </a:r>
          </a:p>
          <a:p>
            <a:r>
              <a:rPr lang="en-US" dirty="0"/>
              <a:t>Week 3-Created Problem Statement, began to discuss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September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August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4-Cramer and Sam began to create “Hello World” program for VS Code</a:t>
            </a:r>
          </a:p>
          <a:p>
            <a:r>
              <a:rPr lang="en-US" dirty="0"/>
              <a:t>Week 5-Revised Problem Statement for resubmission</a:t>
            </a:r>
          </a:p>
          <a:p>
            <a:r>
              <a:rPr lang="en-US" dirty="0"/>
              <a:t>Week 5-Worked on and began Requirements Document</a:t>
            </a:r>
          </a:p>
          <a:p>
            <a:r>
              <a:rPr lang="en-US" dirty="0"/>
              <a:t>Week 6-Completed Requirements Document, solidified ideas behind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September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August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4762" y="2481989"/>
            <a:ext cx="235355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515600" cy="2628904"/>
          </a:xfrm>
        </p:spPr>
        <p:txBody>
          <a:bodyPr/>
          <a:lstStyle/>
          <a:p>
            <a:r>
              <a:rPr lang="en-US" dirty="0"/>
              <a:t>Week 7-Nailed down design of UI for prototype presented to client</a:t>
            </a:r>
          </a:p>
          <a:p>
            <a:r>
              <a:rPr lang="en-US" dirty="0"/>
              <a:t>Week 8-Technology Review completed, designed data structure</a:t>
            </a:r>
          </a:p>
          <a:p>
            <a:r>
              <a:rPr lang="en-US" dirty="0"/>
              <a:t>Week 9-Sam built prototype HTML parser, Eric built initial </a:t>
            </a:r>
            <a:r>
              <a:rPr lang="en-US" dirty="0" err="1"/>
              <a:t>FileMap</a:t>
            </a:r>
            <a:r>
              <a:rPr lang="en-US" dirty="0"/>
              <a:t> UI</a:t>
            </a:r>
          </a:p>
          <a:p>
            <a:r>
              <a:rPr lang="en-US" dirty="0"/>
              <a:t>Week 10-Design Document completed, Sam improved parser</a:t>
            </a:r>
          </a:p>
          <a:p>
            <a:r>
              <a:rPr lang="en-US" dirty="0"/>
              <a:t>Week 11-Created this Progress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3741" y="174966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September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2982" y="174966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6617" y="1749667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25857" y="1749666"/>
            <a:ext cx="660889" cy="3366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9" y="1749666"/>
            <a:ext cx="1418487" cy="336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August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21337" y="2481989"/>
            <a:ext cx="2112657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Performance: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/>
              <a:t> communication between team members</a:t>
            </a:r>
            <a:endParaRPr lang="en-US" dirty="0"/>
          </a:p>
          <a:p>
            <a:r>
              <a:rPr lang="en-US" dirty="0"/>
              <a:t>The</a:t>
            </a:r>
            <a:r>
              <a:rPr lang="en-US"/>
              <a:t> team makes time to get together to work</a:t>
            </a:r>
            <a:endParaRPr lang="en-US" dirty="0"/>
          </a:p>
          <a:p>
            <a:r>
              <a:rPr lang="en-US" dirty="0"/>
              <a:t>Everyone</a:t>
            </a:r>
            <a:r>
              <a:rPr lang="en-US"/>
              <a:t> has a good attitude</a:t>
            </a:r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Team Performance: What needs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</a:t>
            </a:r>
            <a:r>
              <a:rPr lang="en-US"/>
              <a:t> 100% clarity with client communication</a:t>
            </a:r>
            <a:endParaRPr lang="en-US" dirty="0"/>
          </a:p>
          <a:p>
            <a:r>
              <a:rPr lang="en-US"/>
              <a:t>Planning ahead</a:t>
            </a:r>
            <a:endParaRPr lang="en-US" dirty="0"/>
          </a:p>
          <a:p>
            <a:r>
              <a:rPr lang="en-US"/>
              <a:t>Lack of a team leader</a:t>
            </a:r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Changes to be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</a:t>
            </a:r>
            <a:r>
              <a:rPr lang="en-US"/>
              <a:t> a team leader responsible for:</a:t>
            </a:r>
            <a:endParaRPr lang="en-US" dirty="0"/>
          </a:p>
          <a:p>
            <a:pPr lvl="1"/>
            <a:r>
              <a:rPr lang="en-US"/>
              <a:t>double checking client communications</a:t>
            </a:r>
            <a:endParaRPr lang="en-US" dirty="0"/>
          </a:p>
          <a:p>
            <a:pPr lvl="1"/>
            <a:r>
              <a:rPr lang="en-US"/>
              <a:t>Planning/scheduling tasks for the team/ 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Organize</a:t>
            </a:r>
            <a:r>
              <a:rPr lang="en-US"/>
              <a:t> </a:t>
            </a:r>
            <a:r>
              <a:rPr lang="en-US"/>
              <a:t>Code bases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  <a:p>
            <a:r>
              <a:rPr lang="en-US"/>
              <a:t>With </a:t>
            </a:r>
            <a:r>
              <a:rPr lang="en-US" dirty="0"/>
              <a:t>IFT in mind Postal was born.</a:t>
            </a:r>
          </a:p>
          <a:p>
            <a:endParaRPr lang="en-US" dirty="0"/>
          </a:p>
          <a:p>
            <a:r>
              <a:rPr lang="en-US"/>
              <a:t>Scaled </a:t>
            </a:r>
            <a:r>
              <a:rPr lang="en-US" dirty="0"/>
              <a:t>back scope to HTML and CSS and possible expandability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Winter Break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Extension</a:t>
            </a:r>
            <a:r>
              <a:rPr lang="en-US"/>
              <a:t> </a:t>
            </a:r>
            <a:r>
              <a:rPr lang="en-US" dirty="0"/>
              <a:t>working on a real project</a:t>
            </a:r>
          </a:p>
          <a:p>
            <a:r>
              <a:rPr lang="en-US"/>
              <a:t>Finished </a:t>
            </a:r>
            <a:r>
              <a:rPr lang="en-US" dirty="0"/>
              <a:t>Parser class</a:t>
            </a:r>
          </a:p>
          <a:p>
            <a:pPr lvl="1"/>
            <a:r>
              <a:rPr lang="en-US" dirty="0"/>
              <a:t>Support for HTML parsing</a:t>
            </a:r>
          </a:p>
          <a:p>
            <a:r>
              <a:rPr lang="en-US" dirty="0"/>
              <a:t>Get file map view to show up </a:t>
            </a:r>
            <a:r>
              <a:rPr lang="en-US"/>
              <a:t>in 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Winter Term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CSS and JavaScript parsing rules</a:t>
            </a:r>
          </a:p>
          <a:p>
            <a:r>
              <a:rPr lang="en-US" dirty="0"/>
              <a:t>Build rules for checking for ”best practices”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Corner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6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Spring Term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product</a:t>
            </a:r>
          </a:p>
          <a:p>
            <a:pPr lvl="1"/>
            <a:r>
              <a:rPr lang="en-US" dirty="0"/>
              <a:t>Finish up anything that didn’t get finished in previous terms</a:t>
            </a:r>
          </a:p>
          <a:p>
            <a:r>
              <a:rPr lang="en-US" dirty="0"/>
              <a:t>User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/>
              <a:t> Choose 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Options:</a:t>
            </a:r>
            <a:endParaRPr lang="en-US" dirty="0"/>
          </a:p>
          <a:p>
            <a:pPr lvl="1"/>
            <a:r>
              <a:rPr lang="en-US"/>
              <a:t> Atom</a:t>
            </a:r>
            <a:endParaRPr lang="en-US" dirty="0"/>
          </a:p>
          <a:p>
            <a:pPr lvl="1"/>
            <a:r>
              <a:rPr lang="en-US"/>
              <a:t>Brackets</a:t>
            </a:r>
            <a:endParaRPr lang="en-US" dirty="0"/>
          </a:p>
          <a:p>
            <a:pPr lvl="1"/>
            <a:r>
              <a:rPr lang="en-US"/>
              <a:t>VSCode</a:t>
            </a:r>
            <a:endParaRPr lang="en-US" dirty="0"/>
          </a:p>
          <a:p>
            <a:r>
              <a:rPr lang="en-US"/>
              <a:t>Languages</a:t>
            </a:r>
            <a:endParaRPr lang="en-US" dirty="0"/>
          </a:p>
          <a:p>
            <a:r>
              <a:rPr lang="en-US"/>
              <a:t>Marketplace</a:t>
            </a:r>
            <a:r>
              <a:rPr lang="en-US" dirty="0"/>
              <a:t> </a:t>
            </a:r>
            <a:r>
              <a:rPr lang="en-US"/>
              <a:t>Availability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Major Parts of the Extension:</a:t>
            </a:r>
          </a:p>
          <a:p>
            <a:pPr lvl="1"/>
            <a:r>
              <a:rPr lang="en-US" dirty="0"/>
              <a:t>IDE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Graphical User Interface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58929" y="1782872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50712" y="2042926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IDE: Visual Studio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Extension will work with </a:t>
            </a:r>
            <a:r>
              <a:rPr lang="en-US" dirty="0" err="1"/>
              <a:t>VSCode</a:t>
            </a:r>
            <a:r>
              <a:rPr lang="en-US" dirty="0"/>
              <a:t> using Event Handlers</a:t>
            </a:r>
          </a:p>
          <a:p>
            <a:endParaRPr lang="en-US" dirty="0"/>
          </a:p>
          <a:p>
            <a:r>
              <a:rPr lang="en-US" dirty="0"/>
              <a:t>The main event handlers:</a:t>
            </a:r>
          </a:p>
          <a:p>
            <a:pPr lvl="1"/>
            <a:r>
              <a:rPr lang="en-US" dirty="0"/>
              <a:t>Parsing</a:t>
            </a:r>
            <a:r>
              <a:rPr lang="en-US"/>
              <a:t>:</a:t>
            </a:r>
            <a:endParaRPr lang="en-US" dirty="0"/>
          </a:p>
          <a:p>
            <a:pPr lvl="2"/>
            <a:r>
              <a:rPr lang="en-US"/>
              <a:t>On Start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On Save</a:t>
            </a:r>
          </a:p>
          <a:p>
            <a:pPr lvl="2"/>
            <a:r>
              <a:rPr lang="en-US"/>
              <a:t>On Close</a:t>
            </a:r>
            <a:endParaRPr lang="en-US" dirty="0"/>
          </a:p>
          <a:p>
            <a:pPr lvl="1"/>
            <a:r>
              <a:rPr lang="en-US"/>
              <a:t>Open </a:t>
            </a:r>
            <a:r>
              <a:rPr lang="en-US" dirty="0"/>
              <a:t>GUI:</a:t>
            </a:r>
          </a:p>
          <a:p>
            <a:pPr lvl="2"/>
            <a:r>
              <a:rPr lang="en-US"/>
              <a:t>On </a:t>
            </a:r>
            <a:r>
              <a:rPr lang="en-US" dirty="0"/>
              <a:t>Activate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</a:t>
            </a:r>
            <a:r>
              <a:rPr lang="en-US"/>
              <a:t> files in current project (file parser)</a:t>
            </a:r>
            <a:endParaRPr lang="en-US" dirty="0"/>
          </a:p>
          <a:p>
            <a:r>
              <a:rPr lang="en-US"/>
              <a:t>Basic HTML </a:t>
            </a:r>
            <a:r>
              <a:rPr lang="en-US" dirty="0"/>
              <a:t>parser</a:t>
            </a:r>
          </a:p>
          <a:p>
            <a:r>
              <a:rPr lang="en-US" dirty="0"/>
              <a:t>Fleshed</a:t>
            </a:r>
            <a:r>
              <a:rPr lang="en-US"/>
              <a:t> out parsers to 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will be run every time the user saves a file</a:t>
            </a:r>
          </a:p>
          <a:p>
            <a:r>
              <a:rPr lang="en-US" dirty="0"/>
              <a:t>It will only parse the files that have changed</a:t>
            </a:r>
          </a:p>
          <a:p>
            <a:pPr lvl="1"/>
            <a:r>
              <a:rPr lang="en-US" dirty="0"/>
              <a:t>The parser will be called using a callback in the </a:t>
            </a: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r>
              <a:rPr lang="en-US" dirty="0"/>
              <a:t>The parser will alert the data layer that it has new data </a:t>
            </a:r>
            <a:r>
              <a:rPr lang="en-US"/>
              <a:t>to update the </a:t>
            </a:r>
            <a:r>
              <a:rPr lang="en-US" dirty="0"/>
              <a:t>data structure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1354</Words>
  <Application>Microsoft Office PowerPoint</Application>
  <PresentationFormat>Widescreen</PresentationFormat>
  <Paragraphs>237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1_Office Theme</vt:lpstr>
      <vt:lpstr>Postal</vt:lpstr>
      <vt:lpstr>IFT Introduction</vt:lpstr>
      <vt:lpstr>Postal</vt:lpstr>
      <vt:lpstr>Design details</vt:lpstr>
      <vt:lpstr>Why Choose VSCode</vt:lpstr>
      <vt:lpstr>Major Components</vt:lpstr>
      <vt:lpstr>IDE: Visual Studio Code </vt:lpstr>
      <vt:lpstr>Parsers</vt:lpstr>
      <vt:lpstr>Parsers</vt:lpstr>
      <vt:lpstr>Parsers</vt:lpstr>
      <vt:lpstr>Parsers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Implementation Details</vt:lpstr>
      <vt:lpstr>Data Layer</vt:lpstr>
      <vt:lpstr>Data Layer</vt:lpstr>
      <vt:lpstr>Term in Review</vt:lpstr>
      <vt:lpstr>Timeline</vt:lpstr>
      <vt:lpstr>Timeline</vt:lpstr>
      <vt:lpstr>Timeline</vt:lpstr>
      <vt:lpstr>Timeline</vt:lpstr>
      <vt:lpstr>Team Performance: Positives</vt:lpstr>
      <vt:lpstr>Team Performance: What needs improvement</vt:lpstr>
      <vt:lpstr>Changes to be made</vt:lpstr>
      <vt:lpstr>Future Plans</vt:lpstr>
      <vt:lpstr>Winter Break Objectives</vt:lpstr>
      <vt:lpstr>Winter Term Objectives</vt:lpstr>
      <vt:lpstr>Spring Term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subject/>
  <dc:creator>Eric</dc:creator>
  <cp:keywords/>
  <dc:description/>
  <cp:lastModifiedBy>Schneider, Zachary Benjamin</cp:lastModifiedBy>
  <cp:revision>48</cp:revision>
  <dcterms:created xsi:type="dcterms:W3CDTF">2016-12-06T22:55:03Z</dcterms:created>
  <dcterms:modified xsi:type="dcterms:W3CDTF">2016-12-07T09:52:48Z</dcterms:modified>
  <cp:category/>
</cp:coreProperties>
</file>