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88" r:id="rId3"/>
    <p:sldId id="258" r:id="rId4"/>
    <p:sldId id="257" r:id="rId5"/>
    <p:sldId id="261" r:id="rId6"/>
    <p:sldId id="260" r:id="rId7"/>
    <p:sldId id="262" r:id="rId8"/>
    <p:sldId id="299" r:id="rId9"/>
    <p:sldId id="300" r:id="rId10"/>
    <p:sldId id="301" r:id="rId11"/>
    <p:sldId id="263" r:id="rId12"/>
    <p:sldId id="302" r:id="rId13"/>
    <p:sldId id="297" r:id="rId14"/>
    <p:sldId id="289" r:id="rId15"/>
    <p:sldId id="290" r:id="rId16"/>
    <p:sldId id="291" r:id="rId17"/>
    <p:sldId id="292" r:id="rId18"/>
    <p:sldId id="293" r:id="rId19"/>
    <p:sldId id="294" r:id="rId20"/>
    <p:sldId id="303" r:id="rId21"/>
    <p:sldId id="310" r:id="rId22"/>
    <p:sldId id="305" r:id="rId23"/>
    <p:sldId id="306" r:id="rId24"/>
    <p:sldId id="307" r:id="rId25"/>
    <p:sldId id="308" r:id="rId26"/>
    <p:sldId id="309" r:id="rId27"/>
    <p:sldId id="313" r:id="rId28"/>
    <p:sldId id="314" r:id="rId29"/>
    <p:sldId id="311" r:id="rId30"/>
    <p:sldId id="295" r:id="rId31"/>
    <p:sldId id="267" r:id="rId32"/>
    <p:sldId id="312" r:id="rId33"/>
    <p:sldId id="271" r:id="rId34"/>
    <p:sldId id="270" r:id="rId35"/>
    <p:sldId id="272" r:id="rId36"/>
    <p:sldId id="273" r:id="rId37"/>
    <p:sldId id="275" r:id="rId38"/>
    <p:sldId id="276" r:id="rId39"/>
    <p:sldId id="277" r:id="rId40"/>
    <p:sldId id="281"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EC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2"/>
    <p:restoredTop sz="94563"/>
  </p:normalViewPr>
  <p:slideViewPr>
    <p:cSldViewPr snapToGrid="0">
      <p:cViewPr varScale="1">
        <p:scale>
          <a:sx n="89" d="100"/>
          <a:sy n="89" d="100"/>
        </p:scale>
        <p:origin x="3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5E460-FE72-1944-9016-BC07E0124CDF}" type="datetimeFigureOut">
              <a:rPr lang="en-US" smtClean="0"/>
              <a:t>2/23/2017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13DD5-B854-3045-9833-36B607F95FBC}" type="slidenum">
              <a:rPr lang="en-US" smtClean="0"/>
              <a:t>‹#›</a:t>
            </a:fld>
            <a:endParaRPr lang="en-US"/>
          </a:p>
        </p:txBody>
      </p:sp>
    </p:spTree>
    <p:extLst>
      <p:ext uri="{BB962C8B-B14F-4D97-AF65-F5344CB8AC3E}">
        <p14:creationId xmlns:p14="http://schemas.microsoft.com/office/powerpoint/2010/main" val="145097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9AE17F-E9DD-4EE7-8687-148CB7D5E712}" type="slidenum">
              <a:rPr lang="en-US" smtClean="0"/>
              <a:t>9</a:t>
            </a:fld>
            <a:endParaRPr lang="en-US"/>
          </a:p>
        </p:txBody>
      </p:sp>
    </p:spTree>
    <p:extLst>
      <p:ext uri="{BB962C8B-B14F-4D97-AF65-F5344CB8AC3E}">
        <p14:creationId xmlns:p14="http://schemas.microsoft.com/office/powerpoint/2010/main" val="162508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72609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68541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515503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381752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39983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98438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12977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806843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3402059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4056245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310333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3009398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075080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59138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31834157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065313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4212470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448860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0171824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005235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9707825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721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855534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31984598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72814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653411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42246786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9674148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0990679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081033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33471528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7528511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E0E745-8390-40CE-8931-8C2AFB7B5CA9}"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414596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E0E745-8390-40CE-8931-8C2AFB7B5CA9}"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9892159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E0E745-8390-40CE-8931-8C2AFB7B5CA9}"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1227450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E0E745-8390-40CE-8931-8C2AFB7B5CA9}"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964441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0E745-8390-40CE-8931-8C2AFB7B5CA9}"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86054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E0E745-8390-40CE-8931-8C2AFB7B5CA9}"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0556267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E0E745-8390-40CE-8931-8C2AFB7B5CA9}"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989410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6470356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0E745-8390-40CE-8931-8C2AFB7B5CA9}"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86100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E0E745-8390-40CE-8931-8C2AFB7B5CA9}"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44268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E0E745-8390-40CE-8931-8C2AFB7B5CA9}"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74275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0E745-8390-40CE-8931-8C2AFB7B5CA9}"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336023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E0E745-8390-40CE-8931-8C2AFB7B5CA9}"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223197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E0E745-8390-40CE-8931-8C2AFB7B5CA9}"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A7382-88A7-4866-85DA-46E9131722CA}" type="slidenum">
              <a:rPr lang="en-US" smtClean="0"/>
              <a:t>‹#›</a:t>
            </a:fld>
            <a:endParaRPr lang="en-US"/>
          </a:p>
        </p:txBody>
      </p:sp>
    </p:spTree>
    <p:extLst>
      <p:ext uri="{BB962C8B-B14F-4D97-AF65-F5344CB8AC3E}">
        <p14:creationId xmlns:p14="http://schemas.microsoft.com/office/powerpoint/2010/main" val="189795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0E745-8390-40CE-8931-8C2AFB7B5CA9}"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A7382-88A7-4866-85DA-46E9131722CA}" type="slidenum">
              <a:rPr lang="en-US" smtClean="0"/>
              <a:t>‹#›</a:t>
            </a:fld>
            <a:endParaRPr lang="en-US"/>
          </a:p>
        </p:txBody>
      </p:sp>
    </p:spTree>
    <p:extLst>
      <p:ext uri="{BB962C8B-B14F-4D97-AF65-F5344CB8AC3E}">
        <p14:creationId xmlns:p14="http://schemas.microsoft.com/office/powerpoint/2010/main" val="389785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0E745-8390-40CE-8931-8C2AFB7B5CA9}"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A7382-88A7-4866-85DA-46E9131722CA}" type="slidenum">
              <a:rPr lang="en-US" smtClean="0"/>
              <a:t>‹#›</a:t>
            </a:fld>
            <a:endParaRPr lang="en-US"/>
          </a:p>
        </p:txBody>
      </p:sp>
    </p:spTree>
    <p:extLst>
      <p:ext uri="{BB962C8B-B14F-4D97-AF65-F5344CB8AC3E}">
        <p14:creationId xmlns:p14="http://schemas.microsoft.com/office/powerpoint/2010/main" val="1499438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53701" y="566348"/>
            <a:ext cx="9684603" cy="5887234"/>
            <a:chOff x="2271798" y="1122363"/>
            <a:chExt cx="7575788" cy="4605291"/>
          </a:xfrm>
          <a:solidFill>
            <a:srgbClr val="F2F7FC"/>
          </a:solidFill>
        </p:grpSpPr>
        <p:sp>
          <p:nvSpPr>
            <p:cNvPr id="4" name="Oval 3"/>
            <p:cNvSpPr/>
            <p:nvPr/>
          </p:nvSpPr>
          <p:spPr>
            <a:xfrm>
              <a:off x="5109100" y="1266102"/>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372324" y="3178114"/>
              <a:ext cx="718966" cy="71896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902928" y="4235885"/>
              <a:ext cx="720632" cy="720632"/>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70688" y="141770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9053" y="2181987"/>
              <a:ext cx="1209775" cy="1209775"/>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75611" y="399665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567570" y="1553518"/>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722565" y="2002535"/>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63687" y="1464579"/>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1" idx="4"/>
              <a:endCxn id="12" idx="1"/>
            </p:cNvCxnSpPr>
            <p:nvPr/>
          </p:nvCxnSpPr>
          <p:spPr>
            <a:xfrm>
              <a:off x="6727598" y="1873575"/>
              <a:ext cx="76623" cy="2106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3"/>
              <a:endCxn id="12" idx="7"/>
            </p:cNvCxnSpPr>
            <p:nvPr/>
          </p:nvCxnSpPr>
          <p:spPr>
            <a:xfrm flipH="1">
              <a:off x="7198493" y="1737764"/>
              <a:ext cx="212065" cy="346427"/>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a:endCxn id="9" idx="6"/>
            </p:cNvCxnSpPr>
            <p:nvPr/>
          </p:nvCxnSpPr>
          <p:spPr>
            <a:xfrm flipH="1">
              <a:off x="5858828" y="2478463"/>
              <a:ext cx="945393" cy="30841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0" idx="0"/>
            </p:cNvCxnSpPr>
            <p:nvPr/>
          </p:nvCxnSpPr>
          <p:spPr>
            <a:xfrm>
              <a:off x="5253941" y="3391762"/>
              <a:ext cx="400462" cy="604887"/>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0"/>
              <a:endCxn id="5" idx="5"/>
            </p:cNvCxnSpPr>
            <p:nvPr/>
          </p:nvCxnSpPr>
          <p:spPr>
            <a:xfrm flipH="1" flipV="1">
              <a:off x="6986000" y="3791790"/>
              <a:ext cx="277244" cy="444095"/>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741867" y="4136853"/>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72380" y="207349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0" idx="2"/>
              <a:endCxn id="19" idx="6"/>
            </p:cNvCxnSpPr>
            <p:nvPr/>
          </p:nvCxnSpPr>
          <p:spPr>
            <a:xfrm flipH="1">
              <a:off x="4299451" y="4275442"/>
              <a:ext cx="1076160" cy="1402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3"/>
              <a:endCxn id="19" idx="7"/>
            </p:cNvCxnSpPr>
            <p:nvPr/>
          </p:nvCxnSpPr>
          <p:spPr>
            <a:xfrm flipH="1">
              <a:off x="4217794" y="3214595"/>
              <a:ext cx="608427" cy="1003915"/>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2"/>
              <a:endCxn id="9" idx="5"/>
            </p:cNvCxnSpPr>
            <p:nvPr/>
          </p:nvCxnSpPr>
          <p:spPr>
            <a:xfrm flipH="1" flipV="1">
              <a:off x="5681661" y="3214595"/>
              <a:ext cx="690663" cy="32300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a:endCxn id="10" idx="7"/>
            </p:cNvCxnSpPr>
            <p:nvPr/>
          </p:nvCxnSpPr>
          <p:spPr>
            <a:xfrm flipH="1">
              <a:off x="5851539" y="3791790"/>
              <a:ext cx="626075" cy="2865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5"/>
              <a:endCxn id="9" idx="1"/>
            </p:cNvCxnSpPr>
            <p:nvPr/>
          </p:nvCxnSpPr>
          <p:spPr>
            <a:xfrm>
              <a:off x="4243874" y="1690893"/>
              <a:ext cx="582347" cy="66826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4"/>
              <a:endCxn id="9" idx="0"/>
            </p:cNvCxnSpPr>
            <p:nvPr/>
          </p:nvCxnSpPr>
          <p:spPr>
            <a:xfrm flipH="1">
              <a:off x="5253941" y="1586159"/>
              <a:ext cx="15188" cy="59582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6"/>
              <a:endCxn id="9" idx="1"/>
            </p:cNvCxnSpPr>
            <p:nvPr/>
          </p:nvCxnSpPr>
          <p:spPr>
            <a:xfrm>
              <a:off x="3629964" y="2352282"/>
              <a:ext cx="1196256" cy="687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0" idx="5"/>
              <a:endCxn id="10" idx="1"/>
            </p:cNvCxnSpPr>
            <p:nvPr/>
          </p:nvCxnSpPr>
          <p:spPr>
            <a:xfrm>
              <a:off x="3548308" y="2549418"/>
              <a:ext cx="1908959" cy="152888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565128" y="2252642"/>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0" name="Oval 29"/>
            <p:cNvSpPr/>
            <p:nvPr/>
          </p:nvSpPr>
          <p:spPr>
            <a:xfrm>
              <a:off x="7418457" y="4245244"/>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1" name="Group 30"/>
            <p:cNvGrpSpPr/>
            <p:nvPr/>
          </p:nvGrpSpPr>
          <p:grpSpPr>
            <a:xfrm rot="20592966">
              <a:off x="8289308" y="2534250"/>
              <a:ext cx="1558278" cy="1491034"/>
              <a:chOff x="6911725" y="2718706"/>
              <a:chExt cx="1558278" cy="1491034"/>
            </a:xfrm>
            <a:grpFill/>
          </p:grpSpPr>
          <p:sp>
            <p:nvSpPr>
              <p:cNvPr id="32" name="Oval 31"/>
              <p:cNvSpPr/>
              <p:nvPr/>
            </p:nvSpPr>
            <p:spPr>
              <a:xfrm>
                <a:off x="6911725" y="271870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57924" y="365215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912419" y="3259578"/>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3" idx="0"/>
                <a:endCxn id="32" idx="4"/>
              </p:cNvCxnSpPr>
              <p:nvPr/>
            </p:nvCxnSpPr>
            <p:spPr>
              <a:xfrm flipH="1" flipV="1">
                <a:off x="7190517" y="3276290"/>
                <a:ext cx="46199" cy="37586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6"/>
                <a:endCxn id="34" idx="1"/>
              </p:cNvCxnSpPr>
              <p:nvPr/>
            </p:nvCxnSpPr>
            <p:spPr>
              <a:xfrm>
                <a:off x="7469309" y="2997498"/>
                <a:ext cx="524766" cy="34373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grpSp>
        <p:sp>
          <p:nvSpPr>
            <p:cNvPr id="38" name="Oval 37"/>
            <p:cNvSpPr/>
            <p:nvPr/>
          </p:nvSpPr>
          <p:spPr>
            <a:xfrm>
              <a:off x="8642033" y="1187961"/>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355527" y="5367338"/>
              <a:ext cx="360316" cy="36031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271798" y="155351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874688" y="1122363"/>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p:txBody>
          <a:bodyPr/>
          <a:lstStyle/>
          <a:p>
            <a:r>
              <a:rPr lang="en-US"/>
              <a:t>Postal</a:t>
            </a:r>
          </a:p>
        </p:txBody>
      </p:sp>
      <p:sp>
        <p:nvSpPr>
          <p:cNvPr id="6" name="Subtitle 5"/>
          <p:cNvSpPr>
            <a:spLocks noGrp="1"/>
          </p:cNvSpPr>
          <p:nvPr>
            <p:ph type="subTitle" idx="1"/>
          </p:nvPr>
        </p:nvSpPr>
        <p:spPr/>
        <p:txBody>
          <a:bodyPr/>
          <a:lstStyle/>
          <a:p>
            <a:r>
              <a:rPr lang="en-US"/>
              <a:t>A Visual Studio Code extension to help web developers write better code</a:t>
            </a:r>
          </a:p>
        </p:txBody>
      </p:sp>
    </p:spTree>
    <p:extLst>
      <p:ext uri="{BB962C8B-B14F-4D97-AF65-F5344CB8AC3E}">
        <p14:creationId xmlns:p14="http://schemas.microsoft.com/office/powerpoint/2010/main" val="1898469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Parser</a:t>
            </a:r>
            <a:endParaRPr lang="en-US"/>
          </a:p>
        </p:txBody>
      </p:sp>
      <p:sp>
        <p:nvSpPr>
          <p:cNvPr id="3" name="Content Placeholder 2"/>
          <p:cNvSpPr>
            <a:spLocks noGrp="1"/>
          </p:cNvSpPr>
          <p:nvPr>
            <p:ph idx="1"/>
          </p:nvPr>
        </p:nvSpPr>
        <p:spPr/>
        <p:txBody>
          <a:bodyPr/>
          <a:lstStyle/>
          <a:p>
            <a:r>
              <a:rPr lang="en-US" dirty="0"/>
              <a:t>Finding</a:t>
            </a:r>
            <a:r>
              <a:rPr lang="en-US"/>
              <a:t> all useful information for the file it is provided</a:t>
            </a:r>
            <a:endParaRPr lang="en-US" dirty="0"/>
          </a:p>
          <a:p>
            <a:r>
              <a:rPr lang="en-US"/>
              <a:t>What qualifies as useful?</a:t>
            </a:r>
            <a:endParaRPr lang="en-US" dirty="0"/>
          </a:p>
          <a:p>
            <a:pPr lvl="1"/>
            <a:r>
              <a:rPr lang="en-US"/>
              <a:t>Anything the user defines as such </a:t>
            </a:r>
            <a:r>
              <a:rPr lang="en-US" smtClean="0"/>
              <a:t>in </a:t>
            </a:r>
            <a:r>
              <a:rPr lang="en-US" dirty="0"/>
              <a:t>the</a:t>
            </a:r>
            <a:r>
              <a:rPr lang="en-US"/>
              <a:t> grammars </a:t>
            </a:r>
            <a:r>
              <a:rPr lang="en-US" smtClean="0"/>
              <a:t>file</a:t>
            </a:r>
            <a:endParaRPr lang="en-US" dirty="0"/>
          </a:p>
          <a:p>
            <a:r>
              <a:rPr lang="en-US" dirty="0"/>
              <a:t>Return</a:t>
            </a:r>
            <a:r>
              <a:rPr lang="en-US"/>
              <a:t> this information as a standardized token:</a:t>
            </a:r>
            <a:endParaRPr lang="en-US" dirty="0"/>
          </a:p>
          <a:p>
            <a:pPr lvl="1"/>
            <a:r>
              <a:rPr lang="en-US"/>
              <a:t>Line Number</a:t>
            </a:r>
            <a:endParaRPr lang="en-US" dirty="0"/>
          </a:p>
          <a:p>
            <a:pPr lvl="1"/>
            <a:r>
              <a:rPr lang="en-US"/>
              <a:t>Token Type – Link or a subNode</a:t>
            </a:r>
            <a:endParaRPr lang="en-US" dirty="0"/>
          </a:p>
          <a:p>
            <a:pPr lvl="1"/>
            <a:r>
              <a:rPr lang="en-US"/>
              <a:t>Type – Div, Class, ect. Null in the case of a Link</a:t>
            </a:r>
            <a:endParaRPr lang="en-US" dirty="0"/>
          </a:p>
          <a:p>
            <a:pPr lvl="1"/>
            <a:r>
              <a:rPr lang="en-US"/>
              <a:t>Value</a:t>
            </a:r>
            <a:endParaRPr lang="en-US" dirty="0"/>
          </a:p>
          <a:p>
            <a:pPr lvl="1"/>
            <a:r>
              <a:rPr lang="en-US"/>
              <a:t>Parent </a:t>
            </a:r>
            <a:r>
              <a:rPr lang="en-US" smtClean="0"/>
              <a:t>Token</a:t>
            </a:r>
            <a:endParaRPr lang="en-US" dirty="0"/>
          </a:p>
          <a:p>
            <a:endParaRPr lang="en-US"/>
          </a:p>
          <a:p>
            <a:endParaRPr lang="en-US"/>
          </a:p>
        </p:txBody>
      </p:sp>
    </p:spTree>
    <p:extLst>
      <p:ext uri="{BB962C8B-B14F-4D97-AF65-F5344CB8AC3E}">
        <p14:creationId xmlns:p14="http://schemas.microsoft.com/office/powerpoint/2010/main" val="1142071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Grammars</a:t>
            </a:r>
            <a:endParaRPr lang="en-US" dirty="0"/>
          </a:p>
        </p:txBody>
      </p:sp>
      <p:sp>
        <p:nvSpPr>
          <p:cNvPr id="3" name="Content Placeholder 2"/>
          <p:cNvSpPr>
            <a:spLocks noGrp="1"/>
          </p:cNvSpPr>
          <p:nvPr>
            <p:ph idx="1"/>
          </p:nvPr>
        </p:nvSpPr>
        <p:spPr>
          <a:xfrm>
            <a:off x="838200" y="1825625"/>
            <a:ext cx="5766786" cy="4351338"/>
          </a:xfrm>
        </p:spPr>
        <p:txBody>
          <a:bodyPr/>
          <a:lstStyle/>
          <a:p>
            <a:r>
              <a:rPr lang="en-US" dirty="0" smtClean="0"/>
              <a:t>Used to Parse for specific tokens</a:t>
            </a:r>
          </a:p>
          <a:p>
            <a:r>
              <a:rPr lang="en-US" dirty="0" smtClean="0"/>
              <a:t>Needs a type as the Hard coded parser behavior needs to be different</a:t>
            </a:r>
          </a:p>
          <a:p>
            <a:r>
              <a:rPr lang="en-US" dirty="0" smtClean="0"/>
              <a:t>Current types: Links and tagged</a:t>
            </a:r>
          </a:p>
          <a:p>
            <a:r>
              <a:rPr lang="en-US" dirty="0" smtClean="0"/>
              <a:t>Documentation will be made available to users</a:t>
            </a:r>
          </a:p>
        </p:txBody>
      </p:sp>
      <p:pic>
        <p:nvPicPr>
          <p:cNvPr id="4" name="Picture 3"/>
          <p:cNvPicPr>
            <a:picLocks noChangeAspect="1"/>
          </p:cNvPicPr>
          <p:nvPr/>
        </p:nvPicPr>
        <p:blipFill>
          <a:blip r:embed="rId2"/>
          <a:stretch>
            <a:fillRect/>
          </a:stretch>
        </p:blipFill>
        <p:spPr>
          <a:xfrm>
            <a:off x="6834512" y="1027906"/>
            <a:ext cx="4914900" cy="5257800"/>
          </a:xfrm>
          <a:prstGeom prst="rect">
            <a:avLst/>
          </a:prstGeom>
        </p:spPr>
      </p:pic>
    </p:spTree>
    <p:extLst>
      <p:ext uri="{BB962C8B-B14F-4D97-AF65-F5344CB8AC3E}">
        <p14:creationId xmlns:p14="http://schemas.microsoft.com/office/powerpoint/2010/main" val="3968701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Parsers</a:t>
            </a:r>
          </a:p>
        </p:txBody>
      </p:sp>
      <p:sp>
        <p:nvSpPr>
          <p:cNvPr id="3" name="Content Placeholder 2"/>
          <p:cNvSpPr>
            <a:spLocks noGrp="1"/>
          </p:cNvSpPr>
          <p:nvPr>
            <p:ph idx="1"/>
          </p:nvPr>
        </p:nvSpPr>
        <p:spPr/>
        <p:txBody>
          <a:bodyPr/>
          <a:lstStyle/>
          <a:p>
            <a:r>
              <a:rPr lang="en-US"/>
              <a:t>The Parser </a:t>
            </a:r>
            <a:r>
              <a:rPr lang="en-US" smtClean="0"/>
              <a:t>will </a:t>
            </a:r>
            <a:r>
              <a:rPr lang="en-US"/>
              <a:t>now </a:t>
            </a:r>
            <a:r>
              <a:rPr lang="en-US" smtClean="0"/>
              <a:t>run only </a:t>
            </a:r>
            <a:r>
              <a:rPr lang="en-US" dirty="0"/>
              <a:t>on</a:t>
            </a:r>
            <a:r>
              <a:rPr lang="en-US"/>
              <a:t> activation of </a:t>
            </a:r>
            <a:r>
              <a:rPr lang="en-US" smtClean="0"/>
              <a:t>the extension.</a:t>
            </a:r>
            <a:endParaRPr lang="en-US"/>
          </a:p>
          <a:p>
            <a:r>
              <a:rPr lang="en-US" dirty="0"/>
              <a:t>New</a:t>
            </a:r>
            <a:r>
              <a:rPr lang="en-US"/>
              <a:t> Grammars can </a:t>
            </a:r>
            <a:r>
              <a:rPr lang="en-US" smtClean="0"/>
              <a:t>be </a:t>
            </a:r>
            <a:r>
              <a:rPr lang="en-US" dirty="0"/>
              <a:t>created</a:t>
            </a:r>
            <a:r>
              <a:rPr lang="en-US"/>
              <a:t> relatively quickly.</a:t>
            </a:r>
            <a:endParaRPr lang="en-US" dirty="0"/>
          </a:p>
          <a:p>
            <a:r>
              <a:rPr lang="en-US"/>
              <a:t>Still </a:t>
            </a:r>
            <a:r>
              <a:rPr lang="en-US" smtClean="0"/>
              <a:t>in </a:t>
            </a:r>
            <a:r>
              <a:rPr lang="en-US" dirty="0"/>
              <a:t>need</a:t>
            </a:r>
            <a:r>
              <a:rPr lang="en-US"/>
              <a:t> of a few more behaviors (c-like </a:t>
            </a:r>
            <a:r>
              <a:rPr lang="en-US" smtClean="0"/>
              <a:t>functions)</a:t>
            </a:r>
            <a:endParaRPr lang="en-US"/>
          </a:p>
        </p:txBody>
      </p:sp>
    </p:spTree>
    <p:extLst>
      <p:ext uri="{BB962C8B-B14F-4D97-AF65-F5344CB8AC3E}">
        <p14:creationId xmlns:p14="http://schemas.microsoft.com/office/powerpoint/2010/main" val="1736437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Interface -Refresh</a:t>
            </a:r>
          </a:p>
        </p:txBody>
      </p:sp>
      <p:sp>
        <p:nvSpPr>
          <p:cNvPr id="3" name="Content Placeholder 2"/>
          <p:cNvSpPr>
            <a:spLocks noGrp="1"/>
          </p:cNvSpPr>
          <p:nvPr>
            <p:ph idx="1"/>
          </p:nvPr>
        </p:nvSpPr>
        <p:spPr/>
        <p:txBody>
          <a:bodyPr/>
          <a:lstStyle/>
          <a:p>
            <a:r>
              <a:rPr lang="en-US"/>
              <a:t>One GUI consisting of the File Map and the Error List.</a:t>
            </a:r>
          </a:p>
          <a:p>
            <a:r>
              <a:rPr lang="en-US"/>
              <a:t>Displays all the data </a:t>
            </a:r>
            <a:r>
              <a:rPr lang="en-US" dirty="0"/>
              <a:t>collected</a:t>
            </a:r>
            <a:r>
              <a:rPr lang="en-US"/>
              <a:t> in </a:t>
            </a:r>
            <a:r>
              <a:rPr lang="en-US" smtClean="0"/>
              <a:t>the </a:t>
            </a:r>
            <a:r>
              <a:rPr lang="en-US" dirty="0"/>
              <a:t>data</a:t>
            </a:r>
            <a:r>
              <a:rPr lang="en-US"/>
              <a:t> structure </a:t>
            </a:r>
            <a:r>
              <a:rPr lang="en-US" smtClean="0"/>
              <a:t>JSON.</a:t>
            </a:r>
            <a:endParaRPr lang="en-US"/>
          </a:p>
          <a:p>
            <a:r>
              <a:rPr lang="en-US"/>
              <a:t>The File Map Displays a visualization of the user's project directory in the form of a graph of interconnected nodes.</a:t>
            </a:r>
          </a:p>
          <a:p>
            <a:r>
              <a:rPr lang="en-US"/>
              <a:t>The error list displays a list of the </a:t>
            </a:r>
            <a:r>
              <a:rPr lang="en-US" dirty="0"/>
              <a:t>‘</a:t>
            </a:r>
            <a:r>
              <a:rPr lang="en-US"/>
              <a:t>Broken Rules</a:t>
            </a:r>
            <a:r>
              <a:rPr lang="en-US" dirty="0"/>
              <a:t>’</a:t>
            </a:r>
            <a:r>
              <a:rPr lang="en-US"/>
              <a:t> in the project directory detected by the extension parser.</a:t>
            </a:r>
          </a:p>
          <a:p>
            <a:endParaRPr lang="en-US"/>
          </a:p>
          <a:p>
            <a:endParaRPr lang="en-US"/>
          </a:p>
        </p:txBody>
      </p:sp>
    </p:spTree>
    <p:extLst>
      <p:ext uri="{BB962C8B-B14F-4D97-AF65-F5344CB8AC3E}">
        <p14:creationId xmlns:p14="http://schemas.microsoft.com/office/powerpoint/2010/main" val="3150968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22440" y="805670"/>
            <a:ext cx="465992" cy="46599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236898" y="3494646"/>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5812" y="3900558"/>
            <a:ext cx="1049215" cy="104921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64951" y="1026402"/>
            <a:ext cx="465992" cy="46599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52627" y="2139167"/>
            <a:ext cx="1761391" cy="17613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10470" y="4781253"/>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945921" y="1224138"/>
            <a:ext cx="465992" cy="46599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171589" y="1877891"/>
            <a:ext cx="811823" cy="81182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05040" y="1094645"/>
            <a:ext cx="465992" cy="46599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1" idx="4"/>
            <a:endCxn id="13" idx="1"/>
          </p:cNvCxnSpPr>
          <p:nvPr/>
        </p:nvCxnSpPr>
        <p:spPr>
          <a:xfrm>
            <a:off x="7178917" y="1690130"/>
            <a:ext cx="111561" cy="306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3"/>
            <a:endCxn id="13" idx="7"/>
          </p:cNvCxnSpPr>
          <p:nvPr/>
        </p:nvCxnSpPr>
        <p:spPr>
          <a:xfrm flipH="1">
            <a:off x="7864523" y="1492394"/>
            <a:ext cx="308760" cy="5043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3"/>
            <a:endCxn id="8" idx="6"/>
          </p:cNvCxnSpPr>
          <p:nvPr/>
        </p:nvCxnSpPr>
        <p:spPr>
          <a:xfrm flipH="1">
            <a:off x="5914018" y="2570825"/>
            <a:ext cx="1376460" cy="449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4"/>
            <a:endCxn id="9" idx="0"/>
          </p:cNvCxnSpPr>
          <p:nvPr/>
        </p:nvCxnSpPr>
        <p:spPr>
          <a:xfrm>
            <a:off x="5033323" y="3900558"/>
            <a:ext cx="583059" cy="880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 idx="6"/>
            <a:endCxn id="5" idx="3"/>
          </p:cNvCxnSpPr>
          <p:nvPr/>
        </p:nvCxnSpPr>
        <p:spPr>
          <a:xfrm flipV="1">
            <a:off x="1565027" y="4187580"/>
            <a:ext cx="790760" cy="237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838045" y="5018645"/>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760626" y="1310974"/>
            <a:ext cx="811823" cy="8118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a:stCxn id="9" idx="2"/>
            <a:endCxn id="56" idx="6"/>
          </p:cNvCxnSpPr>
          <p:nvPr/>
        </p:nvCxnSpPr>
        <p:spPr>
          <a:xfrm flipH="1">
            <a:off x="3649868" y="5187165"/>
            <a:ext cx="1560602" cy="237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8" idx="3"/>
            <a:endCxn id="56" idx="7"/>
          </p:cNvCxnSpPr>
          <p:nvPr/>
        </p:nvCxnSpPr>
        <p:spPr>
          <a:xfrm flipH="1">
            <a:off x="3530979" y="3642608"/>
            <a:ext cx="879598" cy="1494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5" idx="7"/>
            <a:endCxn id="8" idx="2"/>
          </p:cNvCxnSpPr>
          <p:nvPr/>
        </p:nvCxnSpPr>
        <p:spPr>
          <a:xfrm flipV="1">
            <a:off x="2929832" y="3019863"/>
            <a:ext cx="1222795" cy="5936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5" idx="6"/>
            <a:endCxn id="9" idx="1"/>
          </p:cNvCxnSpPr>
          <p:nvPr/>
        </p:nvCxnSpPr>
        <p:spPr>
          <a:xfrm>
            <a:off x="3048721" y="3900558"/>
            <a:ext cx="2280638" cy="999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7" idx="5"/>
            <a:endCxn id="8" idx="1"/>
          </p:cNvCxnSpPr>
          <p:nvPr/>
        </p:nvCxnSpPr>
        <p:spPr>
          <a:xfrm>
            <a:off x="3562700" y="1424151"/>
            <a:ext cx="847877" cy="9729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4" idx="4"/>
            <a:endCxn id="8" idx="0"/>
          </p:cNvCxnSpPr>
          <p:nvPr/>
        </p:nvCxnSpPr>
        <p:spPr>
          <a:xfrm flipH="1">
            <a:off x="5033323" y="1271662"/>
            <a:ext cx="22113" cy="8675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57" idx="6"/>
            <a:endCxn id="8" idx="1"/>
          </p:cNvCxnSpPr>
          <p:nvPr/>
        </p:nvCxnSpPr>
        <p:spPr>
          <a:xfrm>
            <a:off x="2572449" y="1716886"/>
            <a:ext cx="1838128" cy="680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57" idx="5"/>
            <a:endCxn id="9" idx="1"/>
          </p:cNvCxnSpPr>
          <p:nvPr/>
        </p:nvCxnSpPr>
        <p:spPr>
          <a:xfrm>
            <a:off x="2453560" y="2003908"/>
            <a:ext cx="2875799" cy="2896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1" y="-3762"/>
            <a:ext cx="12192000" cy="2461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9352412" y="246184"/>
            <a:ext cx="2839587" cy="661181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495692" y="342900"/>
            <a:ext cx="2611316" cy="64095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err="1">
                <a:solidFill>
                  <a:schemeClr val="tx1"/>
                </a:solidFill>
              </a:rPr>
              <a:t>Interdum</a:t>
            </a:r>
            <a:r>
              <a:rPr lang="en-US" sz="800">
                <a:solidFill>
                  <a:schemeClr val="tx1"/>
                </a:solidFill>
              </a:rPr>
              <a:t> et </a:t>
            </a:r>
            <a:r>
              <a:rPr lang="en-US" sz="800" err="1">
                <a:solidFill>
                  <a:schemeClr val="tx1"/>
                </a:solidFill>
              </a:rPr>
              <a:t>malesuada</a:t>
            </a:r>
            <a:r>
              <a:rPr lang="en-US" sz="800">
                <a:solidFill>
                  <a:schemeClr val="tx1"/>
                </a:solidFill>
              </a:rPr>
              <a:t> fames ac ante ipsum </a:t>
            </a:r>
            <a:r>
              <a:rPr lang="en-US" sz="800" err="1">
                <a:solidFill>
                  <a:schemeClr val="tx1"/>
                </a:solidFill>
              </a:rPr>
              <a:t>primis</a:t>
            </a:r>
            <a:r>
              <a:rPr lang="en-US" sz="800">
                <a:solidFill>
                  <a:schemeClr val="tx1"/>
                </a:solidFill>
              </a:rPr>
              <a:t> in </a:t>
            </a:r>
            <a:r>
              <a:rPr lang="en-US" sz="800" err="1">
                <a:solidFill>
                  <a:schemeClr val="tx1"/>
                </a:solidFill>
              </a:rPr>
              <a:t>faucibus</a:t>
            </a:r>
            <a:r>
              <a:rPr lang="en-US" sz="800">
                <a:solidFill>
                  <a:schemeClr val="tx1"/>
                </a:solidFill>
              </a:rPr>
              <a:t>. </a:t>
            </a:r>
            <a:r>
              <a:rPr lang="en-US" sz="800" err="1">
                <a:solidFill>
                  <a:schemeClr val="tx1"/>
                </a:solidFill>
              </a:rPr>
              <a:t>Suspendisse</a:t>
            </a:r>
            <a:r>
              <a:rPr lang="en-US" sz="800">
                <a:solidFill>
                  <a:schemeClr val="tx1"/>
                </a:solidFill>
              </a:rPr>
              <a:t> ac </a:t>
            </a:r>
            <a:r>
              <a:rPr lang="en-US" sz="800" err="1">
                <a:solidFill>
                  <a:schemeClr val="tx1"/>
                </a:solidFill>
              </a:rPr>
              <a:t>efficitur</a:t>
            </a:r>
            <a:r>
              <a:rPr lang="en-US" sz="800">
                <a:solidFill>
                  <a:schemeClr val="tx1"/>
                </a:solidFill>
              </a:rPr>
              <a:t> quam. </a:t>
            </a:r>
            <a:r>
              <a:rPr lang="en-US" sz="800" err="1">
                <a:solidFill>
                  <a:schemeClr val="tx1"/>
                </a:solidFill>
              </a:rPr>
              <a:t>Vestibulum</a:t>
            </a:r>
            <a:r>
              <a:rPr lang="en-US" sz="800">
                <a:solidFill>
                  <a:schemeClr val="tx1"/>
                </a:solidFill>
              </a:rPr>
              <a:t> ante </a:t>
            </a:r>
          </a:p>
          <a:p>
            <a:endParaRPr lang="en-US" sz="800">
              <a:solidFill>
                <a:schemeClr val="tx1"/>
              </a:solidFill>
            </a:endParaRPr>
          </a:p>
          <a:p>
            <a:r>
              <a:rPr lang="en-US" sz="800">
                <a:solidFill>
                  <a:schemeClr val="tx1"/>
                </a:solidFill>
              </a:rPr>
              <a:t>ipsum </a:t>
            </a:r>
            <a:r>
              <a:rPr lang="en-US" sz="800" err="1">
                <a:solidFill>
                  <a:schemeClr val="tx1"/>
                </a:solidFill>
              </a:rPr>
              <a:t>primis</a:t>
            </a:r>
            <a:r>
              <a:rPr lang="en-US" sz="800">
                <a:solidFill>
                  <a:schemeClr val="tx1"/>
                </a:solidFill>
              </a:rPr>
              <a:t> in </a:t>
            </a:r>
            <a:r>
              <a:rPr lang="en-US" sz="800" err="1">
                <a:solidFill>
                  <a:schemeClr val="tx1"/>
                </a:solidFill>
              </a:rPr>
              <a:t>faucibus</a:t>
            </a:r>
            <a:r>
              <a:rPr lang="en-US" sz="800">
                <a:solidFill>
                  <a:schemeClr val="tx1"/>
                </a:solidFill>
              </a:rPr>
              <a:t> </a:t>
            </a:r>
            <a:r>
              <a:rPr lang="en-US" sz="800" err="1">
                <a:solidFill>
                  <a:schemeClr val="tx1"/>
                </a:solidFill>
              </a:rPr>
              <a:t>orci</a:t>
            </a:r>
            <a:r>
              <a:rPr lang="en-US" sz="800">
                <a:solidFill>
                  <a:schemeClr val="tx1"/>
                </a:solidFill>
              </a:rPr>
              <a:t> </a:t>
            </a:r>
            <a:r>
              <a:rPr lang="en-US" sz="800" err="1">
                <a:solidFill>
                  <a:schemeClr val="tx1"/>
                </a:solidFill>
              </a:rPr>
              <a:t>luctus</a:t>
            </a:r>
            <a:r>
              <a:rPr lang="en-US" sz="800">
                <a:solidFill>
                  <a:schemeClr val="tx1"/>
                </a:solidFill>
              </a:rPr>
              <a:t> et </a:t>
            </a:r>
            <a:r>
              <a:rPr lang="en-US" sz="800" err="1">
                <a:solidFill>
                  <a:schemeClr val="tx1"/>
                </a:solidFill>
              </a:rPr>
              <a:t>ultrices</a:t>
            </a:r>
            <a:r>
              <a:rPr lang="en-US" sz="800">
                <a:solidFill>
                  <a:schemeClr val="tx1"/>
                </a:solidFill>
              </a:rPr>
              <a:t> </a:t>
            </a:r>
            <a:r>
              <a:rPr lang="en-US" sz="800" err="1">
                <a:solidFill>
                  <a:schemeClr val="tx1"/>
                </a:solidFill>
              </a:rPr>
              <a:t>posuere</a:t>
            </a:r>
            <a:r>
              <a:rPr lang="en-US" sz="800">
                <a:solidFill>
                  <a:schemeClr val="tx1"/>
                </a:solidFill>
              </a:rPr>
              <a:t> </a:t>
            </a:r>
            <a:r>
              <a:rPr lang="en-US" sz="800" err="1">
                <a:solidFill>
                  <a:schemeClr val="tx1"/>
                </a:solidFill>
              </a:rPr>
              <a:t>cubilia</a:t>
            </a:r>
            <a:r>
              <a:rPr lang="en-US" sz="800">
                <a:solidFill>
                  <a:schemeClr val="tx1"/>
                </a:solidFill>
              </a:rPr>
              <a:t> </a:t>
            </a:r>
            <a:r>
              <a:rPr lang="en-US" sz="800" err="1">
                <a:solidFill>
                  <a:schemeClr val="tx1"/>
                </a:solidFill>
              </a:rPr>
              <a:t>Curae</a:t>
            </a:r>
            <a:r>
              <a:rPr lang="en-US" sz="800">
                <a:solidFill>
                  <a:schemeClr val="tx1"/>
                </a:solidFill>
              </a:rPr>
              <a:t>; </a:t>
            </a:r>
            <a:r>
              <a:rPr lang="en-US" sz="800" err="1">
                <a:solidFill>
                  <a:schemeClr val="tx1"/>
                </a:solidFill>
              </a:rPr>
              <a:t>Nulla</a:t>
            </a:r>
            <a:r>
              <a:rPr lang="en-US" sz="800">
                <a:solidFill>
                  <a:schemeClr val="tx1"/>
                </a:solidFill>
              </a:rPr>
              <a:t> id </a:t>
            </a:r>
            <a:r>
              <a:rPr lang="en-US" sz="800" err="1">
                <a:solidFill>
                  <a:schemeClr val="tx1"/>
                </a:solidFill>
              </a:rPr>
              <a:t>tristique</a:t>
            </a:r>
            <a:r>
              <a:rPr lang="en-US" sz="800">
                <a:solidFill>
                  <a:schemeClr val="tx1"/>
                </a:solidFill>
              </a:rPr>
              <a:t> </a:t>
            </a:r>
            <a:r>
              <a:rPr lang="en-US" sz="800" err="1">
                <a:solidFill>
                  <a:schemeClr val="tx1"/>
                </a:solidFill>
              </a:rPr>
              <a:t>odio</a:t>
            </a:r>
            <a:r>
              <a:rPr lang="en-US" sz="800">
                <a:solidFill>
                  <a:schemeClr val="tx1"/>
                </a:solidFill>
              </a:rPr>
              <a:t>. Maecenas </a:t>
            </a:r>
            <a:r>
              <a:rPr lang="en-US" sz="800" err="1">
                <a:solidFill>
                  <a:schemeClr val="tx1"/>
                </a:solidFill>
              </a:rPr>
              <a:t>tempor</a:t>
            </a:r>
            <a:r>
              <a:rPr lang="en-US" sz="800">
                <a:solidFill>
                  <a:schemeClr val="tx1"/>
                </a:solidFill>
              </a:rPr>
              <a:t> </a:t>
            </a:r>
            <a:r>
              <a:rPr lang="en-US" sz="800" err="1">
                <a:solidFill>
                  <a:schemeClr val="tx1"/>
                </a:solidFill>
              </a:rPr>
              <a:t>justo</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odio</a:t>
            </a:r>
            <a:r>
              <a:rPr lang="en-US" sz="800">
                <a:solidFill>
                  <a:schemeClr val="tx1"/>
                </a:solidFill>
              </a:rPr>
              <a:t> </a:t>
            </a:r>
            <a:r>
              <a:rPr lang="en-US" sz="800" err="1">
                <a:solidFill>
                  <a:schemeClr val="tx1"/>
                </a:solidFill>
              </a:rPr>
              <a:t>mattis</a:t>
            </a:r>
            <a:r>
              <a:rPr lang="en-US" sz="800">
                <a:solidFill>
                  <a:schemeClr val="tx1"/>
                </a:solidFill>
              </a:rPr>
              <a:t> </a:t>
            </a:r>
            <a:r>
              <a:rPr lang="en-US" sz="800" err="1">
                <a:solidFill>
                  <a:schemeClr val="tx1"/>
                </a:solidFill>
              </a:rPr>
              <a:t>efficitur</a:t>
            </a:r>
            <a:r>
              <a:rPr lang="en-US" sz="800">
                <a:solidFill>
                  <a:schemeClr val="tx1"/>
                </a:solidFill>
              </a:rPr>
              <a:t>. </a:t>
            </a:r>
            <a:r>
              <a:rPr lang="en-US" sz="800" err="1">
                <a:solidFill>
                  <a:schemeClr val="tx1"/>
                </a:solidFill>
              </a:rPr>
              <a:t>Donec</a:t>
            </a:r>
            <a:r>
              <a:rPr lang="en-US" sz="800">
                <a:solidFill>
                  <a:schemeClr val="tx1"/>
                </a:solidFill>
              </a:rPr>
              <a:t> </a:t>
            </a:r>
            <a:r>
              <a:rPr lang="en-US" sz="800" err="1">
                <a:solidFill>
                  <a:schemeClr val="tx1"/>
                </a:solidFill>
              </a:rPr>
              <a:t>fermentum</a:t>
            </a:r>
            <a:r>
              <a:rPr lang="en-US" sz="800">
                <a:solidFill>
                  <a:schemeClr val="tx1"/>
                </a:solidFill>
              </a:rPr>
              <a:t> </a:t>
            </a:r>
            <a:r>
              <a:rPr lang="en-US" sz="800" err="1">
                <a:solidFill>
                  <a:schemeClr val="tx1"/>
                </a:solidFill>
              </a:rPr>
              <a:t>lectus</a:t>
            </a:r>
            <a:r>
              <a:rPr lang="en-US" sz="800">
                <a:solidFill>
                  <a:schemeClr val="tx1"/>
                </a:solidFill>
              </a:rPr>
              <a:t> </a:t>
            </a:r>
            <a:r>
              <a:rPr lang="en-US" sz="800" err="1">
                <a:solidFill>
                  <a:schemeClr val="tx1"/>
                </a:solidFill>
              </a:rPr>
              <a:t>nec</a:t>
            </a:r>
            <a:r>
              <a:rPr lang="en-US" sz="800">
                <a:solidFill>
                  <a:schemeClr val="tx1"/>
                </a:solidFill>
              </a:rPr>
              <a:t> </a:t>
            </a:r>
          </a:p>
          <a:p>
            <a:endParaRPr lang="en-US" sz="800">
              <a:solidFill>
                <a:schemeClr val="tx1"/>
              </a:solidFill>
            </a:endParaRPr>
          </a:p>
          <a:p>
            <a:r>
              <a:rPr lang="en-US" sz="800" err="1">
                <a:solidFill>
                  <a:schemeClr val="tx1"/>
                </a:solidFill>
              </a:rPr>
              <a:t>orci</a:t>
            </a:r>
            <a:r>
              <a:rPr lang="en-US" sz="800">
                <a:solidFill>
                  <a:schemeClr val="tx1"/>
                </a:solidFill>
              </a:rPr>
              <a:t> </a:t>
            </a:r>
            <a:r>
              <a:rPr lang="en-US" sz="800" err="1">
                <a:solidFill>
                  <a:schemeClr val="tx1"/>
                </a:solidFill>
              </a:rPr>
              <a:t>mollis</a:t>
            </a:r>
            <a:r>
              <a:rPr lang="en-US" sz="800">
                <a:solidFill>
                  <a:schemeClr val="tx1"/>
                </a:solidFill>
              </a:rPr>
              <a:t> </a:t>
            </a:r>
            <a:r>
              <a:rPr lang="en-US" sz="800" err="1">
                <a:solidFill>
                  <a:schemeClr val="tx1"/>
                </a:solidFill>
              </a:rPr>
              <a:t>pretium</a:t>
            </a:r>
            <a:r>
              <a:rPr lang="en-US" sz="800">
                <a:solidFill>
                  <a:schemeClr val="tx1"/>
                </a:solidFill>
              </a:rPr>
              <a:t>. </a:t>
            </a:r>
            <a:r>
              <a:rPr lang="en-US" sz="800" err="1">
                <a:solidFill>
                  <a:schemeClr val="tx1"/>
                </a:solidFill>
              </a:rPr>
              <a:t>Duis</a:t>
            </a:r>
            <a:r>
              <a:rPr lang="en-US" sz="800">
                <a:solidFill>
                  <a:schemeClr val="tx1"/>
                </a:solidFill>
              </a:rPr>
              <a:t> </a:t>
            </a:r>
            <a:r>
              <a:rPr lang="en-US" sz="800" err="1">
                <a:solidFill>
                  <a:schemeClr val="tx1"/>
                </a:solidFill>
              </a:rPr>
              <a:t>tempor</a:t>
            </a:r>
            <a:r>
              <a:rPr lang="en-US" sz="800">
                <a:solidFill>
                  <a:schemeClr val="tx1"/>
                </a:solidFill>
              </a:rPr>
              <a:t> </a:t>
            </a:r>
            <a:r>
              <a:rPr lang="en-US" sz="800" err="1">
                <a:solidFill>
                  <a:schemeClr val="tx1"/>
                </a:solidFill>
              </a:rPr>
              <a:t>sapien</a:t>
            </a:r>
            <a:r>
              <a:rPr lang="en-US" sz="800">
                <a:solidFill>
                  <a:schemeClr val="tx1"/>
                </a:solidFill>
              </a:rPr>
              <a:t> </a:t>
            </a:r>
            <a:r>
              <a:rPr lang="en-US" sz="800" err="1">
                <a:solidFill>
                  <a:schemeClr val="tx1"/>
                </a:solidFill>
              </a:rPr>
              <a:t>sed</a:t>
            </a:r>
            <a:r>
              <a:rPr lang="en-US" sz="800">
                <a:solidFill>
                  <a:schemeClr val="tx1"/>
                </a:solidFill>
              </a:rPr>
              <a:t> </a:t>
            </a:r>
            <a:r>
              <a:rPr lang="en-US" sz="800" err="1">
                <a:solidFill>
                  <a:schemeClr val="tx1"/>
                </a:solidFill>
              </a:rPr>
              <a:t>urna</a:t>
            </a:r>
            <a:r>
              <a:rPr lang="en-US" sz="800">
                <a:solidFill>
                  <a:schemeClr val="tx1"/>
                </a:solidFill>
              </a:rPr>
              <a:t> </a:t>
            </a:r>
            <a:r>
              <a:rPr lang="en-US" sz="800" err="1">
                <a:solidFill>
                  <a:schemeClr val="tx1"/>
                </a:solidFill>
              </a:rPr>
              <a:t>ultricies</a:t>
            </a:r>
            <a:r>
              <a:rPr lang="en-US" sz="800">
                <a:solidFill>
                  <a:schemeClr val="tx1"/>
                </a:solidFill>
              </a:rPr>
              <a:t>, </a:t>
            </a:r>
            <a:r>
              <a:rPr lang="en-US" sz="800" err="1">
                <a:solidFill>
                  <a:schemeClr val="tx1"/>
                </a:solidFill>
              </a:rPr>
              <a:t>ut</a:t>
            </a:r>
            <a:r>
              <a:rPr lang="en-US" sz="800">
                <a:solidFill>
                  <a:schemeClr val="tx1"/>
                </a:solidFill>
              </a:rPr>
              <a:t> </a:t>
            </a:r>
            <a:r>
              <a:rPr lang="en-US" sz="800" err="1">
                <a:solidFill>
                  <a:schemeClr val="tx1"/>
                </a:solidFill>
              </a:rPr>
              <a:t>porttitor</a:t>
            </a:r>
            <a:r>
              <a:rPr lang="en-US" sz="800">
                <a:solidFill>
                  <a:schemeClr val="tx1"/>
                </a:solidFill>
              </a:rPr>
              <a:t> ante </a:t>
            </a:r>
            <a:r>
              <a:rPr lang="en-US" sz="800" err="1">
                <a:solidFill>
                  <a:schemeClr val="tx1"/>
                </a:solidFill>
              </a:rPr>
              <a:t>rutrum</a:t>
            </a:r>
            <a:r>
              <a:rPr lang="en-US" sz="800">
                <a:solidFill>
                  <a:schemeClr val="tx1"/>
                </a:solidFill>
              </a:rPr>
              <a:t>. Class </a:t>
            </a:r>
            <a:r>
              <a:rPr lang="en-US" sz="800" err="1">
                <a:solidFill>
                  <a:schemeClr val="tx1"/>
                </a:solidFill>
              </a:rPr>
              <a:t>aptent</a:t>
            </a:r>
            <a:r>
              <a:rPr lang="en-US" sz="800">
                <a:solidFill>
                  <a:schemeClr val="tx1"/>
                </a:solidFill>
              </a:rPr>
              <a:t> </a:t>
            </a:r>
            <a:r>
              <a:rPr lang="en-US" sz="800" err="1">
                <a:solidFill>
                  <a:schemeClr val="tx1"/>
                </a:solidFill>
              </a:rPr>
              <a:t>taciti</a:t>
            </a:r>
            <a:r>
              <a:rPr lang="en-US" sz="800">
                <a:solidFill>
                  <a:schemeClr val="tx1"/>
                </a:solidFill>
              </a:rPr>
              <a:t> </a:t>
            </a:r>
            <a:r>
              <a:rPr lang="en-US" sz="800" err="1">
                <a:solidFill>
                  <a:schemeClr val="tx1"/>
                </a:solidFill>
              </a:rPr>
              <a:t>sociosqu</a:t>
            </a:r>
            <a:r>
              <a:rPr lang="en-US" sz="800">
                <a:solidFill>
                  <a:schemeClr val="tx1"/>
                </a:solidFill>
              </a:rPr>
              <a:t> ad </a:t>
            </a:r>
            <a:r>
              <a:rPr lang="en-US" sz="800" err="1">
                <a:solidFill>
                  <a:schemeClr val="tx1"/>
                </a:solidFill>
              </a:rPr>
              <a:t>litora</a:t>
            </a:r>
            <a:r>
              <a:rPr lang="en-US" sz="800">
                <a:solidFill>
                  <a:schemeClr val="tx1"/>
                </a:solidFill>
              </a:rPr>
              <a:t> </a:t>
            </a:r>
            <a:r>
              <a:rPr lang="en-US" sz="800" err="1">
                <a:solidFill>
                  <a:schemeClr val="tx1"/>
                </a:solidFill>
              </a:rPr>
              <a:t>torquent</a:t>
            </a:r>
            <a:r>
              <a:rPr lang="en-US" sz="800">
                <a:solidFill>
                  <a:schemeClr val="tx1"/>
                </a:solidFill>
              </a:rPr>
              <a:t> per </a:t>
            </a:r>
            <a:r>
              <a:rPr lang="en-US" sz="800" err="1">
                <a:solidFill>
                  <a:schemeClr val="tx1"/>
                </a:solidFill>
              </a:rPr>
              <a:t>conubia</a:t>
            </a:r>
            <a:r>
              <a:rPr lang="en-US" sz="800">
                <a:solidFill>
                  <a:schemeClr val="tx1"/>
                </a:solidFill>
              </a:rPr>
              <a:t> nostra, per </a:t>
            </a:r>
            <a:r>
              <a:rPr lang="en-US" sz="800" err="1">
                <a:solidFill>
                  <a:schemeClr val="tx1"/>
                </a:solidFill>
              </a:rPr>
              <a:t>inceptos</a:t>
            </a:r>
            <a:r>
              <a:rPr lang="en-US" sz="800">
                <a:solidFill>
                  <a:schemeClr val="tx1"/>
                </a:solidFill>
              </a:rPr>
              <a:t> </a:t>
            </a:r>
          </a:p>
          <a:p>
            <a:endParaRPr lang="en-US" sz="800">
              <a:solidFill>
                <a:schemeClr val="tx1"/>
              </a:solidFill>
            </a:endParaRPr>
          </a:p>
          <a:p>
            <a:r>
              <a:rPr lang="en-US" sz="800" err="1">
                <a:solidFill>
                  <a:schemeClr val="tx1"/>
                </a:solidFill>
              </a:rPr>
              <a:t>himenaeos</a:t>
            </a:r>
            <a:r>
              <a:rPr lang="en-US" sz="800">
                <a:solidFill>
                  <a:schemeClr val="tx1"/>
                </a:solidFill>
              </a:rPr>
              <a:t>. </a:t>
            </a:r>
            <a:r>
              <a:rPr lang="en-US" sz="800" err="1">
                <a:solidFill>
                  <a:schemeClr val="tx1"/>
                </a:solidFill>
              </a:rPr>
              <a:t>Vivamus</a:t>
            </a:r>
            <a:r>
              <a:rPr lang="en-US" sz="800">
                <a:solidFill>
                  <a:schemeClr val="tx1"/>
                </a:solidFill>
              </a:rPr>
              <a:t> tempus </a:t>
            </a:r>
            <a:r>
              <a:rPr lang="en-US" sz="800" err="1">
                <a:solidFill>
                  <a:schemeClr val="tx1"/>
                </a:solidFill>
              </a:rPr>
              <a:t>massa</a:t>
            </a:r>
            <a:r>
              <a:rPr lang="en-US" sz="800">
                <a:solidFill>
                  <a:schemeClr val="tx1"/>
                </a:solidFill>
              </a:rPr>
              <a:t> </a:t>
            </a:r>
            <a:r>
              <a:rPr lang="en-US" sz="800" err="1">
                <a:solidFill>
                  <a:schemeClr val="tx1"/>
                </a:solidFill>
              </a:rPr>
              <a:t>eget</a:t>
            </a:r>
            <a:r>
              <a:rPr lang="en-US" sz="800">
                <a:solidFill>
                  <a:schemeClr val="tx1"/>
                </a:solidFill>
              </a:rPr>
              <a:t> ante </a:t>
            </a:r>
            <a:r>
              <a:rPr lang="en-US" sz="800" err="1">
                <a:solidFill>
                  <a:schemeClr val="tx1"/>
                </a:solidFill>
              </a:rPr>
              <a:t>scelerisque</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lobortis</a:t>
            </a:r>
            <a:r>
              <a:rPr lang="en-US" sz="800">
                <a:solidFill>
                  <a:schemeClr val="tx1"/>
                </a:solidFill>
              </a:rPr>
              <a:t> quam </a:t>
            </a:r>
            <a:r>
              <a:rPr lang="en-US" sz="800" err="1">
                <a:solidFill>
                  <a:schemeClr val="tx1"/>
                </a:solidFill>
              </a:rPr>
              <a:t>vestibulum</a:t>
            </a:r>
            <a:r>
              <a:rPr lang="en-US" sz="800">
                <a:solidFill>
                  <a:schemeClr val="tx1"/>
                </a:solidFill>
              </a:rPr>
              <a:t>. </a:t>
            </a:r>
            <a:r>
              <a:rPr lang="en-US" sz="800" err="1">
                <a:solidFill>
                  <a:schemeClr val="tx1"/>
                </a:solidFill>
              </a:rPr>
              <a:t>Pellentesque</a:t>
            </a:r>
            <a:r>
              <a:rPr lang="en-US" sz="800">
                <a:solidFill>
                  <a:schemeClr val="tx1"/>
                </a:solidFill>
              </a:rPr>
              <a:t> </a:t>
            </a:r>
            <a:r>
              <a:rPr lang="en-US" sz="800" err="1">
                <a:solidFill>
                  <a:schemeClr val="tx1"/>
                </a:solidFill>
              </a:rPr>
              <a:t>malesuada</a:t>
            </a:r>
            <a:r>
              <a:rPr lang="en-US" sz="800">
                <a:solidFill>
                  <a:schemeClr val="tx1"/>
                </a:solidFill>
              </a:rPr>
              <a:t> </a:t>
            </a:r>
            <a:r>
              <a:rPr lang="en-US" sz="800" err="1">
                <a:solidFill>
                  <a:schemeClr val="tx1"/>
                </a:solidFill>
              </a:rPr>
              <a:t>placerat</a:t>
            </a:r>
            <a:r>
              <a:rPr lang="en-US" sz="800">
                <a:solidFill>
                  <a:schemeClr val="tx1"/>
                </a:solidFill>
              </a:rPr>
              <a:t> convallis. </a:t>
            </a:r>
            <a:r>
              <a:rPr lang="en-US" sz="800" err="1">
                <a:solidFill>
                  <a:schemeClr val="tx1"/>
                </a:solidFill>
              </a:rPr>
              <a:t>Sed</a:t>
            </a:r>
            <a:r>
              <a:rPr lang="en-US" sz="800">
                <a:solidFill>
                  <a:schemeClr val="tx1"/>
                </a:solidFill>
              </a:rPr>
              <a:t> </a:t>
            </a:r>
            <a:r>
              <a:rPr lang="en-US" sz="800" err="1">
                <a:solidFill>
                  <a:schemeClr val="tx1"/>
                </a:solidFill>
              </a:rPr>
              <a:t>vehicula</a:t>
            </a:r>
            <a:r>
              <a:rPr lang="en-US" sz="800">
                <a:solidFill>
                  <a:schemeClr val="tx1"/>
                </a:solidFill>
              </a:rPr>
              <a:t> </a:t>
            </a:r>
            <a:r>
              <a:rPr lang="en-US" sz="800" err="1">
                <a:solidFill>
                  <a:schemeClr val="tx1"/>
                </a:solidFill>
              </a:rPr>
              <a:t>elementum</a:t>
            </a:r>
            <a:r>
              <a:rPr lang="en-US" sz="800">
                <a:solidFill>
                  <a:schemeClr val="tx1"/>
                </a:solidFill>
              </a:rPr>
              <a:t> </a:t>
            </a:r>
            <a:r>
              <a:rPr lang="en-US" sz="800" err="1">
                <a:solidFill>
                  <a:schemeClr val="tx1"/>
                </a:solidFill>
              </a:rPr>
              <a:t>tincidunt</a:t>
            </a:r>
            <a:r>
              <a:rPr lang="en-US" sz="800">
                <a:solidFill>
                  <a:schemeClr val="tx1"/>
                </a:solidFill>
              </a:rPr>
              <a:t>. </a:t>
            </a:r>
            <a:r>
              <a:rPr lang="en-US" sz="800" err="1">
                <a:solidFill>
                  <a:schemeClr val="tx1"/>
                </a:solidFill>
              </a:rPr>
              <a:t>Ut</a:t>
            </a:r>
            <a:r>
              <a:rPr lang="en-US" sz="800">
                <a:solidFill>
                  <a:schemeClr val="tx1"/>
                </a:solidFill>
              </a:rPr>
              <a:t> </a:t>
            </a:r>
          </a:p>
          <a:p>
            <a:endParaRPr lang="en-US" sz="800">
              <a:solidFill>
                <a:schemeClr val="tx1"/>
              </a:solidFill>
            </a:endParaRPr>
          </a:p>
          <a:p>
            <a:r>
              <a:rPr lang="en-US" sz="800">
                <a:solidFill>
                  <a:schemeClr val="tx1"/>
                </a:solidFill>
              </a:rPr>
              <a:t>at </a:t>
            </a:r>
            <a:r>
              <a:rPr lang="en-US" sz="800" err="1">
                <a:solidFill>
                  <a:schemeClr val="tx1"/>
                </a:solidFill>
              </a:rPr>
              <a:t>enim</a:t>
            </a:r>
            <a:r>
              <a:rPr lang="en-US" sz="800">
                <a:solidFill>
                  <a:schemeClr val="tx1"/>
                </a:solidFill>
              </a:rPr>
              <a:t> ac mi </a:t>
            </a:r>
            <a:r>
              <a:rPr lang="en-US" sz="800" err="1">
                <a:solidFill>
                  <a:schemeClr val="tx1"/>
                </a:solidFill>
              </a:rPr>
              <a:t>congue</a:t>
            </a:r>
            <a:r>
              <a:rPr lang="en-US" sz="800">
                <a:solidFill>
                  <a:schemeClr val="tx1"/>
                </a:solidFill>
              </a:rPr>
              <a:t> gravida </a:t>
            </a:r>
            <a:r>
              <a:rPr lang="en-US" sz="800" err="1">
                <a:solidFill>
                  <a:schemeClr val="tx1"/>
                </a:solidFill>
              </a:rPr>
              <a:t>feugiat</a:t>
            </a:r>
            <a:r>
              <a:rPr lang="en-US" sz="800">
                <a:solidFill>
                  <a:schemeClr val="tx1"/>
                </a:solidFill>
              </a:rPr>
              <a:t> non </a:t>
            </a:r>
            <a:r>
              <a:rPr lang="en-US" sz="800" err="1">
                <a:solidFill>
                  <a:schemeClr val="tx1"/>
                </a:solidFill>
              </a:rPr>
              <a:t>urna</a:t>
            </a:r>
            <a:r>
              <a:rPr lang="en-US" sz="800">
                <a:solidFill>
                  <a:schemeClr val="tx1"/>
                </a:solidFill>
              </a:rPr>
              <a:t>.</a:t>
            </a:r>
          </a:p>
          <a:p>
            <a:r>
              <a:rPr lang="en-US" sz="800" err="1">
                <a:solidFill>
                  <a:schemeClr val="tx1"/>
                </a:solidFill>
              </a:rPr>
              <a:t>Aliquam</a:t>
            </a:r>
            <a:r>
              <a:rPr lang="en-US" sz="800">
                <a:solidFill>
                  <a:schemeClr val="tx1"/>
                </a:solidFill>
              </a:rPr>
              <a:t> gravida, </a:t>
            </a:r>
            <a:r>
              <a:rPr lang="en-US" sz="800" err="1">
                <a:solidFill>
                  <a:schemeClr val="tx1"/>
                </a:solidFill>
              </a:rPr>
              <a:t>neque</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pellentesque</a:t>
            </a:r>
            <a:r>
              <a:rPr lang="en-US" sz="800">
                <a:solidFill>
                  <a:schemeClr val="tx1"/>
                </a:solidFill>
              </a:rPr>
              <a:t> </a:t>
            </a:r>
            <a:r>
              <a:rPr lang="en-US" sz="800" err="1">
                <a:solidFill>
                  <a:schemeClr val="tx1"/>
                </a:solidFill>
              </a:rPr>
              <a:t>sodales</a:t>
            </a:r>
            <a:r>
              <a:rPr lang="en-US" sz="800">
                <a:solidFill>
                  <a:schemeClr val="tx1"/>
                </a:solidFill>
              </a:rPr>
              <a:t>, </a:t>
            </a:r>
            <a:r>
              <a:rPr lang="en-US" sz="800" err="1">
                <a:solidFill>
                  <a:schemeClr val="tx1"/>
                </a:solidFill>
              </a:rPr>
              <a:t>augue</a:t>
            </a:r>
            <a:r>
              <a:rPr lang="en-US" sz="800">
                <a:solidFill>
                  <a:schemeClr val="tx1"/>
                </a:solidFill>
              </a:rPr>
              <a:t> </a:t>
            </a:r>
            <a:r>
              <a:rPr lang="en-US" sz="800" err="1">
                <a:solidFill>
                  <a:schemeClr val="tx1"/>
                </a:solidFill>
              </a:rPr>
              <a:t>nunc</a:t>
            </a:r>
            <a:r>
              <a:rPr lang="en-US" sz="800">
                <a:solidFill>
                  <a:schemeClr val="tx1"/>
                </a:solidFill>
              </a:rPr>
              <a:t> </a:t>
            </a:r>
            <a:r>
              <a:rPr lang="en-US" sz="800" err="1">
                <a:solidFill>
                  <a:schemeClr val="tx1"/>
                </a:solidFill>
              </a:rPr>
              <a:t>condimentum</a:t>
            </a:r>
            <a:r>
              <a:rPr lang="en-US" sz="800">
                <a:solidFill>
                  <a:schemeClr val="tx1"/>
                </a:solidFill>
              </a:rPr>
              <a:t> </a:t>
            </a:r>
            <a:r>
              <a:rPr lang="en-US" sz="800" err="1">
                <a:solidFill>
                  <a:schemeClr val="tx1"/>
                </a:solidFill>
              </a:rPr>
              <a:t>orci</a:t>
            </a:r>
            <a:r>
              <a:rPr lang="en-US" sz="800">
                <a:solidFill>
                  <a:schemeClr val="tx1"/>
                </a:solidFill>
              </a:rPr>
              <a:t>, in </a:t>
            </a:r>
            <a:r>
              <a:rPr lang="en-US" sz="800" err="1">
                <a:solidFill>
                  <a:schemeClr val="tx1"/>
                </a:solidFill>
              </a:rPr>
              <a:t>commodo</a:t>
            </a:r>
            <a:r>
              <a:rPr lang="en-US" sz="800">
                <a:solidFill>
                  <a:schemeClr val="tx1"/>
                </a:solidFill>
              </a:rPr>
              <a:t> </a:t>
            </a:r>
            <a:r>
              <a:rPr lang="en-US" sz="800" err="1">
                <a:solidFill>
                  <a:schemeClr val="tx1"/>
                </a:solidFill>
              </a:rPr>
              <a:t>urna</a:t>
            </a:r>
            <a:r>
              <a:rPr lang="en-US" sz="800">
                <a:solidFill>
                  <a:schemeClr val="tx1"/>
                </a:solidFill>
              </a:rPr>
              <a:t> </a:t>
            </a:r>
            <a:r>
              <a:rPr lang="en-US" sz="800" err="1">
                <a:solidFill>
                  <a:schemeClr val="tx1"/>
                </a:solidFill>
              </a:rPr>
              <a:t>enim</a:t>
            </a:r>
            <a:r>
              <a:rPr lang="en-US" sz="800">
                <a:solidFill>
                  <a:schemeClr val="tx1"/>
                </a:solidFill>
              </a:rPr>
              <a:t> vitae </a:t>
            </a:r>
          </a:p>
          <a:p>
            <a:endParaRPr lang="en-US" sz="800">
              <a:solidFill>
                <a:schemeClr val="tx1"/>
              </a:solidFill>
            </a:endParaRPr>
          </a:p>
        </p:txBody>
      </p:sp>
      <p:sp>
        <p:nvSpPr>
          <p:cNvPr id="189" name="Oval 188"/>
          <p:cNvSpPr/>
          <p:nvPr/>
        </p:nvSpPr>
        <p:spPr>
          <a:xfrm>
            <a:off x="5486400" y="2242038"/>
            <a:ext cx="290146" cy="290146"/>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0" name="Oval 189"/>
          <p:cNvSpPr/>
          <p:nvPr/>
        </p:nvSpPr>
        <p:spPr>
          <a:xfrm>
            <a:off x="1221130" y="3909745"/>
            <a:ext cx="290146" cy="290146"/>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4" name="Rectangle 193"/>
          <p:cNvSpPr/>
          <p:nvPr/>
        </p:nvSpPr>
        <p:spPr>
          <a:xfrm>
            <a:off x="4450671" y="2819206"/>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Index.php</a:t>
            </a:r>
            <a:endParaRPr lang="en-US"/>
          </a:p>
        </p:txBody>
      </p:sp>
      <p:sp>
        <p:nvSpPr>
          <p:cNvPr id="195" name="Rectangle 194"/>
          <p:cNvSpPr/>
          <p:nvPr/>
        </p:nvSpPr>
        <p:spPr>
          <a:xfrm>
            <a:off x="4489284" y="851889"/>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JPEG1</a:t>
            </a:r>
          </a:p>
        </p:txBody>
      </p:sp>
      <p:sp>
        <p:nvSpPr>
          <p:cNvPr id="196" name="Rectangle 195"/>
          <p:cNvSpPr/>
          <p:nvPr/>
        </p:nvSpPr>
        <p:spPr>
          <a:xfrm>
            <a:off x="1579473" y="150968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PNG1</a:t>
            </a:r>
          </a:p>
        </p:txBody>
      </p:sp>
      <p:sp>
        <p:nvSpPr>
          <p:cNvPr id="197" name="Rectangle 196"/>
          <p:cNvSpPr/>
          <p:nvPr/>
        </p:nvSpPr>
        <p:spPr>
          <a:xfrm>
            <a:off x="2831795" y="1047806"/>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PNG2</a:t>
            </a:r>
          </a:p>
        </p:txBody>
      </p:sp>
      <p:sp>
        <p:nvSpPr>
          <p:cNvPr id="198" name="Rectangle 197"/>
          <p:cNvSpPr/>
          <p:nvPr/>
        </p:nvSpPr>
        <p:spPr>
          <a:xfrm>
            <a:off x="5044379" y="497458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About.php</a:t>
            </a:r>
            <a:endParaRPr lang="en-US" sz="1200"/>
          </a:p>
        </p:txBody>
      </p:sp>
      <p:sp>
        <p:nvSpPr>
          <p:cNvPr id="200" name="Rectangle 199"/>
          <p:cNvSpPr/>
          <p:nvPr/>
        </p:nvSpPr>
        <p:spPr>
          <a:xfrm>
            <a:off x="2684531" y="523044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footer.php</a:t>
            </a:r>
            <a:endParaRPr lang="en-US" sz="1200"/>
          </a:p>
        </p:txBody>
      </p:sp>
      <p:sp>
        <p:nvSpPr>
          <p:cNvPr id="201" name="Rectangle 200"/>
          <p:cNvSpPr/>
          <p:nvPr/>
        </p:nvSpPr>
        <p:spPr>
          <a:xfrm>
            <a:off x="2076294" y="370097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header.php</a:t>
            </a:r>
            <a:endParaRPr lang="en-US" sz="1200"/>
          </a:p>
        </p:txBody>
      </p:sp>
      <p:sp>
        <p:nvSpPr>
          <p:cNvPr id="205" name="Rectangle 204"/>
          <p:cNvSpPr/>
          <p:nvPr/>
        </p:nvSpPr>
        <p:spPr>
          <a:xfrm>
            <a:off x="461868" y="4224805"/>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Styles.css</a:t>
            </a:r>
          </a:p>
        </p:txBody>
      </p:sp>
      <p:sp>
        <p:nvSpPr>
          <p:cNvPr id="206" name="Rectangle 205"/>
          <p:cNvSpPr/>
          <p:nvPr/>
        </p:nvSpPr>
        <p:spPr>
          <a:xfrm>
            <a:off x="7028426" y="2095017"/>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App.js</a:t>
            </a:r>
          </a:p>
        </p:txBody>
      </p:sp>
      <p:sp>
        <p:nvSpPr>
          <p:cNvPr id="210" name="Rectangle 209"/>
          <p:cNvSpPr/>
          <p:nvPr/>
        </p:nvSpPr>
        <p:spPr>
          <a:xfrm>
            <a:off x="6613871" y="1249782"/>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err="1"/>
              <a:t>Jquery</a:t>
            </a:r>
            <a:endParaRPr lang="en-US" sz="900"/>
          </a:p>
        </p:txBody>
      </p:sp>
      <p:sp>
        <p:nvSpPr>
          <p:cNvPr id="211" name="Rectangle 210"/>
          <p:cNvSpPr/>
          <p:nvPr/>
        </p:nvSpPr>
        <p:spPr>
          <a:xfrm>
            <a:off x="7771884" y="112133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Masonry</a:t>
            </a:r>
          </a:p>
        </p:txBody>
      </p:sp>
      <p:sp>
        <p:nvSpPr>
          <p:cNvPr id="212" name="Rectangle 211"/>
          <p:cNvSpPr/>
          <p:nvPr/>
        </p:nvSpPr>
        <p:spPr>
          <a:xfrm>
            <a:off x="11371337" y="-80981"/>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spTree>
    <p:extLst>
      <p:ext uri="{BB962C8B-B14F-4D97-AF65-F5344CB8AC3E}">
        <p14:creationId xmlns:p14="http://schemas.microsoft.com/office/powerpoint/2010/main" val="3865538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22440" y="805670"/>
            <a:ext cx="465992" cy="46599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236898" y="3494646"/>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5812" y="3900558"/>
            <a:ext cx="1049215" cy="10492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64951" y="1026402"/>
            <a:ext cx="465992" cy="46599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10470" y="4781253"/>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945921" y="1224138"/>
            <a:ext cx="465992" cy="46599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171589" y="1877891"/>
            <a:ext cx="811823" cy="81182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05040" y="1094645"/>
            <a:ext cx="465992" cy="46599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3" idx="3"/>
            <a:endCxn id="8" idx="6"/>
          </p:cNvCxnSpPr>
          <p:nvPr/>
        </p:nvCxnSpPr>
        <p:spPr>
          <a:xfrm flipH="1">
            <a:off x="5914018" y="2570825"/>
            <a:ext cx="1376460" cy="449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4"/>
            <a:endCxn id="9" idx="0"/>
          </p:cNvCxnSpPr>
          <p:nvPr/>
        </p:nvCxnSpPr>
        <p:spPr>
          <a:xfrm>
            <a:off x="5033323" y="3900558"/>
            <a:ext cx="583059" cy="880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838045" y="5018645"/>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760626" y="1310974"/>
            <a:ext cx="811823" cy="8118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a:stCxn id="8" idx="3"/>
            <a:endCxn id="56" idx="7"/>
          </p:cNvCxnSpPr>
          <p:nvPr/>
        </p:nvCxnSpPr>
        <p:spPr>
          <a:xfrm flipH="1">
            <a:off x="3530979" y="3642608"/>
            <a:ext cx="879598" cy="1494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5" idx="7"/>
            <a:endCxn id="8" idx="2"/>
          </p:cNvCxnSpPr>
          <p:nvPr/>
        </p:nvCxnSpPr>
        <p:spPr>
          <a:xfrm flipV="1">
            <a:off x="2929832" y="3019863"/>
            <a:ext cx="1222795" cy="5936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7" idx="5"/>
            <a:endCxn id="8" idx="1"/>
          </p:cNvCxnSpPr>
          <p:nvPr/>
        </p:nvCxnSpPr>
        <p:spPr>
          <a:xfrm>
            <a:off x="3562700" y="1424151"/>
            <a:ext cx="847877" cy="9729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4" idx="4"/>
            <a:endCxn id="8" idx="0"/>
          </p:cNvCxnSpPr>
          <p:nvPr/>
        </p:nvCxnSpPr>
        <p:spPr>
          <a:xfrm flipH="1">
            <a:off x="5033323" y="1271662"/>
            <a:ext cx="22113" cy="8675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57" idx="6"/>
            <a:endCxn id="8" idx="1"/>
          </p:cNvCxnSpPr>
          <p:nvPr/>
        </p:nvCxnSpPr>
        <p:spPr>
          <a:xfrm>
            <a:off x="2572449" y="1716886"/>
            <a:ext cx="1838128" cy="680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1" y="-3762"/>
            <a:ext cx="12192000" cy="2461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9352412" y="246184"/>
            <a:ext cx="2839587" cy="661181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495692" y="342900"/>
            <a:ext cx="2611316" cy="64095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err="1">
                <a:solidFill>
                  <a:schemeClr val="tx1"/>
                </a:solidFill>
              </a:rPr>
              <a:t>Interdum</a:t>
            </a:r>
            <a:r>
              <a:rPr lang="en-US" sz="800">
                <a:solidFill>
                  <a:schemeClr val="tx1"/>
                </a:solidFill>
              </a:rPr>
              <a:t> et </a:t>
            </a:r>
            <a:r>
              <a:rPr lang="en-US" sz="800" err="1">
                <a:solidFill>
                  <a:schemeClr val="tx1"/>
                </a:solidFill>
              </a:rPr>
              <a:t>malesuada</a:t>
            </a:r>
            <a:r>
              <a:rPr lang="en-US" sz="800">
                <a:solidFill>
                  <a:schemeClr val="tx1"/>
                </a:solidFill>
              </a:rPr>
              <a:t> fames ac ante ipsum </a:t>
            </a:r>
            <a:r>
              <a:rPr lang="en-US" sz="800" err="1">
                <a:solidFill>
                  <a:schemeClr val="tx1"/>
                </a:solidFill>
              </a:rPr>
              <a:t>primis</a:t>
            </a:r>
            <a:r>
              <a:rPr lang="en-US" sz="800">
                <a:solidFill>
                  <a:schemeClr val="tx1"/>
                </a:solidFill>
              </a:rPr>
              <a:t> in </a:t>
            </a:r>
            <a:r>
              <a:rPr lang="en-US" sz="800" err="1">
                <a:solidFill>
                  <a:schemeClr val="tx1"/>
                </a:solidFill>
              </a:rPr>
              <a:t>faucibus</a:t>
            </a:r>
            <a:r>
              <a:rPr lang="en-US" sz="800">
                <a:solidFill>
                  <a:schemeClr val="tx1"/>
                </a:solidFill>
              </a:rPr>
              <a:t>. </a:t>
            </a:r>
            <a:r>
              <a:rPr lang="en-US" sz="800" err="1">
                <a:solidFill>
                  <a:schemeClr val="tx1"/>
                </a:solidFill>
              </a:rPr>
              <a:t>Suspendisse</a:t>
            </a:r>
            <a:r>
              <a:rPr lang="en-US" sz="800">
                <a:solidFill>
                  <a:schemeClr val="tx1"/>
                </a:solidFill>
              </a:rPr>
              <a:t> ac </a:t>
            </a:r>
            <a:r>
              <a:rPr lang="en-US" sz="800" err="1">
                <a:solidFill>
                  <a:schemeClr val="tx1"/>
                </a:solidFill>
              </a:rPr>
              <a:t>efficitur</a:t>
            </a:r>
            <a:r>
              <a:rPr lang="en-US" sz="800">
                <a:solidFill>
                  <a:schemeClr val="tx1"/>
                </a:solidFill>
              </a:rPr>
              <a:t> quam. </a:t>
            </a:r>
            <a:r>
              <a:rPr lang="en-US" sz="800" err="1">
                <a:solidFill>
                  <a:schemeClr val="tx1"/>
                </a:solidFill>
              </a:rPr>
              <a:t>Vestibulum</a:t>
            </a:r>
            <a:r>
              <a:rPr lang="en-US" sz="800">
                <a:solidFill>
                  <a:schemeClr val="tx1"/>
                </a:solidFill>
              </a:rPr>
              <a:t> ante </a:t>
            </a:r>
          </a:p>
          <a:p>
            <a:endParaRPr lang="en-US" sz="800">
              <a:solidFill>
                <a:schemeClr val="tx1"/>
              </a:solidFill>
            </a:endParaRPr>
          </a:p>
          <a:p>
            <a:r>
              <a:rPr lang="en-US" sz="800">
                <a:solidFill>
                  <a:schemeClr val="tx1"/>
                </a:solidFill>
              </a:rPr>
              <a:t>ipsum </a:t>
            </a:r>
            <a:r>
              <a:rPr lang="en-US" sz="800" err="1">
                <a:solidFill>
                  <a:schemeClr val="tx1"/>
                </a:solidFill>
              </a:rPr>
              <a:t>primis</a:t>
            </a:r>
            <a:r>
              <a:rPr lang="en-US" sz="800">
                <a:solidFill>
                  <a:schemeClr val="tx1"/>
                </a:solidFill>
              </a:rPr>
              <a:t> in </a:t>
            </a:r>
            <a:r>
              <a:rPr lang="en-US" sz="800" err="1">
                <a:solidFill>
                  <a:schemeClr val="tx1"/>
                </a:solidFill>
              </a:rPr>
              <a:t>faucibus</a:t>
            </a:r>
            <a:r>
              <a:rPr lang="en-US" sz="800">
                <a:solidFill>
                  <a:schemeClr val="tx1"/>
                </a:solidFill>
              </a:rPr>
              <a:t> </a:t>
            </a:r>
            <a:r>
              <a:rPr lang="en-US" sz="800" err="1">
                <a:solidFill>
                  <a:schemeClr val="tx1"/>
                </a:solidFill>
              </a:rPr>
              <a:t>orci</a:t>
            </a:r>
            <a:r>
              <a:rPr lang="en-US" sz="800">
                <a:solidFill>
                  <a:schemeClr val="tx1"/>
                </a:solidFill>
              </a:rPr>
              <a:t> </a:t>
            </a:r>
            <a:r>
              <a:rPr lang="en-US" sz="800" err="1">
                <a:solidFill>
                  <a:schemeClr val="tx1"/>
                </a:solidFill>
              </a:rPr>
              <a:t>luctus</a:t>
            </a:r>
            <a:r>
              <a:rPr lang="en-US" sz="800">
                <a:solidFill>
                  <a:schemeClr val="tx1"/>
                </a:solidFill>
              </a:rPr>
              <a:t> et </a:t>
            </a:r>
            <a:r>
              <a:rPr lang="en-US" sz="800" err="1">
                <a:solidFill>
                  <a:schemeClr val="tx1"/>
                </a:solidFill>
              </a:rPr>
              <a:t>ultrices</a:t>
            </a:r>
            <a:r>
              <a:rPr lang="en-US" sz="800">
                <a:solidFill>
                  <a:schemeClr val="tx1"/>
                </a:solidFill>
              </a:rPr>
              <a:t> </a:t>
            </a:r>
            <a:r>
              <a:rPr lang="en-US" sz="800" err="1">
                <a:solidFill>
                  <a:schemeClr val="tx1"/>
                </a:solidFill>
              </a:rPr>
              <a:t>posuere</a:t>
            </a:r>
            <a:r>
              <a:rPr lang="en-US" sz="800">
                <a:solidFill>
                  <a:schemeClr val="tx1"/>
                </a:solidFill>
              </a:rPr>
              <a:t> </a:t>
            </a:r>
            <a:r>
              <a:rPr lang="en-US" sz="800" err="1">
                <a:solidFill>
                  <a:schemeClr val="tx1"/>
                </a:solidFill>
              </a:rPr>
              <a:t>cubilia</a:t>
            </a:r>
            <a:r>
              <a:rPr lang="en-US" sz="800">
                <a:solidFill>
                  <a:schemeClr val="tx1"/>
                </a:solidFill>
              </a:rPr>
              <a:t> </a:t>
            </a:r>
            <a:r>
              <a:rPr lang="en-US" sz="800" err="1">
                <a:solidFill>
                  <a:schemeClr val="tx1"/>
                </a:solidFill>
              </a:rPr>
              <a:t>Curae</a:t>
            </a:r>
            <a:r>
              <a:rPr lang="en-US" sz="800">
                <a:solidFill>
                  <a:schemeClr val="tx1"/>
                </a:solidFill>
              </a:rPr>
              <a:t>; </a:t>
            </a:r>
            <a:r>
              <a:rPr lang="en-US" sz="800" err="1">
                <a:solidFill>
                  <a:schemeClr val="tx1"/>
                </a:solidFill>
              </a:rPr>
              <a:t>Nulla</a:t>
            </a:r>
            <a:r>
              <a:rPr lang="en-US" sz="800">
                <a:solidFill>
                  <a:schemeClr val="tx1"/>
                </a:solidFill>
              </a:rPr>
              <a:t> id </a:t>
            </a:r>
            <a:r>
              <a:rPr lang="en-US" sz="800" err="1">
                <a:solidFill>
                  <a:schemeClr val="tx1"/>
                </a:solidFill>
              </a:rPr>
              <a:t>tristique</a:t>
            </a:r>
            <a:r>
              <a:rPr lang="en-US" sz="800">
                <a:solidFill>
                  <a:schemeClr val="tx1"/>
                </a:solidFill>
              </a:rPr>
              <a:t> </a:t>
            </a:r>
            <a:r>
              <a:rPr lang="en-US" sz="800" err="1">
                <a:solidFill>
                  <a:schemeClr val="tx1"/>
                </a:solidFill>
              </a:rPr>
              <a:t>odio</a:t>
            </a:r>
            <a:r>
              <a:rPr lang="en-US" sz="800">
                <a:solidFill>
                  <a:schemeClr val="tx1"/>
                </a:solidFill>
              </a:rPr>
              <a:t>. Maecenas </a:t>
            </a:r>
            <a:r>
              <a:rPr lang="en-US" sz="800" err="1">
                <a:solidFill>
                  <a:schemeClr val="tx1"/>
                </a:solidFill>
              </a:rPr>
              <a:t>tempor</a:t>
            </a:r>
            <a:r>
              <a:rPr lang="en-US" sz="800">
                <a:solidFill>
                  <a:schemeClr val="tx1"/>
                </a:solidFill>
              </a:rPr>
              <a:t> </a:t>
            </a:r>
            <a:r>
              <a:rPr lang="en-US" sz="800" err="1">
                <a:solidFill>
                  <a:schemeClr val="tx1"/>
                </a:solidFill>
              </a:rPr>
              <a:t>justo</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odio</a:t>
            </a:r>
            <a:r>
              <a:rPr lang="en-US" sz="800">
                <a:solidFill>
                  <a:schemeClr val="tx1"/>
                </a:solidFill>
              </a:rPr>
              <a:t> </a:t>
            </a:r>
            <a:r>
              <a:rPr lang="en-US" sz="800" err="1">
                <a:solidFill>
                  <a:schemeClr val="tx1"/>
                </a:solidFill>
              </a:rPr>
              <a:t>mattis</a:t>
            </a:r>
            <a:r>
              <a:rPr lang="en-US" sz="800">
                <a:solidFill>
                  <a:schemeClr val="tx1"/>
                </a:solidFill>
              </a:rPr>
              <a:t> </a:t>
            </a:r>
            <a:r>
              <a:rPr lang="en-US" sz="800" err="1">
                <a:solidFill>
                  <a:schemeClr val="tx1"/>
                </a:solidFill>
              </a:rPr>
              <a:t>efficitur</a:t>
            </a:r>
            <a:r>
              <a:rPr lang="en-US" sz="800">
                <a:solidFill>
                  <a:schemeClr val="tx1"/>
                </a:solidFill>
              </a:rPr>
              <a:t>. </a:t>
            </a:r>
            <a:r>
              <a:rPr lang="en-US" sz="800" err="1">
                <a:solidFill>
                  <a:schemeClr val="tx1"/>
                </a:solidFill>
              </a:rPr>
              <a:t>Donec</a:t>
            </a:r>
            <a:r>
              <a:rPr lang="en-US" sz="800">
                <a:solidFill>
                  <a:schemeClr val="tx1"/>
                </a:solidFill>
              </a:rPr>
              <a:t> </a:t>
            </a:r>
            <a:r>
              <a:rPr lang="en-US" sz="800" err="1">
                <a:solidFill>
                  <a:schemeClr val="tx1"/>
                </a:solidFill>
              </a:rPr>
              <a:t>fermentum</a:t>
            </a:r>
            <a:r>
              <a:rPr lang="en-US" sz="800">
                <a:solidFill>
                  <a:schemeClr val="tx1"/>
                </a:solidFill>
              </a:rPr>
              <a:t> </a:t>
            </a:r>
            <a:r>
              <a:rPr lang="en-US" sz="800" err="1">
                <a:solidFill>
                  <a:schemeClr val="tx1"/>
                </a:solidFill>
              </a:rPr>
              <a:t>lectus</a:t>
            </a:r>
            <a:r>
              <a:rPr lang="en-US" sz="800">
                <a:solidFill>
                  <a:schemeClr val="tx1"/>
                </a:solidFill>
              </a:rPr>
              <a:t> </a:t>
            </a:r>
            <a:r>
              <a:rPr lang="en-US" sz="800" err="1">
                <a:solidFill>
                  <a:schemeClr val="tx1"/>
                </a:solidFill>
              </a:rPr>
              <a:t>nec</a:t>
            </a:r>
            <a:r>
              <a:rPr lang="en-US" sz="800">
                <a:solidFill>
                  <a:schemeClr val="tx1"/>
                </a:solidFill>
              </a:rPr>
              <a:t> </a:t>
            </a:r>
          </a:p>
          <a:p>
            <a:endParaRPr lang="en-US" sz="800">
              <a:solidFill>
                <a:schemeClr val="tx1"/>
              </a:solidFill>
            </a:endParaRPr>
          </a:p>
          <a:p>
            <a:r>
              <a:rPr lang="en-US" sz="800" err="1">
                <a:solidFill>
                  <a:schemeClr val="tx1"/>
                </a:solidFill>
              </a:rPr>
              <a:t>orci</a:t>
            </a:r>
            <a:r>
              <a:rPr lang="en-US" sz="800">
                <a:solidFill>
                  <a:schemeClr val="tx1"/>
                </a:solidFill>
              </a:rPr>
              <a:t> </a:t>
            </a:r>
            <a:r>
              <a:rPr lang="en-US" sz="800" err="1">
                <a:solidFill>
                  <a:schemeClr val="tx1"/>
                </a:solidFill>
              </a:rPr>
              <a:t>mollis</a:t>
            </a:r>
            <a:r>
              <a:rPr lang="en-US" sz="800">
                <a:solidFill>
                  <a:schemeClr val="tx1"/>
                </a:solidFill>
              </a:rPr>
              <a:t> </a:t>
            </a:r>
            <a:r>
              <a:rPr lang="en-US" sz="800" err="1">
                <a:solidFill>
                  <a:schemeClr val="tx1"/>
                </a:solidFill>
              </a:rPr>
              <a:t>pretium</a:t>
            </a:r>
            <a:r>
              <a:rPr lang="en-US" sz="800">
                <a:solidFill>
                  <a:schemeClr val="tx1"/>
                </a:solidFill>
              </a:rPr>
              <a:t>. </a:t>
            </a:r>
            <a:r>
              <a:rPr lang="en-US" sz="800" err="1">
                <a:solidFill>
                  <a:schemeClr val="tx1"/>
                </a:solidFill>
              </a:rPr>
              <a:t>Duis</a:t>
            </a:r>
            <a:r>
              <a:rPr lang="en-US" sz="800">
                <a:solidFill>
                  <a:schemeClr val="tx1"/>
                </a:solidFill>
              </a:rPr>
              <a:t> </a:t>
            </a:r>
            <a:r>
              <a:rPr lang="en-US" sz="800" err="1">
                <a:solidFill>
                  <a:schemeClr val="tx1"/>
                </a:solidFill>
              </a:rPr>
              <a:t>tempor</a:t>
            </a:r>
            <a:r>
              <a:rPr lang="en-US" sz="800">
                <a:solidFill>
                  <a:schemeClr val="tx1"/>
                </a:solidFill>
              </a:rPr>
              <a:t> </a:t>
            </a:r>
            <a:r>
              <a:rPr lang="en-US" sz="800" err="1">
                <a:solidFill>
                  <a:schemeClr val="tx1"/>
                </a:solidFill>
              </a:rPr>
              <a:t>sapien</a:t>
            </a:r>
            <a:r>
              <a:rPr lang="en-US" sz="800">
                <a:solidFill>
                  <a:schemeClr val="tx1"/>
                </a:solidFill>
              </a:rPr>
              <a:t> </a:t>
            </a:r>
            <a:r>
              <a:rPr lang="en-US" sz="800" err="1">
                <a:solidFill>
                  <a:schemeClr val="tx1"/>
                </a:solidFill>
              </a:rPr>
              <a:t>sed</a:t>
            </a:r>
            <a:r>
              <a:rPr lang="en-US" sz="800">
                <a:solidFill>
                  <a:schemeClr val="tx1"/>
                </a:solidFill>
              </a:rPr>
              <a:t> </a:t>
            </a:r>
            <a:r>
              <a:rPr lang="en-US" sz="800" err="1">
                <a:solidFill>
                  <a:schemeClr val="tx1"/>
                </a:solidFill>
              </a:rPr>
              <a:t>urna</a:t>
            </a:r>
            <a:r>
              <a:rPr lang="en-US" sz="800">
                <a:solidFill>
                  <a:schemeClr val="tx1"/>
                </a:solidFill>
              </a:rPr>
              <a:t> </a:t>
            </a:r>
            <a:r>
              <a:rPr lang="en-US" sz="800" err="1">
                <a:solidFill>
                  <a:schemeClr val="tx1"/>
                </a:solidFill>
              </a:rPr>
              <a:t>ultricies</a:t>
            </a:r>
            <a:r>
              <a:rPr lang="en-US" sz="800">
                <a:solidFill>
                  <a:schemeClr val="tx1"/>
                </a:solidFill>
              </a:rPr>
              <a:t>, </a:t>
            </a:r>
            <a:r>
              <a:rPr lang="en-US" sz="800" err="1">
                <a:solidFill>
                  <a:schemeClr val="tx1"/>
                </a:solidFill>
              </a:rPr>
              <a:t>ut</a:t>
            </a:r>
            <a:r>
              <a:rPr lang="en-US" sz="800">
                <a:solidFill>
                  <a:schemeClr val="tx1"/>
                </a:solidFill>
              </a:rPr>
              <a:t> </a:t>
            </a:r>
            <a:r>
              <a:rPr lang="en-US" sz="800" err="1">
                <a:solidFill>
                  <a:schemeClr val="tx1"/>
                </a:solidFill>
              </a:rPr>
              <a:t>porttitor</a:t>
            </a:r>
            <a:r>
              <a:rPr lang="en-US" sz="800">
                <a:solidFill>
                  <a:schemeClr val="tx1"/>
                </a:solidFill>
              </a:rPr>
              <a:t> ante </a:t>
            </a:r>
            <a:r>
              <a:rPr lang="en-US" sz="800" err="1">
                <a:solidFill>
                  <a:schemeClr val="tx1"/>
                </a:solidFill>
              </a:rPr>
              <a:t>rutrum</a:t>
            </a:r>
            <a:r>
              <a:rPr lang="en-US" sz="800">
                <a:solidFill>
                  <a:schemeClr val="tx1"/>
                </a:solidFill>
              </a:rPr>
              <a:t>. Class </a:t>
            </a:r>
            <a:r>
              <a:rPr lang="en-US" sz="800" err="1">
                <a:solidFill>
                  <a:schemeClr val="tx1"/>
                </a:solidFill>
              </a:rPr>
              <a:t>aptent</a:t>
            </a:r>
            <a:r>
              <a:rPr lang="en-US" sz="800">
                <a:solidFill>
                  <a:schemeClr val="tx1"/>
                </a:solidFill>
              </a:rPr>
              <a:t> </a:t>
            </a:r>
            <a:r>
              <a:rPr lang="en-US" sz="800" err="1">
                <a:solidFill>
                  <a:schemeClr val="tx1"/>
                </a:solidFill>
              </a:rPr>
              <a:t>taciti</a:t>
            </a:r>
            <a:r>
              <a:rPr lang="en-US" sz="800">
                <a:solidFill>
                  <a:schemeClr val="tx1"/>
                </a:solidFill>
              </a:rPr>
              <a:t> </a:t>
            </a:r>
            <a:r>
              <a:rPr lang="en-US" sz="800" err="1">
                <a:solidFill>
                  <a:schemeClr val="tx1"/>
                </a:solidFill>
              </a:rPr>
              <a:t>sociosqu</a:t>
            </a:r>
            <a:r>
              <a:rPr lang="en-US" sz="800">
                <a:solidFill>
                  <a:schemeClr val="tx1"/>
                </a:solidFill>
              </a:rPr>
              <a:t> ad </a:t>
            </a:r>
            <a:r>
              <a:rPr lang="en-US" sz="800" err="1">
                <a:solidFill>
                  <a:schemeClr val="tx1"/>
                </a:solidFill>
              </a:rPr>
              <a:t>litora</a:t>
            </a:r>
            <a:r>
              <a:rPr lang="en-US" sz="800">
                <a:solidFill>
                  <a:schemeClr val="tx1"/>
                </a:solidFill>
              </a:rPr>
              <a:t> </a:t>
            </a:r>
            <a:r>
              <a:rPr lang="en-US" sz="800" err="1">
                <a:solidFill>
                  <a:schemeClr val="tx1"/>
                </a:solidFill>
              </a:rPr>
              <a:t>torquent</a:t>
            </a:r>
            <a:r>
              <a:rPr lang="en-US" sz="800">
                <a:solidFill>
                  <a:schemeClr val="tx1"/>
                </a:solidFill>
              </a:rPr>
              <a:t> per </a:t>
            </a:r>
            <a:r>
              <a:rPr lang="en-US" sz="800" err="1">
                <a:solidFill>
                  <a:schemeClr val="tx1"/>
                </a:solidFill>
              </a:rPr>
              <a:t>conubia</a:t>
            </a:r>
            <a:r>
              <a:rPr lang="en-US" sz="800">
                <a:solidFill>
                  <a:schemeClr val="tx1"/>
                </a:solidFill>
              </a:rPr>
              <a:t> nostra, per </a:t>
            </a:r>
            <a:r>
              <a:rPr lang="en-US" sz="800" err="1">
                <a:solidFill>
                  <a:schemeClr val="tx1"/>
                </a:solidFill>
              </a:rPr>
              <a:t>inceptos</a:t>
            </a:r>
            <a:r>
              <a:rPr lang="en-US" sz="800">
                <a:solidFill>
                  <a:schemeClr val="tx1"/>
                </a:solidFill>
              </a:rPr>
              <a:t> </a:t>
            </a:r>
          </a:p>
          <a:p>
            <a:endParaRPr lang="en-US" sz="800">
              <a:solidFill>
                <a:schemeClr val="tx1"/>
              </a:solidFill>
            </a:endParaRPr>
          </a:p>
          <a:p>
            <a:r>
              <a:rPr lang="en-US" sz="800" err="1">
                <a:solidFill>
                  <a:schemeClr val="tx1"/>
                </a:solidFill>
              </a:rPr>
              <a:t>himenaeos</a:t>
            </a:r>
            <a:r>
              <a:rPr lang="en-US" sz="800">
                <a:solidFill>
                  <a:schemeClr val="tx1"/>
                </a:solidFill>
              </a:rPr>
              <a:t>. </a:t>
            </a:r>
            <a:r>
              <a:rPr lang="en-US" sz="800" err="1">
                <a:solidFill>
                  <a:schemeClr val="tx1"/>
                </a:solidFill>
              </a:rPr>
              <a:t>Vivamus</a:t>
            </a:r>
            <a:r>
              <a:rPr lang="en-US" sz="800">
                <a:solidFill>
                  <a:schemeClr val="tx1"/>
                </a:solidFill>
              </a:rPr>
              <a:t> tempus </a:t>
            </a:r>
            <a:r>
              <a:rPr lang="en-US" sz="800" err="1">
                <a:solidFill>
                  <a:schemeClr val="tx1"/>
                </a:solidFill>
              </a:rPr>
              <a:t>massa</a:t>
            </a:r>
            <a:r>
              <a:rPr lang="en-US" sz="800">
                <a:solidFill>
                  <a:schemeClr val="tx1"/>
                </a:solidFill>
              </a:rPr>
              <a:t> </a:t>
            </a:r>
            <a:r>
              <a:rPr lang="en-US" sz="800" err="1">
                <a:solidFill>
                  <a:schemeClr val="tx1"/>
                </a:solidFill>
              </a:rPr>
              <a:t>eget</a:t>
            </a:r>
            <a:r>
              <a:rPr lang="en-US" sz="800">
                <a:solidFill>
                  <a:schemeClr val="tx1"/>
                </a:solidFill>
              </a:rPr>
              <a:t> ante </a:t>
            </a:r>
            <a:r>
              <a:rPr lang="en-US" sz="800" err="1">
                <a:solidFill>
                  <a:schemeClr val="tx1"/>
                </a:solidFill>
              </a:rPr>
              <a:t>scelerisque</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lobortis</a:t>
            </a:r>
            <a:r>
              <a:rPr lang="en-US" sz="800">
                <a:solidFill>
                  <a:schemeClr val="tx1"/>
                </a:solidFill>
              </a:rPr>
              <a:t> quam </a:t>
            </a:r>
            <a:r>
              <a:rPr lang="en-US" sz="800" err="1">
                <a:solidFill>
                  <a:schemeClr val="tx1"/>
                </a:solidFill>
              </a:rPr>
              <a:t>vestibulum</a:t>
            </a:r>
            <a:r>
              <a:rPr lang="en-US" sz="800">
                <a:solidFill>
                  <a:schemeClr val="tx1"/>
                </a:solidFill>
              </a:rPr>
              <a:t>. </a:t>
            </a:r>
            <a:r>
              <a:rPr lang="en-US" sz="800" err="1">
                <a:solidFill>
                  <a:schemeClr val="tx1"/>
                </a:solidFill>
              </a:rPr>
              <a:t>Pellentesque</a:t>
            </a:r>
            <a:r>
              <a:rPr lang="en-US" sz="800">
                <a:solidFill>
                  <a:schemeClr val="tx1"/>
                </a:solidFill>
              </a:rPr>
              <a:t> </a:t>
            </a:r>
            <a:r>
              <a:rPr lang="en-US" sz="800" err="1">
                <a:solidFill>
                  <a:schemeClr val="tx1"/>
                </a:solidFill>
              </a:rPr>
              <a:t>malesuada</a:t>
            </a:r>
            <a:r>
              <a:rPr lang="en-US" sz="800">
                <a:solidFill>
                  <a:schemeClr val="tx1"/>
                </a:solidFill>
              </a:rPr>
              <a:t> </a:t>
            </a:r>
            <a:r>
              <a:rPr lang="en-US" sz="800" err="1">
                <a:solidFill>
                  <a:schemeClr val="tx1"/>
                </a:solidFill>
              </a:rPr>
              <a:t>placerat</a:t>
            </a:r>
            <a:r>
              <a:rPr lang="en-US" sz="800">
                <a:solidFill>
                  <a:schemeClr val="tx1"/>
                </a:solidFill>
              </a:rPr>
              <a:t> convallis. </a:t>
            </a:r>
            <a:r>
              <a:rPr lang="en-US" sz="800" err="1">
                <a:solidFill>
                  <a:schemeClr val="tx1"/>
                </a:solidFill>
              </a:rPr>
              <a:t>Sed</a:t>
            </a:r>
            <a:r>
              <a:rPr lang="en-US" sz="800">
                <a:solidFill>
                  <a:schemeClr val="tx1"/>
                </a:solidFill>
              </a:rPr>
              <a:t> </a:t>
            </a:r>
            <a:r>
              <a:rPr lang="en-US" sz="800" err="1">
                <a:solidFill>
                  <a:schemeClr val="tx1"/>
                </a:solidFill>
              </a:rPr>
              <a:t>vehicula</a:t>
            </a:r>
            <a:r>
              <a:rPr lang="en-US" sz="800">
                <a:solidFill>
                  <a:schemeClr val="tx1"/>
                </a:solidFill>
              </a:rPr>
              <a:t> </a:t>
            </a:r>
            <a:r>
              <a:rPr lang="en-US" sz="800" err="1">
                <a:solidFill>
                  <a:schemeClr val="tx1"/>
                </a:solidFill>
              </a:rPr>
              <a:t>elementum</a:t>
            </a:r>
            <a:r>
              <a:rPr lang="en-US" sz="800">
                <a:solidFill>
                  <a:schemeClr val="tx1"/>
                </a:solidFill>
              </a:rPr>
              <a:t> </a:t>
            </a:r>
            <a:r>
              <a:rPr lang="en-US" sz="800" err="1">
                <a:solidFill>
                  <a:schemeClr val="tx1"/>
                </a:solidFill>
              </a:rPr>
              <a:t>tincidunt</a:t>
            </a:r>
            <a:r>
              <a:rPr lang="en-US" sz="800">
                <a:solidFill>
                  <a:schemeClr val="tx1"/>
                </a:solidFill>
              </a:rPr>
              <a:t>. </a:t>
            </a:r>
            <a:r>
              <a:rPr lang="en-US" sz="800" err="1">
                <a:solidFill>
                  <a:schemeClr val="tx1"/>
                </a:solidFill>
              </a:rPr>
              <a:t>Ut</a:t>
            </a:r>
            <a:r>
              <a:rPr lang="en-US" sz="800">
                <a:solidFill>
                  <a:schemeClr val="tx1"/>
                </a:solidFill>
              </a:rPr>
              <a:t> </a:t>
            </a:r>
          </a:p>
          <a:p>
            <a:endParaRPr lang="en-US" sz="800">
              <a:solidFill>
                <a:schemeClr val="tx1"/>
              </a:solidFill>
            </a:endParaRPr>
          </a:p>
          <a:p>
            <a:r>
              <a:rPr lang="en-US" sz="800">
                <a:solidFill>
                  <a:schemeClr val="tx1"/>
                </a:solidFill>
              </a:rPr>
              <a:t>at </a:t>
            </a:r>
            <a:r>
              <a:rPr lang="en-US" sz="800" err="1">
                <a:solidFill>
                  <a:schemeClr val="tx1"/>
                </a:solidFill>
              </a:rPr>
              <a:t>enim</a:t>
            </a:r>
            <a:r>
              <a:rPr lang="en-US" sz="800">
                <a:solidFill>
                  <a:schemeClr val="tx1"/>
                </a:solidFill>
              </a:rPr>
              <a:t> ac mi </a:t>
            </a:r>
            <a:r>
              <a:rPr lang="en-US" sz="800" err="1">
                <a:solidFill>
                  <a:schemeClr val="tx1"/>
                </a:solidFill>
              </a:rPr>
              <a:t>congue</a:t>
            </a:r>
            <a:r>
              <a:rPr lang="en-US" sz="800">
                <a:solidFill>
                  <a:schemeClr val="tx1"/>
                </a:solidFill>
              </a:rPr>
              <a:t> gravida </a:t>
            </a:r>
            <a:r>
              <a:rPr lang="en-US" sz="800" err="1">
                <a:solidFill>
                  <a:schemeClr val="tx1"/>
                </a:solidFill>
              </a:rPr>
              <a:t>feugiat</a:t>
            </a:r>
            <a:r>
              <a:rPr lang="en-US" sz="800">
                <a:solidFill>
                  <a:schemeClr val="tx1"/>
                </a:solidFill>
              </a:rPr>
              <a:t> non </a:t>
            </a:r>
            <a:r>
              <a:rPr lang="en-US" sz="800" err="1">
                <a:solidFill>
                  <a:schemeClr val="tx1"/>
                </a:solidFill>
              </a:rPr>
              <a:t>urna</a:t>
            </a:r>
            <a:r>
              <a:rPr lang="en-US" sz="800">
                <a:solidFill>
                  <a:schemeClr val="tx1"/>
                </a:solidFill>
              </a:rPr>
              <a:t>.</a:t>
            </a:r>
          </a:p>
          <a:p>
            <a:r>
              <a:rPr lang="en-US" sz="800" err="1">
                <a:solidFill>
                  <a:schemeClr val="tx1"/>
                </a:solidFill>
              </a:rPr>
              <a:t>Aliquam</a:t>
            </a:r>
            <a:r>
              <a:rPr lang="en-US" sz="800">
                <a:solidFill>
                  <a:schemeClr val="tx1"/>
                </a:solidFill>
              </a:rPr>
              <a:t> gravida, </a:t>
            </a:r>
            <a:r>
              <a:rPr lang="en-US" sz="800" err="1">
                <a:solidFill>
                  <a:schemeClr val="tx1"/>
                </a:solidFill>
              </a:rPr>
              <a:t>neque</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pellentesque</a:t>
            </a:r>
            <a:r>
              <a:rPr lang="en-US" sz="800">
                <a:solidFill>
                  <a:schemeClr val="tx1"/>
                </a:solidFill>
              </a:rPr>
              <a:t> </a:t>
            </a:r>
            <a:r>
              <a:rPr lang="en-US" sz="800" err="1">
                <a:solidFill>
                  <a:schemeClr val="tx1"/>
                </a:solidFill>
              </a:rPr>
              <a:t>sodales</a:t>
            </a:r>
            <a:r>
              <a:rPr lang="en-US" sz="800">
                <a:solidFill>
                  <a:schemeClr val="tx1"/>
                </a:solidFill>
              </a:rPr>
              <a:t>, </a:t>
            </a:r>
            <a:r>
              <a:rPr lang="en-US" sz="800" err="1">
                <a:solidFill>
                  <a:schemeClr val="tx1"/>
                </a:solidFill>
              </a:rPr>
              <a:t>augue</a:t>
            </a:r>
            <a:r>
              <a:rPr lang="en-US" sz="800">
                <a:solidFill>
                  <a:schemeClr val="tx1"/>
                </a:solidFill>
              </a:rPr>
              <a:t> </a:t>
            </a:r>
            <a:r>
              <a:rPr lang="en-US" sz="800" err="1">
                <a:solidFill>
                  <a:schemeClr val="tx1"/>
                </a:solidFill>
              </a:rPr>
              <a:t>nunc</a:t>
            </a:r>
            <a:r>
              <a:rPr lang="en-US" sz="800">
                <a:solidFill>
                  <a:schemeClr val="tx1"/>
                </a:solidFill>
              </a:rPr>
              <a:t> </a:t>
            </a:r>
            <a:r>
              <a:rPr lang="en-US" sz="800" err="1">
                <a:solidFill>
                  <a:schemeClr val="tx1"/>
                </a:solidFill>
              </a:rPr>
              <a:t>condimentum</a:t>
            </a:r>
            <a:r>
              <a:rPr lang="en-US" sz="800">
                <a:solidFill>
                  <a:schemeClr val="tx1"/>
                </a:solidFill>
              </a:rPr>
              <a:t> </a:t>
            </a:r>
            <a:r>
              <a:rPr lang="en-US" sz="800" err="1">
                <a:solidFill>
                  <a:schemeClr val="tx1"/>
                </a:solidFill>
              </a:rPr>
              <a:t>orci</a:t>
            </a:r>
            <a:r>
              <a:rPr lang="en-US" sz="800">
                <a:solidFill>
                  <a:schemeClr val="tx1"/>
                </a:solidFill>
              </a:rPr>
              <a:t>, in </a:t>
            </a:r>
            <a:r>
              <a:rPr lang="en-US" sz="800" err="1">
                <a:solidFill>
                  <a:schemeClr val="tx1"/>
                </a:solidFill>
              </a:rPr>
              <a:t>commodo</a:t>
            </a:r>
            <a:r>
              <a:rPr lang="en-US" sz="800">
                <a:solidFill>
                  <a:schemeClr val="tx1"/>
                </a:solidFill>
              </a:rPr>
              <a:t> </a:t>
            </a:r>
            <a:r>
              <a:rPr lang="en-US" sz="800" err="1">
                <a:solidFill>
                  <a:schemeClr val="tx1"/>
                </a:solidFill>
              </a:rPr>
              <a:t>urna</a:t>
            </a:r>
            <a:r>
              <a:rPr lang="en-US" sz="800">
                <a:solidFill>
                  <a:schemeClr val="tx1"/>
                </a:solidFill>
              </a:rPr>
              <a:t> </a:t>
            </a:r>
            <a:r>
              <a:rPr lang="en-US" sz="800" err="1">
                <a:solidFill>
                  <a:schemeClr val="tx1"/>
                </a:solidFill>
              </a:rPr>
              <a:t>enim</a:t>
            </a:r>
            <a:r>
              <a:rPr lang="en-US" sz="800">
                <a:solidFill>
                  <a:schemeClr val="tx1"/>
                </a:solidFill>
              </a:rPr>
              <a:t> vitae </a:t>
            </a:r>
          </a:p>
          <a:p>
            <a:endParaRPr lang="en-US" sz="800">
              <a:solidFill>
                <a:schemeClr val="tx1"/>
              </a:solidFill>
            </a:endParaRPr>
          </a:p>
        </p:txBody>
      </p:sp>
      <p:sp>
        <p:nvSpPr>
          <p:cNvPr id="190" name="Oval 189"/>
          <p:cNvSpPr/>
          <p:nvPr/>
        </p:nvSpPr>
        <p:spPr>
          <a:xfrm>
            <a:off x="1221130" y="3909745"/>
            <a:ext cx="290146" cy="290146"/>
          </a:xfrm>
          <a:prstGeom prst="ellipse">
            <a:avLst/>
          </a:prstGeom>
          <a:solidFill>
            <a:schemeClr val="bg1">
              <a:lumMod val="6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5" name="Rectangle 194"/>
          <p:cNvSpPr/>
          <p:nvPr/>
        </p:nvSpPr>
        <p:spPr>
          <a:xfrm>
            <a:off x="4489284" y="851889"/>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JPEG1</a:t>
            </a:r>
          </a:p>
        </p:txBody>
      </p:sp>
      <p:sp>
        <p:nvSpPr>
          <p:cNvPr id="196" name="Rectangle 195"/>
          <p:cNvSpPr/>
          <p:nvPr/>
        </p:nvSpPr>
        <p:spPr>
          <a:xfrm>
            <a:off x="1579473" y="150968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PNG1</a:t>
            </a:r>
          </a:p>
        </p:txBody>
      </p:sp>
      <p:sp>
        <p:nvSpPr>
          <p:cNvPr id="197" name="Rectangle 196"/>
          <p:cNvSpPr/>
          <p:nvPr/>
        </p:nvSpPr>
        <p:spPr>
          <a:xfrm>
            <a:off x="2831795" y="1047806"/>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PNG2</a:t>
            </a:r>
          </a:p>
        </p:txBody>
      </p:sp>
      <p:sp>
        <p:nvSpPr>
          <p:cNvPr id="198" name="Rectangle 197"/>
          <p:cNvSpPr/>
          <p:nvPr/>
        </p:nvSpPr>
        <p:spPr>
          <a:xfrm>
            <a:off x="5044379" y="497458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About.php</a:t>
            </a:r>
            <a:endParaRPr lang="en-US" sz="1200"/>
          </a:p>
        </p:txBody>
      </p:sp>
      <p:sp>
        <p:nvSpPr>
          <p:cNvPr id="200" name="Rectangle 199"/>
          <p:cNvSpPr/>
          <p:nvPr/>
        </p:nvSpPr>
        <p:spPr>
          <a:xfrm>
            <a:off x="2684531" y="523044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footer.php</a:t>
            </a:r>
            <a:endParaRPr lang="en-US" sz="1200"/>
          </a:p>
        </p:txBody>
      </p:sp>
      <p:sp>
        <p:nvSpPr>
          <p:cNvPr id="201" name="Rectangle 200"/>
          <p:cNvSpPr/>
          <p:nvPr/>
        </p:nvSpPr>
        <p:spPr>
          <a:xfrm>
            <a:off x="2076294" y="370097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header.php</a:t>
            </a:r>
            <a:endParaRPr lang="en-US" sz="1200"/>
          </a:p>
        </p:txBody>
      </p:sp>
      <p:sp>
        <p:nvSpPr>
          <p:cNvPr id="205" name="Rectangle 204"/>
          <p:cNvSpPr/>
          <p:nvPr/>
        </p:nvSpPr>
        <p:spPr>
          <a:xfrm>
            <a:off x="461868" y="4224805"/>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Styles.css</a:t>
            </a:r>
          </a:p>
        </p:txBody>
      </p:sp>
      <p:sp>
        <p:nvSpPr>
          <p:cNvPr id="206" name="Rectangle 205"/>
          <p:cNvSpPr/>
          <p:nvPr/>
        </p:nvSpPr>
        <p:spPr>
          <a:xfrm>
            <a:off x="7028426" y="2095017"/>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App.js</a:t>
            </a:r>
          </a:p>
        </p:txBody>
      </p:sp>
      <p:sp>
        <p:nvSpPr>
          <p:cNvPr id="210" name="Rectangle 209"/>
          <p:cNvSpPr/>
          <p:nvPr/>
        </p:nvSpPr>
        <p:spPr>
          <a:xfrm>
            <a:off x="6613871" y="1249782"/>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err="1"/>
              <a:t>Jquery</a:t>
            </a:r>
            <a:endParaRPr lang="en-US" sz="900"/>
          </a:p>
        </p:txBody>
      </p:sp>
      <p:sp>
        <p:nvSpPr>
          <p:cNvPr id="211" name="Rectangle 210"/>
          <p:cNvSpPr/>
          <p:nvPr/>
        </p:nvSpPr>
        <p:spPr>
          <a:xfrm>
            <a:off x="7771884" y="112133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Masonry</a:t>
            </a:r>
          </a:p>
        </p:txBody>
      </p:sp>
      <p:sp>
        <p:nvSpPr>
          <p:cNvPr id="212" name="Rectangle 211"/>
          <p:cNvSpPr/>
          <p:nvPr/>
        </p:nvSpPr>
        <p:spPr>
          <a:xfrm>
            <a:off x="11371337" y="-80981"/>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sp>
        <p:nvSpPr>
          <p:cNvPr id="8" name="Oval 7"/>
          <p:cNvSpPr/>
          <p:nvPr/>
        </p:nvSpPr>
        <p:spPr>
          <a:xfrm>
            <a:off x="4152627" y="2139167"/>
            <a:ext cx="1761391" cy="1761391"/>
          </a:xfrm>
          <a:prstGeom prst="ellipse">
            <a:avLst/>
          </a:prstGeom>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5486400" y="2242038"/>
            <a:ext cx="290146" cy="290146"/>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4" name="Rectangle 193"/>
          <p:cNvSpPr/>
          <p:nvPr/>
        </p:nvSpPr>
        <p:spPr>
          <a:xfrm>
            <a:off x="4450671" y="2819206"/>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Index.php</a:t>
            </a:r>
            <a:endParaRPr lang="en-US"/>
          </a:p>
        </p:txBody>
      </p:sp>
      <p:sp>
        <p:nvSpPr>
          <p:cNvPr id="2" name="Rectangle 1"/>
          <p:cNvSpPr/>
          <p:nvPr/>
        </p:nvSpPr>
        <p:spPr>
          <a:xfrm>
            <a:off x="9473847" y="733078"/>
            <a:ext cx="2655820" cy="957051"/>
          </a:xfrm>
          <a:prstGeom prst="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913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22440" y="805670"/>
            <a:ext cx="465992" cy="46599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236898" y="3494646"/>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74351" y="1022343"/>
            <a:ext cx="465992" cy="46599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97947" y="1671375"/>
            <a:ext cx="2938386" cy="29383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10470" y="4781253"/>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171589" y="1877891"/>
            <a:ext cx="811823" cy="81182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3" idx="3"/>
            <a:endCxn id="77" idx="7"/>
          </p:cNvCxnSpPr>
          <p:nvPr/>
        </p:nvCxnSpPr>
        <p:spPr>
          <a:xfrm flipH="1">
            <a:off x="5902387" y="2570825"/>
            <a:ext cx="1388091" cy="506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4"/>
            <a:endCxn id="9" idx="0"/>
          </p:cNvCxnSpPr>
          <p:nvPr/>
        </p:nvCxnSpPr>
        <p:spPr>
          <a:xfrm>
            <a:off x="4867140" y="4609761"/>
            <a:ext cx="749242" cy="1714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838045" y="5018645"/>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760626" y="1310974"/>
            <a:ext cx="811823" cy="8118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a:stCxn id="8" idx="3"/>
            <a:endCxn id="56" idx="7"/>
          </p:cNvCxnSpPr>
          <p:nvPr/>
        </p:nvCxnSpPr>
        <p:spPr>
          <a:xfrm flipH="1">
            <a:off x="3530979" y="4179444"/>
            <a:ext cx="297285" cy="958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5" idx="7"/>
            <a:endCxn id="8" idx="2"/>
          </p:cNvCxnSpPr>
          <p:nvPr/>
        </p:nvCxnSpPr>
        <p:spPr>
          <a:xfrm flipV="1">
            <a:off x="2929832" y="3140568"/>
            <a:ext cx="468115" cy="472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7" idx="5"/>
            <a:endCxn id="49" idx="1"/>
          </p:cNvCxnSpPr>
          <p:nvPr/>
        </p:nvCxnSpPr>
        <p:spPr>
          <a:xfrm>
            <a:off x="3572100" y="1420092"/>
            <a:ext cx="345756" cy="1163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4" idx="4"/>
            <a:endCxn id="8" idx="0"/>
          </p:cNvCxnSpPr>
          <p:nvPr/>
        </p:nvCxnSpPr>
        <p:spPr>
          <a:xfrm flipH="1">
            <a:off x="4867140" y="1271662"/>
            <a:ext cx="188296" cy="3997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57" idx="6"/>
            <a:endCxn id="49" idx="1"/>
          </p:cNvCxnSpPr>
          <p:nvPr/>
        </p:nvCxnSpPr>
        <p:spPr>
          <a:xfrm>
            <a:off x="2572449" y="1716886"/>
            <a:ext cx="1345407" cy="8670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1" y="-3762"/>
            <a:ext cx="12192000" cy="2461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9352412" y="246184"/>
            <a:ext cx="2839587" cy="661181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495692" y="342900"/>
            <a:ext cx="2611316" cy="64095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a:solidFill>
                  <a:schemeClr val="tx1"/>
                </a:solidFill>
              </a:rPr>
              <a:t>ipsum </a:t>
            </a:r>
            <a:r>
              <a:rPr lang="en-US" sz="800" err="1">
                <a:solidFill>
                  <a:schemeClr val="tx1"/>
                </a:solidFill>
              </a:rPr>
              <a:t>primis</a:t>
            </a:r>
            <a:r>
              <a:rPr lang="en-US" sz="800">
                <a:solidFill>
                  <a:schemeClr val="tx1"/>
                </a:solidFill>
              </a:rPr>
              <a:t> in </a:t>
            </a:r>
            <a:r>
              <a:rPr lang="en-US" sz="800" err="1">
                <a:solidFill>
                  <a:schemeClr val="tx1"/>
                </a:solidFill>
              </a:rPr>
              <a:t>faucibus</a:t>
            </a:r>
            <a:r>
              <a:rPr lang="en-US" sz="800">
                <a:solidFill>
                  <a:schemeClr val="tx1"/>
                </a:solidFill>
              </a:rPr>
              <a:t> </a:t>
            </a:r>
            <a:r>
              <a:rPr lang="en-US" sz="800" err="1">
                <a:solidFill>
                  <a:schemeClr val="tx1"/>
                </a:solidFill>
              </a:rPr>
              <a:t>orci</a:t>
            </a:r>
            <a:r>
              <a:rPr lang="en-US" sz="800">
                <a:solidFill>
                  <a:schemeClr val="tx1"/>
                </a:solidFill>
              </a:rPr>
              <a:t> </a:t>
            </a:r>
            <a:r>
              <a:rPr lang="en-US" sz="800" err="1">
                <a:solidFill>
                  <a:schemeClr val="tx1"/>
                </a:solidFill>
              </a:rPr>
              <a:t>luctus</a:t>
            </a:r>
            <a:r>
              <a:rPr lang="en-US" sz="800">
                <a:solidFill>
                  <a:schemeClr val="tx1"/>
                </a:solidFill>
              </a:rPr>
              <a:t> et </a:t>
            </a:r>
            <a:r>
              <a:rPr lang="en-US" sz="800" err="1">
                <a:solidFill>
                  <a:schemeClr val="tx1"/>
                </a:solidFill>
              </a:rPr>
              <a:t>ultrices</a:t>
            </a:r>
            <a:r>
              <a:rPr lang="en-US" sz="800">
                <a:solidFill>
                  <a:schemeClr val="tx1"/>
                </a:solidFill>
              </a:rPr>
              <a:t> </a:t>
            </a:r>
            <a:r>
              <a:rPr lang="en-US" sz="800" err="1">
                <a:solidFill>
                  <a:schemeClr val="tx1"/>
                </a:solidFill>
              </a:rPr>
              <a:t>posuere</a:t>
            </a:r>
            <a:r>
              <a:rPr lang="en-US" sz="800">
                <a:solidFill>
                  <a:schemeClr val="tx1"/>
                </a:solidFill>
              </a:rPr>
              <a:t> </a:t>
            </a:r>
            <a:r>
              <a:rPr lang="en-US" sz="800" err="1">
                <a:solidFill>
                  <a:schemeClr val="tx1"/>
                </a:solidFill>
              </a:rPr>
              <a:t>cubilia</a:t>
            </a:r>
            <a:r>
              <a:rPr lang="en-US" sz="800">
                <a:solidFill>
                  <a:schemeClr val="tx1"/>
                </a:solidFill>
              </a:rPr>
              <a:t> </a:t>
            </a:r>
            <a:r>
              <a:rPr lang="en-US" sz="800" err="1">
                <a:solidFill>
                  <a:schemeClr val="tx1"/>
                </a:solidFill>
              </a:rPr>
              <a:t>Curae</a:t>
            </a:r>
            <a:r>
              <a:rPr lang="en-US" sz="800">
                <a:solidFill>
                  <a:schemeClr val="tx1"/>
                </a:solidFill>
              </a:rPr>
              <a:t>; </a:t>
            </a:r>
            <a:r>
              <a:rPr lang="en-US" sz="800" err="1">
                <a:solidFill>
                  <a:schemeClr val="tx1"/>
                </a:solidFill>
              </a:rPr>
              <a:t>Nulla</a:t>
            </a:r>
            <a:r>
              <a:rPr lang="en-US" sz="800">
                <a:solidFill>
                  <a:schemeClr val="tx1"/>
                </a:solidFill>
              </a:rPr>
              <a:t> id </a:t>
            </a:r>
            <a:r>
              <a:rPr lang="en-US" sz="800" err="1">
                <a:solidFill>
                  <a:schemeClr val="tx1"/>
                </a:solidFill>
              </a:rPr>
              <a:t>tristique</a:t>
            </a:r>
            <a:r>
              <a:rPr lang="en-US" sz="800">
                <a:solidFill>
                  <a:schemeClr val="tx1"/>
                </a:solidFill>
              </a:rPr>
              <a:t> </a:t>
            </a:r>
            <a:r>
              <a:rPr lang="en-US" sz="800" err="1">
                <a:solidFill>
                  <a:schemeClr val="tx1"/>
                </a:solidFill>
              </a:rPr>
              <a:t>odio</a:t>
            </a:r>
            <a:r>
              <a:rPr lang="en-US" sz="800">
                <a:solidFill>
                  <a:schemeClr val="tx1"/>
                </a:solidFill>
              </a:rPr>
              <a:t>. Maecenas </a:t>
            </a:r>
            <a:r>
              <a:rPr lang="en-US" sz="800" err="1">
                <a:solidFill>
                  <a:schemeClr val="tx1"/>
                </a:solidFill>
              </a:rPr>
              <a:t>tempor</a:t>
            </a:r>
            <a:r>
              <a:rPr lang="en-US" sz="800">
                <a:solidFill>
                  <a:schemeClr val="tx1"/>
                </a:solidFill>
              </a:rPr>
              <a:t> </a:t>
            </a:r>
            <a:r>
              <a:rPr lang="en-US" sz="800" err="1">
                <a:solidFill>
                  <a:schemeClr val="tx1"/>
                </a:solidFill>
              </a:rPr>
              <a:t>justo</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odio</a:t>
            </a:r>
            <a:r>
              <a:rPr lang="en-US" sz="800">
                <a:solidFill>
                  <a:schemeClr val="tx1"/>
                </a:solidFill>
              </a:rPr>
              <a:t> </a:t>
            </a:r>
            <a:r>
              <a:rPr lang="en-US" sz="800" err="1">
                <a:solidFill>
                  <a:schemeClr val="tx1"/>
                </a:solidFill>
              </a:rPr>
              <a:t>mattis</a:t>
            </a:r>
            <a:r>
              <a:rPr lang="en-US" sz="800">
                <a:solidFill>
                  <a:schemeClr val="tx1"/>
                </a:solidFill>
              </a:rPr>
              <a:t> </a:t>
            </a:r>
            <a:r>
              <a:rPr lang="en-US" sz="800" err="1">
                <a:solidFill>
                  <a:schemeClr val="tx1"/>
                </a:solidFill>
              </a:rPr>
              <a:t>efficitur</a:t>
            </a:r>
            <a:r>
              <a:rPr lang="en-US" sz="800">
                <a:solidFill>
                  <a:schemeClr val="tx1"/>
                </a:solidFill>
              </a:rPr>
              <a:t>. </a:t>
            </a:r>
            <a:r>
              <a:rPr lang="en-US" sz="800" err="1">
                <a:solidFill>
                  <a:schemeClr val="tx1"/>
                </a:solidFill>
              </a:rPr>
              <a:t>Donec</a:t>
            </a:r>
            <a:r>
              <a:rPr lang="en-US" sz="800">
                <a:solidFill>
                  <a:schemeClr val="tx1"/>
                </a:solidFill>
              </a:rPr>
              <a:t> </a:t>
            </a:r>
            <a:r>
              <a:rPr lang="en-US" sz="800" err="1">
                <a:solidFill>
                  <a:schemeClr val="tx1"/>
                </a:solidFill>
              </a:rPr>
              <a:t>fermentum</a:t>
            </a:r>
            <a:r>
              <a:rPr lang="en-US" sz="800">
                <a:solidFill>
                  <a:schemeClr val="tx1"/>
                </a:solidFill>
              </a:rPr>
              <a:t> </a:t>
            </a:r>
            <a:r>
              <a:rPr lang="en-US" sz="800" err="1">
                <a:solidFill>
                  <a:schemeClr val="tx1"/>
                </a:solidFill>
              </a:rPr>
              <a:t>lectus</a:t>
            </a:r>
            <a:r>
              <a:rPr lang="en-US" sz="800">
                <a:solidFill>
                  <a:schemeClr val="tx1"/>
                </a:solidFill>
              </a:rPr>
              <a:t> </a:t>
            </a:r>
            <a:r>
              <a:rPr lang="en-US" sz="800" err="1">
                <a:solidFill>
                  <a:schemeClr val="tx1"/>
                </a:solidFill>
              </a:rPr>
              <a:t>nec</a:t>
            </a:r>
            <a:r>
              <a:rPr lang="en-US" sz="800">
                <a:solidFill>
                  <a:schemeClr val="tx1"/>
                </a:solidFill>
              </a:rPr>
              <a:t> </a:t>
            </a:r>
          </a:p>
          <a:p>
            <a:endParaRPr lang="en-US" sz="800">
              <a:solidFill>
                <a:schemeClr val="tx1"/>
              </a:solidFill>
            </a:endParaRPr>
          </a:p>
          <a:p>
            <a:r>
              <a:rPr lang="en-US" sz="800" err="1">
                <a:solidFill>
                  <a:schemeClr val="tx1"/>
                </a:solidFill>
              </a:rPr>
              <a:t>orci</a:t>
            </a:r>
            <a:r>
              <a:rPr lang="en-US" sz="800">
                <a:solidFill>
                  <a:schemeClr val="tx1"/>
                </a:solidFill>
              </a:rPr>
              <a:t> </a:t>
            </a:r>
            <a:r>
              <a:rPr lang="en-US" sz="800" err="1">
                <a:solidFill>
                  <a:schemeClr val="tx1"/>
                </a:solidFill>
              </a:rPr>
              <a:t>mollis</a:t>
            </a:r>
            <a:r>
              <a:rPr lang="en-US" sz="800">
                <a:solidFill>
                  <a:schemeClr val="tx1"/>
                </a:solidFill>
              </a:rPr>
              <a:t> </a:t>
            </a:r>
            <a:r>
              <a:rPr lang="en-US" sz="800" err="1">
                <a:solidFill>
                  <a:schemeClr val="tx1"/>
                </a:solidFill>
              </a:rPr>
              <a:t>pretium</a:t>
            </a:r>
            <a:r>
              <a:rPr lang="en-US" sz="800">
                <a:solidFill>
                  <a:schemeClr val="tx1"/>
                </a:solidFill>
              </a:rPr>
              <a:t>. </a:t>
            </a:r>
            <a:r>
              <a:rPr lang="en-US" sz="800" err="1">
                <a:solidFill>
                  <a:schemeClr val="tx1"/>
                </a:solidFill>
              </a:rPr>
              <a:t>Duis</a:t>
            </a:r>
            <a:r>
              <a:rPr lang="en-US" sz="800">
                <a:solidFill>
                  <a:schemeClr val="tx1"/>
                </a:solidFill>
              </a:rPr>
              <a:t> </a:t>
            </a:r>
            <a:r>
              <a:rPr lang="en-US" sz="800" err="1">
                <a:solidFill>
                  <a:schemeClr val="tx1"/>
                </a:solidFill>
              </a:rPr>
              <a:t>tempor</a:t>
            </a:r>
            <a:r>
              <a:rPr lang="en-US" sz="800">
                <a:solidFill>
                  <a:schemeClr val="tx1"/>
                </a:solidFill>
              </a:rPr>
              <a:t> </a:t>
            </a:r>
            <a:r>
              <a:rPr lang="en-US" sz="800" err="1">
                <a:solidFill>
                  <a:schemeClr val="tx1"/>
                </a:solidFill>
              </a:rPr>
              <a:t>sapien</a:t>
            </a:r>
            <a:r>
              <a:rPr lang="en-US" sz="800">
                <a:solidFill>
                  <a:schemeClr val="tx1"/>
                </a:solidFill>
              </a:rPr>
              <a:t> </a:t>
            </a:r>
            <a:r>
              <a:rPr lang="en-US" sz="800" err="1">
                <a:solidFill>
                  <a:schemeClr val="tx1"/>
                </a:solidFill>
              </a:rPr>
              <a:t>sed</a:t>
            </a:r>
            <a:r>
              <a:rPr lang="en-US" sz="800">
                <a:solidFill>
                  <a:schemeClr val="tx1"/>
                </a:solidFill>
              </a:rPr>
              <a:t> </a:t>
            </a:r>
            <a:r>
              <a:rPr lang="en-US" sz="800" err="1">
                <a:solidFill>
                  <a:schemeClr val="tx1"/>
                </a:solidFill>
              </a:rPr>
              <a:t>urna</a:t>
            </a:r>
            <a:r>
              <a:rPr lang="en-US" sz="800">
                <a:solidFill>
                  <a:schemeClr val="tx1"/>
                </a:solidFill>
              </a:rPr>
              <a:t> </a:t>
            </a:r>
            <a:r>
              <a:rPr lang="en-US" sz="800" err="1">
                <a:solidFill>
                  <a:schemeClr val="tx1"/>
                </a:solidFill>
              </a:rPr>
              <a:t>ultricies</a:t>
            </a:r>
            <a:r>
              <a:rPr lang="en-US" sz="800">
                <a:solidFill>
                  <a:schemeClr val="tx1"/>
                </a:solidFill>
              </a:rPr>
              <a:t>, </a:t>
            </a:r>
            <a:r>
              <a:rPr lang="en-US" sz="800" err="1">
                <a:solidFill>
                  <a:schemeClr val="tx1"/>
                </a:solidFill>
              </a:rPr>
              <a:t>ut</a:t>
            </a:r>
            <a:r>
              <a:rPr lang="en-US" sz="800">
                <a:solidFill>
                  <a:schemeClr val="tx1"/>
                </a:solidFill>
              </a:rPr>
              <a:t> </a:t>
            </a:r>
            <a:r>
              <a:rPr lang="en-US" sz="800" err="1">
                <a:solidFill>
                  <a:schemeClr val="tx1"/>
                </a:solidFill>
              </a:rPr>
              <a:t>porttitor</a:t>
            </a:r>
            <a:r>
              <a:rPr lang="en-US" sz="800">
                <a:solidFill>
                  <a:schemeClr val="tx1"/>
                </a:solidFill>
              </a:rPr>
              <a:t> ante </a:t>
            </a:r>
            <a:r>
              <a:rPr lang="en-US" sz="800" err="1">
                <a:solidFill>
                  <a:schemeClr val="tx1"/>
                </a:solidFill>
              </a:rPr>
              <a:t>rutrum</a:t>
            </a:r>
            <a:r>
              <a:rPr lang="en-US" sz="800">
                <a:solidFill>
                  <a:schemeClr val="tx1"/>
                </a:solidFill>
              </a:rPr>
              <a:t>. Class </a:t>
            </a:r>
            <a:r>
              <a:rPr lang="en-US" sz="800" err="1">
                <a:solidFill>
                  <a:schemeClr val="tx1"/>
                </a:solidFill>
              </a:rPr>
              <a:t>aptent</a:t>
            </a:r>
            <a:r>
              <a:rPr lang="en-US" sz="800">
                <a:solidFill>
                  <a:schemeClr val="tx1"/>
                </a:solidFill>
              </a:rPr>
              <a:t> </a:t>
            </a:r>
            <a:r>
              <a:rPr lang="en-US" sz="800" err="1">
                <a:solidFill>
                  <a:schemeClr val="tx1"/>
                </a:solidFill>
              </a:rPr>
              <a:t>taciti</a:t>
            </a:r>
            <a:r>
              <a:rPr lang="en-US" sz="800">
                <a:solidFill>
                  <a:schemeClr val="tx1"/>
                </a:solidFill>
              </a:rPr>
              <a:t> </a:t>
            </a:r>
            <a:r>
              <a:rPr lang="en-US" sz="800" err="1">
                <a:solidFill>
                  <a:schemeClr val="tx1"/>
                </a:solidFill>
              </a:rPr>
              <a:t>sociosqu</a:t>
            </a:r>
            <a:r>
              <a:rPr lang="en-US" sz="800">
                <a:solidFill>
                  <a:schemeClr val="tx1"/>
                </a:solidFill>
              </a:rPr>
              <a:t> ad </a:t>
            </a:r>
            <a:r>
              <a:rPr lang="en-US" sz="800" err="1">
                <a:solidFill>
                  <a:schemeClr val="tx1"/>
                </a:solidFill>
              </a:rPr>
              <a:t>litora</a:t>
            </a:r>
            <a:r>
              <a:rPr lang="en-US" sz="800">
                <a:solidFill>
                  <a:schemeClr val="tx1"/>
                </a:solidFill>
              </a:rPr>
              <a:t> </a:t>
            </a:r>
            <a:r>
              <a:rPr lang="en-US" sz="800" err="1">
                <a:solidFill>
                  <a:schemeClr val="tx1"/>
                </a:solidFill>
              </a:rPr>
              <a:t>torquent</a:t>
            </a:r>
            <a:r>
              <a:rPr lang="en-US" sz="800">
                <a:solidFill>
                  <a:schemeClr val="tx1"/>
                </a:solidFill>
              </a:rPr>
              <a:t> per </a:t>
            </a:r>
            <a:r>
              <a:rPr lang="en-US" sz="800" err="1">
                <a:solidFill>
                  <a:schemeClr val="tx1"/>
                </a:solidFill>
              </a:rPr>
              <a:t>conubia</a:t>
            </a:r>
            <a:r>
              <a:rPr lang="en-US" sz="800">
                <a:solidFill>
                  <a:schemeClr val="tx1"/>
                </a:solidFill>
              </a:rPr>
              <a:t> nostra, per </a:t>
            </a:r>
            <a:r>
              <a:rPr lang="en-US" sz="800" err="1">
                <a:solidFill>
                  <a:schemeClr val="tx1"/>
                </a:solidFill>
              </a:rPr>
              <a:t>inceptos</a:t>
            </a:r>
            <a:r>
              <a:rPr lang="en-US" sz="800">
                <a:solidFill>
                  <a:schemeClr val="tx1"/>
                </a:solidFill>
              </a:rPr>
              <a:t> </a:t>
            </a:r>
          </a:p>
        </p:txBody>
      </p:sp>
      <p:sp>
        <p:nvSpPr>
          <p:cNvPr id="194" name="Rectangle 193"/>
          <p:cNvSpPr/>
          <p:nvPr/>
        </p:nvSpPr>
        <p:spPr>
          <a:xfrm>
            <a:off x="4252363" y="1747500"/>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Index.php</a:t>
            </a:r>
            <a:endParaRPr lang="en-US"/>
          </a:p>
        </p:txBody>
      </p:sp>
      <p:sp>
        <p:nvSpPr>
          <p:cNvPr id="195" name="Rectangle 194"/>
          <p:cNvSpPr/>
          <p:nvPr/>
        </p:nvSpPr>
        <p:spPr>
          <a:xfrm>
            <a:off x="4489284" y="851889"/>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JPEG1</a:t>
            </a:r>
          </a:p>
        </p:txBody>
      </p:sp>
      <p:sp>
        <p:nvSpPr>
          <p:cNvPr id="196" name="Rectangle 195"/>
          <p:cNvSpPr/>
          <p:nvPr/>
        </p:nvSpPr>
        <p:spPr>
          <a:xfrm>
            <a:off x="1579473" y="150968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PNG1</a:t>
            </a:r>
          </a:p>
        </p:txBody>
      </p:sp>
      <p:sp>
        <p:nvSpPr>
          <p:cNvPr id="197" name="Rectangle 196"/>
          <p:cNvSpPr/>
          <p:nvPr/>
        </p:nvSpPr>
        <p:spPr>
          <a:xfrm>
            <a:off x="2831795" y="1047806"/>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PNG2</a:t>
            </a:r>
          </a:p>
        </p:txBody>
      </p:sp>
      <p:sp>
        <p:nvSpPr>
          <p:cNvPr id="198" name="Rectangle 197"/>
          <p:cNvSpPr/>
          <p:nvPr/>
        </p:nvSpPr>
        <p:spPr>
          <a:xfrm>
            <a:off x="5044379" y="497458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About.php</a:t>
            </a:r>
            <a:endParaRPr lang="en-US" sz="1200"/>
          </a:p>
        </p:txBody>
      </p:sp>
      <p:sp>
        <p:nvSpPr>
          <p:cNvPr id="200" name="Rectangle 199"/>
          <p:cNvSpPr/>
          <p:nvPr/>
        </p:nvSpPr>
        <p:spPr>
          <a:xfrm>
            <a:off x="2684531" y="523044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footer.php</a:t>
            </a:r>
            <a:endParaRPr lang="en-US" sz="1200"/>
          </a:p>
        </p:txBody>
      </p:sp>
      <p:sp>
        <p:nvSpPr>
          <p:cNvPr id="201" name="Rectangle 200"/>
          <p:cNvSpPr/>
          <p:nvPr/>
        </p:nvSpPr>
        <p:spPr>
          <a:xfrm>
            <a:off x="2076294" y="370097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header.php</a:t>
            </a:r>
            <a:endParaRPr lang="en-US" sz="1200"/>
          </a:p>
        </p:txBody>
      </p:sp>
      <p:sp>
        <p:nvSpPr>
          <p:cNvPr id="206" name="Rectangle 205"/>
          <p:cNvSpPr/>
          <p:nvPr/>
        </p:nvSpPr>
        <p:spPr>
          <a:xfrm>
            <a:off x="7028426" y="2095017"/>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App.js</a:t>
            </a:r>
          </a:p>
        </p:txBody>
      </p:sp>
      <p:sp>
        <p:nvSpPr>
          <p:cNvPr id="211" name="Rectangle 210"/>
          <p:cNvSpPr/>
          <p:nvPr/>
        </p:nvSpPr>
        <p:spPr>
          <a:xfrm>
            <a:off x="7771884" y="112133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Masonry</a:t>
            </a:r>
          </a:p>
        </p:txBody>
      </p:sp>
      <p:sp>
        <p:nvSpPr>
          <p:cNvPr id="212" name="Rectangle 211"/>
          <p:cNvSpPr/>
          <p:nvPr/>
        </p:nvSpPr>
        <p:spPr>
          <a:xfrm>
            <a:off x="11371337" y="-80981"/>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sp>
        <p:nvSpPr>
          <p:cNvPr id="49" name="Oval 48"/>
          <p:cNvSpPr/>
          <p:nvPr/>
        </p:nvSpPr>
        <p:spPr>
          <a:xfrm>
            <a:off x="3720672" y="2386742"/>
            <a:ext cx="1346459" cy="134645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7" name="Oval 76"/>
          <p:cNvSpPr/>
          <p:nvPr/>
        </p:nvSpPr>
        <p:spPr>
          <a:xfrm>
            <a:off x="5037877" y="2928612"/>
            <a:ext cx="1012836" cy="101283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79" name="Rectangle 78"/>
          <p:cNvSpPr/>
          <p:nvPr/>
        </p:nvSpPr>
        <p:spPr>
          <a:xfrm>
            <a:off x="3831908" y="2835096"/>
            <a:ext cx="1217322"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&lt;div class=“class"&gt;</a:t>
            </a:r>
          </a:p>
        </p:txBody>
      </p:sp>
      <p:sp>
        <p:nvSpPr>
          <p:cNvPr id="81" name="Rectangle 80"/>
          <p:cNvSpPr/>
          <p:nvPr/>
        </p:nvSpPr>
        <p:spPr>
          <a:xfrm>
            <a:off x="4756995" y="3160611"/>
            <a:ext cx="1574600" cy="485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&lt;div&gt;</a:t>
            </a:r>
          </a:p>
        </p:txBody>
      </p:sp>
      <p:sp>
        <p:nvSpPr>
          <p:cNvPr id="189" name="Oval 188"/>
          <p:cNvSpPr/>
          <p:nvPr/>
        </p:nvSpPr>
        <p:spPr>
          <a:xfrm>
            <a:off x="4575738" y="2300538"/>
            <a:ext cx="290146" cy="290146"/>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4013819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22440" y="805670"/>
            <a:ext cx="465992" cy="46599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236898" y="3494646"/>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74351" y="1022343"/>
            <a:ext cx="465992" cy="46599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97947" y="1671375"/>
            <a:ext cx="2938386" cy="29383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57272" y="4999614"/>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171589" y="1877891"/>
            <a:ext cx="811823" cy="81182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3" idx="3"/>
            <a:endCxn id="8" idx="6"/>
          </p:cNvCxnSpPr>
          <p:nvPr/>
        </p:nvCxnSpPr>
        <p:spPr>
          <a:xfrm flipH="1">
            <a:off x="6336333" y="2570825"/>
            <a:ext cx="954145" cy="5697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4"/>
            <a:endCxn id="9" idx="0"/>
          </p:cNvCxnSpPr>
          <p:nvPr/>
        </p:nvCxnSpPr>
        <p:spPr>
          <a:xfrm>
            <a:off x="4867140" y="4609761"/>
            <a:ext cx="396044" cy="3898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838045" y="5018645"/>
            <a:ext cx="811823" cy="8118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760626" y="1310974"/>
            <a:ext cx="811823" cy="8118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a:stCxn id="8" idx="3"/>
            <a:endCxn id="56" idx="7"/>
          </p:cNvCxnSpPr>
          <p:nvPr/>
        </p:nvCxnSpPr>
        <p:spPr>
          <a:xfrm flipH="1">
            <a:off x="3530979" y="4179444"/>
            <a:ext cx="297285" cy="958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5" idx="7"/>
            <a:endCxn id="8" idx="2"/>
          </p:cNvCxnSpPr>
          <p:nvPr/>
        </p:nvCxnSpPr>
        <p:spPr>
          <a:xfrm flipV="1">
            <a:off x="2929832" y="3140568"/>
            <a:ext cx="468115" cy="472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7" idx="5"/>
            <a:endCxn id="8" idx="1"/>
          </p:cNvCxnSpPr>
          <p:nvPr/>
        </p:nvCxnSpPr>
        <p:spPr>
          <a:xfrm>
            <a:off x="3572100" y="1420092"/>
            <a:ext cx="256164" cy="68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4" idx="4"/>
            <a:endCxn id="8" idx="0"/>
          </p:cNvCxnSpPr>
          <p:nvPr/>
        </p:nvCxnSpPr>
        <p:spPr>
          <a:xfrm flipH="1">
            <a:off x="4867140" y="1271662"/>
            <a:ext cx="188296" cy="3997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57" idx="6"/>
            <a:endCxn id="8" idx="1"/>
          </p:cNvCxnSpPr>
          <p:nvPr/>
        </p:nvCxnSpPr>
        <p:spPr>
          <a:xfrm>
            <a:off x="2572449" y="1716886"/>
            <a:ext cx="1255815" cy="3848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1" y="-3762"/>
            <a:ext cx="12192000" cy="2461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9352412" y="246184"/>
            <a:ext cx="2839587" cy="661181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495692" y="342900"/>
            <a:ext cx="2611316" cy="64095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800">
              <a:solidFill>
                <a:schemeClr val="tx1"/>
              </a:solidFill>
            </a:endParaRPr>
          </a:p>
        </p:txBody>
      </p:sp>
      <p:sp>
        <p:nvSpPr>
          <p:cNvPr id="194" name="Rectangle 193"/>
          <p:cNvSpPr/>
          <p:nvPr/>
        </p:nvSpPr>
        <p:spPr>
          <a:xfrm>
            <a:off x="4252363" y="1747500"/>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Index.php</a:t>
            </a:r>
            <a:endParaRPr lang="en-US"/>
          </a:p>
        </p:txBody>
      </p:sp>
      <p:sp>
        <p:nvSpPr>
          <p:cNvPr id="195" name="Rectangle 194"/>
          <p:cNvSpPr/>
          <p:nvPr/>
        </p:nvSpPr>
        <p:spPr>
          <a:xfrm>
            <a:off x="4489284" y="851889"/>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JPEG1</a:t>
            </a:r>
          </a:p>
        </p:txBody>
      </p:sp>
      <p:sp>
        <p:nvSpPr>
          <p:cNvPr id="196" name="Rectangle 195"/>
          <p:cNvSpPr/>
          <p:nvPr/>
        </p:nvSpPr>
        <p:spPr>
          <a:xfrm>
            <a:off x="1579473" y="150968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PNG1</a:t>
            </a:r>
          </a:p>
        </p:txBody>
      </p:sp>
      <p:sp>
        <p:nvSpPr>
          <p:cNvPr id="197" name="Rectangle 196"/>
          <p:cNvSpPr/>
          <p:nvPr/>
        </p:nvSpPr>
        <p:spPr>
          <a:xfrm>
            <a:off x="1640809" y="2036791"/>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PNG2</a:t>
            </a:r>
          </a:p>
        </p:txBody>
      </p:sp>
      <p:sp>
        <p:nvSpPr>
          <p:cNvPr id="198" name="Rectangle 197"/>
          <p:cNvSpPr/>
          <p:nvPr/>
        </p:nvSpPr>
        <p:spPr>
          <a:xfrm>
            <a:off x="4691181" y="5192949"/>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About.php</a:t>
            </a:r>
            <a:endParaRPr lang="en-US" sz="1200"/>
          </a:p>
        </p:txBody>
      </p:sp>
      <p:sp>
        <p:nvSpPr>
          <p:cNvPr id="200" name="Rectangle 199"/>
          <p:cNvSpPr/>
          <p:nvPr/>
        </p:nvSpPr>
        <p:spPr>
          <a:xfrm>
            <a:off x="2684531" y="523044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footer.php</a:t>
            </a:r>
            <a:endParaRPr lang="en-US" sz="1200"/>
          </a:p>
        </p:txBody>
      </p:sp>
      <p:sp>
        <p:nvSpPr>
          <p:cNvPr id="201" name="Rectangle 200"/>
          <p:cNvSpPr/>
          <p:nvPr/>
        </p:nvSpPr>
        <p:spPr>
          <a:xfrm>
            <a:off x="2076294" y="370097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header.php</a:t>
            </a:r>
            <a:endParaRPr lang="en-US" sz="1200"/>
          </a:p>
        </p:txBody>
      </p:sp>
      <p:sp>
        <p:nvSpPr>
          <p:cNvPr id="206" name="Rectangle 205"/>
          <p:cNvSpPr/>
          <p:nvPr/>
        </p:nvSpPr>
        <p:spPr>
          <a:xfrm>
            <a:off x="7028426" y="2095017"/>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App.js</a:t>
            </a:r>
          </a:p>
        </p:txBody>
      </p:sp>
      <p:sp>
        <p:nvSpPr>
          <p:cNvPr id="211" name="Rectangle 210"/>
          <p:cNvSpPr/>
          <p:nvPr/>
        </p:nvSpPr>
        <p:spPr>
          <a:xfrm>
            <a:off x="7771884" y="1121338"/>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Masonry</a:t>
            </a:r>
          </a:p>
        </p:txBody>
      </p:sp>
      <p:sp>
        <p:nvSpPr>
          <p:cNvPr id="212" name="Rectangle 211"/>
          <p:cNvSpPr/>
          <p:nvPr/>
        </p:nvSpPr>
        <p:spPr>
          <a:xfrm>
            <a:off x="11371337" y="-80981"/>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sp>
        <p:nvSpPr>
          <p:cNvPr id="49" name="Oval 48"/>
          <p:cNvSpPr/>
          <p:nvPr/>
        </p:nvSpPr>
        <p:spPr>
          <a:xfrm>
            <a:off x="3700182" y="2399735"/>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43" name="Oval 42"/>
          <p:cNvSpPr/>
          <p:nvPr/>
        </p:nvSpPr>
        <p:spPr>
          <a:xfrm>
            <a:off x="3958799" y="2084487"/>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58" name="Oval 57"/>
          <p:cNvSpPr/>
          <p:nvPr/>
        </p:nvSpPr>
        <p:spPr>
          <a:xfrm>
            <a:off x="4167372" y="2437978"/>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59" name="Oval 58"/>
          <p:cNvSpPr/>
          <p:nvPr/>
        </p:nvSpPr>
        <p:spPr>
          <a:xfrm>
            <a:off x="4425989" y="2122730"/>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0" name="Oval 59"/>
          <p:cNvSpPr/>
          <p:nvPr/>
        </p:nvSpPr>
        <p:spPr>
          <a:xfrm>
            <a:off x="4624944" y="2494672"/>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1" name="Oval 60"/>
          <p:cNvSpPr/>
          <p:nvPr/>
        </p:nvSpPr>
        <p:spPr>
          <a:xfrm>
            <a:off x="4883561" y="2179424"/>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2" name="Oval 61"/>
          <p:cNvSpPr/>
          <p:nvPr/>
        </p:nvSpPr>
        <p:spPr>
          <a:xfrm>
            <a:off x="5092134" y="2532915"/>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3" name="Oval 62"/>
          <p:cNvSpPr/>
          <p:nvPr/>
        </p:nvSpPr>
        <p:spPr>
          <a:xfrm>
            <a:off x="5350751" y="2217667"/>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4" name="Oval 63"/>
          <p:cNvSpPr/>
          <p:nvPr/>
        </p:nvSpPr>
        <p:spPr>
          <a:xfrm>
            <a:off x="5569403" y="2617380"/>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5" name="Oval 64"/>
          <p:cNvSpPr/>
          <p:nvPr/>
        </p:nvSpPr>
        <p:spPr>
          <a:xfrm>
            <a:off x="3572100" y="3103717"/>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6" name="Oval 65"/>
          <p:cNvSpPr/>
          <p:nvPr/>
        </p:nvSpPr>
        <p:spPr>
          <a:xfrm>
            <a:off x="3830717" y="2788469"/>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7" name="Oval 66"/>
          <p:cNvSpPr/>
          <p:nvPr/>
        </p:nvSpPr>
        <p:spPr>
          <a:xfrm>
            <a:off x="4039290" y="3141960"/>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8" name="Oval 67"/>
          <p:cNvSpPr/>
          <p:nvPr/>
        </p:nvSpPr>
        <p:spPr>
          <a:xfrm>
            <a:off x="4297907" y="2826712"/>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69" name="Oval 68"/>
          <p:cNvSpPr/>
          <p:nvPr/>
        </p:nvSpPr>
        <p:spPr>
          <a:xfrm>
            <a:off x="4496862" y="3198654"/>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0" name="Oval 69"/>
          <p:cNvSpPr/>
          <p:nvPr/>
        </p:nvSpPr>
        <p:spPr>
          <a:xfrm>
            <a:off x="4755479" y="2883406"/>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1" name="Oval 70"/>
          <p:cNvSpPr/>
          <p:nvPr/>
        </p:nvSpPr>
        <p:spPr>
          <a:xfrm>
            <a:off x="4964052" y="3236897"/>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2" name="Oval 71"/>
          <p:cNvSpPr/>
          <p:nvPr/>
        </p:nvSpPr>
        <p:spPr>
          <a:xfrm>
            <a:off x="5222669" y="2921649"/>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3" name="Oval 72"/>
          <p:cNvSpPr/>
          <p:nvPr/>
        </p:nvSpPr>
        <p:spPr>
          <a:xfrm>
            <a:off x="5441321" y="3321362"/>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4" name="Oval 73"/>
          <p:cNvSpPr/>
          <p:nvPr/>
        </p:nvSpPr>
        <p:spPr>
          <a:xfrm>
            <a:off x="5728719" y="2999606"/>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5" name="Oval 74"/>
          <p:cNvSpPr/>
          <p:nvPr/>
        </p:nvSpPr>
        <p:spPr>
          <a:xfrm>
            <a:off x="3787670" y="3522017"/>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6" name="Oval 75"/>
          <p:cNvSpPr/>
          <p:nvPr/>
        </p:nvSpPr>
        <p:spPr>
          <a:xfrm>
            <a:off x="3996243" y="3875508"/>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78" name="Oval 77"/>
          <p:cNvSpPr/>
          <p:nvPr/>
        </p:nvSpPr>
        <p:spPr>
          <a:xfrm>
            <a:off x="4254860" y="3560260"/>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80" name="Oval 79"/>
          <p:cNvSpPr/>
          <p:nvPr/>
        </p:nvSpPr>
        <p:spPr>
          <a:xfrm>
            <a:off x="4453815" y="3932202"/>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82" name="Oval 81"/>
          <p:cNvSpPr/>
          <p:nvPr/>
        </p:nvSpPr>
        <p:spPr>
          <a:xfrm>
            <a:off x="4712432" y="3616954"/>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83" name="Oval 82"/>
          <p:cNvSpPr/>
          <p:nvPr/>
        </p:nvSpPr>
        <p:spPr>
          <a:xfrm>
            <a:off x="4921005" y="3970445"/>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84" name="Oval 83"/>
          <p:cNvSpPr/>
          <p:nvPr/>
        </p:nvSpPr>
        <p:spPr>
          <a:xfrm>
            <a:off x="5179622" y="3655197"/>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85" name="Oval 84"/>
          <p:cNvSpPr/>
          <p:nvPr/>
        </p:nvSpPr>
        <p:spPr>
          <a:xfrm>
            <a:off x="5645497" y="3712731"/>
            <a:ext cx="342179" cy="34217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86" name="Rectangle 85"/>
          <p:cNvSpPr/>
          <p:nvPr/>
        </p:nvSpPr>
        <p:spPr>
          <a:xfrm>
            <a:off x="2826455" y="1051429"/>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PNG1</a:t>
            </a:r>
          </a:p>
        </p:txBody>
      </p:sp>
    </p:spTree>
    <p:extLst>
      <p:ext uri="{BB962C8B-B14F-4D97-AF65-F5344CB8AC3E}">
        <p14:creationId xmlns:p14="http://schemas.microsoft.com/office/powerpoint/2010/main" val="3668249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185"/>
          <p:cNvSpPr/>
          <p:nvPr/>
        </p:nvSpPr>
        <p:spPr>
          <a:xfrm>
            <a:off x="-1" y="-3762"/>
            <a:ext cx="12192000" cy="2461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9352412" y="246184"/>
            <a:ext cx="2839587" cy="661181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495692" y="342900"/>
            <a:ext cx="2611316" cy="64095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err="1">
                <a:solidFill>
                  <a:schemeClr val="tx1"/>
                </a:solidFill>
              </a:rPr>
              <a:t>Interdum</a:t>
            </a:r>
            <a:r>
              <a:rPr lang="en-US" sz="800">
                <a:solidFill>
                  <a:schemeClr val="tx1"/>
                </a:solidFill>
              </a:rPr>
              <a:t> et </a:t>
            </a:r>
            <a:r>
              <a:rPr lang="en-US" sz="800" err="1">
                <a:solidFill>
                  <a:schemeClr val="tx1"/>
                </a:solidFill>
              </a:rPr>
              <a:t>malesuada</a:t>
            </a:r>
            <a:r>
              <a:rPr lang="en-US" sz="800">
                <a:solidFill>
                  <a:schemeClr val="tx1"/>
                </a:solidFill>
              </a:rPr>
              <a:t> fames ac ante ipsum </a:t>
            </a:r>
            <a:r>
              <a:rPr lang="en-US" sz="800" err="1">
                <a:solidFill>
                  <a:schemeClr val="tx1"/>
                </a:solidFill>
              </a:rPr>
              <a:t>primis</a:t>
            </a:r>
            <a:r>
              <a:rPr lang="en-US" sz="800">
                <a:solidFill>
                  <a:schemeClr val="tx1"/>
                </a:solidFill>
              </a:rPr>
              <a:t> in </a:t>
            </a:r>
            <a:r>
              <a:rPr lang="en-US" sz="800" err="1">
                <a:solidFill>
                  <a:schemeClr val="tx1"/>
                </a:solidFill>
              </a:rPr>
              <a:t>faucibus</a:t>
            </a:r>
            <a:r>
              <a:rPr lang="en-US" sz="800">
                <a:solidFill>
                  <a:schemeClr val="tx1"/>
                </a:solidFill>
              </a:rPr>
              <a:t>. </a:t>
            </a:r>
            <a:r>
              <a:rPr lang="en-US" sz="800" err="1">
                <a:solidFill>
                  <a:schemeClr val="tx1"/>
                </a:solidFill>
              </a:rPr>
              <a:t>Suspendisse</a:t>
            </a:r>
            <a:r>
              <a:rPr lang="en-US" sz="800">
                <a:solidFill>
                  <a:schemeClr val="tx1"/>
                </a:solidFill>
              </a:rPr>
              <a:t> ac </a:t>
            </a:r>
            <a:r>
              <a:rPr lang="en-US" sz="800" err="1">
                <a:solidFill>
                  <a:schemeClr val="tx1"/>
                </a:solidFill>
              </a:rPr>
              <a:t>efficitur</a:t>
            </a:r>
            <a:r>
              <a:rPr lang="en-US" sz="800">
                <a:solidFill>
                  <a:schemeClr val="tx1"/>
                </a:solidFill>
              </a:rPr>
              <a:t> quam. </a:t>
            </a:r>
            <a:r>
              <a:rPr lang="en-US" sz="800" err="1">
                <a:solidFill>
                  <a:schemeClr val="tx1"/>
                </a:solidFill>
              </a:rPr>
              <a:t>Vestibulum</a:t>
            </a:r>
            <a:r>
              <a:rPr lang="en-US" sz="800">
                <a:solidFill>
                  <a:schemeClr val="tx1"/>
                </a:solidFill>
              </a:rPr>
              <a:t> ante </a:t>
            </a:r>
          </a:p>
          <a:p>
            <a:endParaRPr lang="en-US" sz="800">
              <a:solidFill>
                <a:schemeClr val="tx1"/>
              </a:solidFill>
            </a:endParaRPr>
          </a:p>
          <a:p>
            <a:r>
              <a:rPr lang="en-US" sz="800">
                <a:solidFill>
                  <a:schemeClr val="tx1"/>
                </a:solidFill>
              </a:rPr>
              <a:t>ipsum </a:t>
            </a:r>
            <a:r>
              <a:rPr lang="en-US" sz="800" err="1">
                <a:solidFill>
                  <a:schemeClr val="tx1"/>
                </a:solidFill>
              </a:rPr>
              <a:t>primis</a:t>
            </a:r>
            <a:r>
              <a:rPr lang="en-US" sz="800">
                <a:solidFill>
                  <a:schemeClr val="tx1"/>
                </a:solidFill>
              </a:rPr>
              <a:t> in </a:t>
            </a:r>
            <a:r>
              <a:rPr lang="en-US" sz="800" err="1">
                <a:solidFill>
                  <a:schemeClr val="tx1"/>
                </a:solidFill>
              </a:rPr>
              <a:t>faucibus</a:t>
            </a:r>
            <a:r>
              <a:rPr lang="en-US" sz="800">
                <a:solidFill>
                  <a:schemeClr val="tx1"/>
                </a:solidFill>
              </a:rPr>
              <a:t> </a:t>
            </a:r>
            <a:r>
              <a:rPr lang="en-US" sz="800" err="1">
                <a:solidFill>
                  <a:schemeClr val="tx1"/>
                </a:solidFill>
              </a:rPr>
              <a:t>orci</a:t>
            </a:r>
            <a:r>
              <a:rPr lang="en-US" sz="800">
                <a:solidFill>
                  <a:schemeClr val="tx1"/>
                </a:solidFill>
              </a:rPr>
              <a:t> </a:t>
            </a:r>
            <a:r>
              <a:rPr lang="en-US" sz="800" err="1">
                <a:solidFill>
                  <a:schemeClr val="tx1"/>
                </a:solidFill>
              </a:rPr>
              <a:t>luctus</a:t>
            </a:r>
            <a:r>
              <a:rPr lang="en-US" sz="800">
                <a:solidFill>
                  <a:schemeClr val="tx1"/>
                </a:solidFill>
              </a:rPr>
              <a:t> et </a:t>
            </a:r>
            <a:r>
              <a:rPr lang="en-US" sz="800" err="1">
                <a:solidFill>
                  <a:schemeClr val="tx1"/>
                </a:solidFill>
              </a:rPr>
              <a:t>ultrices</a:t>
            </a:r>
            <a:r>
              <a:rPr lang="en-US" sz="800">
                <a:solidFill>
                  <a:schemeClr val="tx1"/>
                </a:solidFill>
              </a:rPr>
              <a:t> </a:t>
            </a:r>
            <a:r>
              <a:rPr lang="en-US" sz="800" err="1">
                <a:solidFill>
                  <a:schemeClr val="tx1"/>
                </a:solidFill>
              </a:rPr>
              <a:t>posuere</a:t>
            </a:r>
            <a:r>
              <a:rPr lang="en-US" sz="800">
                <a:solidFill>
                  <a:schemeClr val="tx1"/>
                </a:solidFill>
              </a:rPr>
              <a:t> </a:t>
            </a:r>
            <a:r>
              <a:rPr lang="en-US" sz="800" err="1">
                <a:solidFill>
                  <a:schemeClr val="tx1"/>
                </a:solidFill>
              </a:rPr>
              <a:t>cubilia</a:t>
            </a:r>
            <a:r>
              <a:rPr lang="en-US" sz="800">
                <a:solidFill>
                  <a:schemeClr val="tx1"/>
                </a:solidFill>
              </a:rPr>
              <a:t> </a:t>
            </a:r>
            <a:r>
              <a:rPr lang="en-US" sz="800" err="1">
                <a:solidFill>
                  <a:schemeClr val="tx1"/>
                </a:solidFill>
              </a:rPr>
              <a:t>Curae</a:t>
            </a:r>
            <a:r>
              <a:rPr lang="en-US" sz="800">
                <a:solidFill>
                  <a:schemeClr val="tx1"/>
                </a:solidFill>
              </a:rPr>
              <a:t>; </a:t>
            </a:r>
            <a:r>
              <a:rPr lang="en-US" sz="800" err="1">
                <a:solidFill>
                  <a:schemeClr val="tx1"/>
                </a:solidFill>
              </a:rPr>
              <a:t>Nulla</a:t>
            </a:r>
            <a:r>
              <a:rPr lang="en-US" sz="800">
                <a:solidFill>
                  <a:schemeClr val="tx1"/>
                </a:solidFill>
              </a:rPr>
              <a:t> id </a:t>
            </a:r>
            <a:r>
              <a:rPr lang="en-US" sz="800" err="1">
                <a:solidFill>
                  <a:schemeClr val="tx1"/>
                </a:solidFill>
              </a:rPr>
              <a:t>tristique</a:t>
            </a:r>
            <a:r>
              <a:rPr lang="en-US" sz="800">
                <a:solidFill>
                  <a:schemeClr val="tx1"/>
                </a:solidFill>
              </a:rPr>
              <a:t> </a:t>
            </a:r>
            <a:r>
              <a:rPr lang="en-US" sz="800" err="1">
                <a:solidFill>
                  <a:schemeClr val="tx1"/>
                </a:solidFill>
              </a:rPr>
              <a:t>odio</a:t>
            </a:r>
            <a:r>
              <a:rPr lang="en-US" sz="800">
                <a:solidFill>
                  <a:schemeClr val="tx1"/>
                </a:solidFill>
              </a:rPr>
              <a:t>. Maecenas </a:t>
            </a:r>
            <a:r>
              <a:rPr lang="en-US" sz="800" err="1">
                <a:solidFill>
                  <a:schemeClr val="tx1"/>
                </a:solidFill>
              </a:rPr>
              <a:t>tempor</a:t>
            </a:r>
            <a:r>
              <a:rPr lang="en-US" sz="800">
                <a:solidFill>
                  <a:schemeClr val="tx1"/>
                </a:solidFill>
              </a:rPr>
              <a:t> </a:t>
            </a:r>
            <a:r>
              <a:rPr lang="en-US" sz="800" err="1">
                <a:solidFill>
                  <a:schemeClr val="tx1"/>
                </a:solidFill>
              </a:rPr>
              <a:t>justo</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odio</a:t>
            </a:r>
            <a:r>
              <a:rPr lang="en-US" sz="800">
                <a:solidFill>
                  <a:schemeClr val="tx1"/>
                </a:solidFill>
              </a:rPr>
              <a:t> </a:t>
            </a:r>
            <a:r>
              <a:rPr lang="en-US" sz="800" err="1">
                <a:solidFill>
                  <a:schemeClr val="tx1"/>
                </a:solidFill>
              </a:rPr>
              <a:t>mattis</a:t>
            </a:r>
            <a:r>
              <a:rPr lang="en-US" sz="800">
                <a:solidFill>
                  <a:schemeClr val="tx1"/>
                </a:solidFill>
              </a:rPr>
              <a:t> </a:t>
            </a:r>
            <a:r>
              <a:rPr lang="en-US" sz="800" err="1">
                <a:solidFill>
                  <a:schemeClr val="tx1"/>
                </a:solidFill>
              </a:rPr>
              <a:t>efficitur</a:t>
            </a:r>
            <a:r>
              <a:rPr lang="en-US" sz="800">
                <a:solidFill>
                  <a:schemeClr val="tx1"/>
                </a:solidFill>
              </a:rPr>
              <a:t>. </a:t>
            </a:r>
            <a:r>
              <a:rPr lang="en-US" sz="800" err="1">
                <a:solidFill>
                  <a:schemeClr val="tx1"/>
                </a:solidFill>
              </a:rPr>
              <a:t>Donec</a:t>
            </a:r>
            <a:r>
              <a:rPr lang="en-US" sz="800">
                <a:solidFill>
                  <a:schemeClr val="tx1"/>
                </a:solidFill>
              </a:rPr>
              <a:t> </a:t>
            </a:r>
            <a:r>
              <a:rPr lang="en-US" sz="800" err="1">
                <a:solidFill>
                  <a:schemeClr val="tx1"/>
                </a:solidFill>
              </a:rPr>
              <a:t>fermentum</a:t>
            </a:r>
            <a:r>
              <a:rPr lang="en-US" sz="800">
                <a:solidFill>
                  <a:schemeClr val="tx1"/>
                </a:solidFill>
              </a:rPr>
              <a:t> </a:t>
            </a:r>
            <a:r>
              <a:rPr lang="en-US" sz="800" err="1">
                <a:solidFill>
                  <a:schemeClr val="tx1"/>
                </a:solidFill>
              </a:rPr>
              <a:t>lectus</a:t>
            </a:r>
            <a:r>
              <a:rPr lang="en-US" sz="800">
                <a:solidFill>
                  <a:schemeClr val="tx1"/>
                </a:solidFill>
              </a:rPr>
              <a:t> </a:t>
            </a:r>
            <a:r>
              <a:rPr lang="en-US" sz="800" err="1">
                <a:solidFill>
                  <a:schemeClr val="tx1"/>
                </a:solidFill>
              </a:rPr>
              <a:t>nec</a:t>
            </a:r>
            <a:r>
              <a:rPr lang="en-US" sz="800">
                <a:solidFill>
                  <a:schemeClr val="tx1"/>
                </a:solidFill>
              </a:rPr>
              <a:t> </a:t>
            </a:r>
          </a:p>
          <a:p>
            <a:endParaRPr lang="en-US" sz="800">
              <a:solidFill>
                <a:schemeClr val="tx1"/>
              </a:solidFill>
            </a:endParaRPr>
          </a:p>
          <a:p>
            <a:r>
              <a:rPr lang="en-US" sz="800" err="1">
                <a:solidFill>
                  <a:schemeClr val="tx1"/>
                </a:solidFill>
              </a:rPr>
              <a:t>orci</a:t>
            </a:r>
            <a:r>
              <a:rPr lang="en-US" sz="800">
                <a:solidFill>
                  <a:schemeClr val="tx1"/>
                </a:solidFill>
              </a:rPr>
              <a:t> </a:t>
            </a:r>
            <a:r>
              <a:rPr lang="en-US" sz="800" err="1">
                <a:solidFill>
                  <a:schemeClr val="tx1"/>
                </a:solidFill>
              </a:rPr>
              <a:t>mollis</a:t>
            </a:r>
            <a:r>
              <a:rPr lang="en-US" sz="800">
                <a:solidFill>
                  <a:schemeClr val="tx1"/>
                </a:solidFill>
              </a:rPr>
              <a:t> </a:t>
            </a:r>
            <a:r>
              <a:rPr lang="en-US" sz="800" err="1">
                <a:solidFill>
                  <a:schemeClr val="tx1"/>
                </a:solidFill>
              </a:rPr>
              <a:t>pretium</a:t>
            </a:r>
            <a:r>
              <a:rPr lang="en-US" sz="800">
                <a:solidFill>
                  <a:schemeClr val="tx1"/>
                </a:solidFill>
              </a:rPr>
              <a:t>. </a:t>
            </a:r>
            <a:r>
              <a:rPr lang="en-US" sz="800" err="1">
                <a:solidFill>
                  <a:schemeClr val="tx1"/>
                </a:solidFill>
              </a:rPr>
              <a:t>Duis</a:t>
            </a:r>
            <a:r>
              <a:rPr lang="en-US" sz="800">
                <a:solidFill>
                  <a:schemeClr val="tx1"/>
                </a:solidFill>
              </a:rPr>
              <a:t> </a:t>
            </a:r>
            <a:r>
              <a:rPr lang="en-US" sz="800" err="1">
                <a:solidFill>
                  <a:schemeClr val="tx1"/>
                </a:solidFill>
              </a:rPr>
              <a:t>tempor</a:t>
            </a:r>
            <a:r>
              <a:rPr lang="en-US" sz="800">
                <a:solidFill>
                  <a:schemeClr val="tx1"/>
                </a:solidFill>
              </a:rPr>
              <a:t> </a:t>
            </a:r>
            <a:r>
              <a:rPr lang="en-US" sz="800" err="1">
                <a:solidFill>
                  <a:schemeClr val="tx1"/>
                </a:solidFill>
              </a:rPr>
              <a:t>sapien</a:t>
            </a:r>
            <a:r>
              <a:rPr lang="en-US" sz="800">
                <a:solidFill>
                  <a:schemeClr val="tx1"/>
                </a:solidFill>
              </a:rPr>
              <a:t> </a:t>
            </a:r>
            <a:r>
              <a:rPr lang="en-US" sz="800" err="1">
                <a:solidFill>
                  <a:schemeClr val="tx1"/>
                </a:solidFill>
              </a:rPr>
              <a:t>sed</a:t>
            </a:r>
            <a:r>
              <a:rPr lang="en-US" sz="800">
                <a:solidFill>
                  <a:schemeClr val="tx1"/>
                </a:solidFill>
              </a:rPr>
              <a:t> </a:t>
            </a:r>
            <a:r>
              <a:rPr lang="en-US" sz="800" err="1">
                <a:solidFill>
                  <a:schemeClr val="tx1"/>
                </a:solidFill>
              </a:rPr>
              <a:t>urna</a:t>
            </a:r>
            <a:r>
              <a:rPr lang="en-US" sz="800">
                <a:solidFill>
                  <a:schemeClr val="tx1"/>
                </a:solidFill>
              </a:rPr>
              <a:t> </a:t>
            </a:r>
            <a:r>
              <a:rPr lang="en-US" sz="800" err="1">
                <a:solidFill>
                  <a:schemeClr val="tx1"/>
                </a:solidFill>
              </a:rPr>
              <a:t>ultricies</a:t>
            </a:r>
            <a:r>
              <a:rPr lang="en-US" sz="800">
                <a:solidFill>
                  <a:schemeClr val="tx1"/>
                </a:solidFill>
              </a:rPr>
              <a:t>, </a:t>
            </a:r>
            <a:r>
              <a:rPr lang="en-US" sz="800" err="1">
                <a:solidFill>
                  <a:schemeClr val="tx1"/>
                </a:solidFill>
              </a:rPr>
              <a:t>ut</a:t>
            </a:r>
            <a:r>
              <a:rPr lang="en-US" sz="800">
                <a:solidFill>
                  <a:schemeClr val="tx1"/>
                </a:solidFill>
              </a:rPr>
              <a:t> </a:t>
            </a:r>
            <a:r>
              <a:rPr lang="en-US" sz="800" err="1">
                <a:solidFill>
                  <a:schemeClr val="tx1"/>
                </a:solidFill>
              </a:rPr>
              <a:t>porttitor</a:t>
            </a:r>
            <a:r>
              <a:rPr lang="en-US" sz="800">
                <a:solidFill>
                  <a:schemeClr val="tx1"/>
                </a:solidFill>
              </a:rPr>
              <a:t> ante </a:t>
            </a:r>
            <a:r>
              <a:rPr lang="en-US" sz="800" err="1">
                <a:solidFill>
                  <a:schemeClr val="tx1"/>
                </a:solidFill>
              </a:rPr>
              <a:t>rutrum</a:t>
            </a:r>
            <a:r>
              <a:rPr lang="en-US" sz="800">
                <a:solidFill>
                  <a:schemeClr val="tx1"/>
                </a:solidFill>
              </a:rPr>
              <a:t>. Class </a:t>
            </a:r>
            <a:r>
              <a:rPr lang="en-US" sz="800" err="1">
                <a:solidFill>
                  <a:schemeClr val="tx1"/>
                </a:solidFill>
              </a:rPr>
              <a:t>aptent</a:t>
            </a:r>
            <a:r>
              <a:rPr lang="en-US" sz="800">
                <a:solidFill>
                  <a:schemeClr val="tx1"/>
                </a:solidFill>
              </a:rPr>
              <a:t> </a:t>
            </a:r>
            <a:r>
              <a:rPr lang="en-US" sz="800" err="1">
                <a:solidFill>
                  <a:schemeClr val="tx1"/>
                </a:solidFill>
              </a:rPr>
              <a:t>taciti</a:t>
            </a:r>
            <a:r>
              <a:rPr lang="en-US" sz="800">
                <a:solidFill>
                  <a:schemeClr val="tx1"/>
                </a:solidFill>
              </a:rPr>
              <a:t> </a:t>
            </a:r>
            <a:r>
              <a:rPr lang="en-US" sz="800" err="1">
                <a:solidFill>
                  <a:schemeClr val="tx1"/>
                </a:solidFill>
              </a:rPr>
              <a:t>sociosqu</a:t>
            </a:r>
            <a:r>
              <a:rPr lang="en-US" sz="800">
                <a:solidFill>
                  <a:schemeClr val="tx1"/>
                </a:solidFill>
              </a:rPr>
              <a:t> ad </a:t>
            </a:r>
            <a:r>
              <a:rPr lang="en-US" sz="800" err="1">
                <a:solidFill>
                  <a:schemeClr val="tx1"/>
                </a:solidFill>
              </a:rPr>
              <a:t>litora</a:t>
            </a:r>
            <a:r>
              <a:rPr lang="en-US" sz="800">
                <a:solidFill>
                  <a:schemeClr val="tx1"/>
                </a:solidFill>
              </a:rPr>
              <a:t> </a:t>
            </a:r>
            <a:r>
              <a:rPr lang="en-US" sz="800" err="1">
                <a:solidFill>
                  <a:schemeClr val="tx1"/>
                </a:solidFill>
              </a:rPr>
              <a:t>torquent</a:t>
            </a:r>
            <a:r>
              <a:rPr lang="en-US" sz="800">
                <a:solidFill>
                  <a:schemeClr val="tx1"/>
                </a:solidFill>
              </a:rPr>
              <a:t> per </a:t>
            </a:r>
            <a:r>
              <a:rPr lang="en-US" sz="800" err="1">
                <a:solidFill>
                  <a:schemeClr val="tx1"/>
                </a:solidFill>
              </a:rPr>
              <a:t>conubia</a:t>
            </a:r>
            <a:r>
              <a:rPr lang="en-US" sz="800">
                <a:solidFill>
                  <a:schemeClr val="tx1"/>
                </a:solidFill>
              </a:rPr>
              <a:t> nostra, per </a:t>
            </a:r>
            <a:r>
              <a:rPr lang="en-US" sz="800" err="1">
                <a:solidFill>
                  <a:schemeClr val="tx1"/>
                </a:solidFill>
              </a:rPr>
              <a:t>inceptos</a:t>
            </a:r>
            <a:r>
              <a:rPr lang="en-US" sz="800">
                <a:solidFill>
                  <a:schemeClr val="tx1"/>
                </a:solidFill>
              </a:rPr>
              <a:t> </a:t>
            </a:r>
          </a:p>
          <a:p>
            <a:endParaRPr lang="en-US" sz="800">
              <a:solidFill>
                <a:schemeClr val="tx1"/>
              </a:solidFill>
            </a:endParaRPr>
          </a:p>
          <a:p>
            <a:r>
              <a:rPr lang="en-US" sz="800" err="1">
                <a:solidFill>
                  <a:schemeClr val="tx1"/>
                </a:solidFill>
              </a:rPr>
              <a:t>himenaeos</a:t>
            </a:r>
            <a:r>
              <a:rPr lang="en-US" sz="800">
                <a:solidFill>
                  <a:schemeClr val="tx1"/>
                </a:solidFill>
              </a:rPr>
              <a:t>. </a:t>
            </a:r>
            <a:r>
              <a:rPr lang="en-US" sz="800" err="1">
                <a:solidFill>
                  <a:schemeClr val="tx1"/>
                </a:solidFill>
              </a:rPr>
              <a:t>Vivamus</a:t>
            </a:r>
            <a:r>
              <a:rPr lang="en-US" sz="800">
                <a:solidFill>
                  <a:schemeClr val="tx1"/>
                </a:solidFill>
              </a:rPr>
              <a:t> tempus </a:t>
            </a:r>
            <a:r>
              <a:rPr lang="en-US" sz="800" err="1">
                <a:solidFill>
                  <a:schemeClr val="tx1"/>
                </a:solidFill>
              </a:rPr>
              <a:t>massa</a:t>
            </a:r>
            <a:r>
              <a:rPr lang="en-US" sz="800">
                <a:solidFill>
                  <a:schemeClr val="tx1"/>
                </a:solidFill>
              </a:rPr>
              <a:t> </a:t>
            </a:r>
            <a:r>
              <a:rPr lang="en-US" sz="800" err="1">
                <a:solidFill>
                  <a:schemeClr val="tx1"/>
                </a:solidFill>
              </a:rPr>
              <a:t>eget</a:t>
            </a:r>
            <a:r>
              <a:rPr lang="en-US" sz="800">
                <a:solidFill>
                  <a:schemeClr val="tx1"/>
                </a:solidFill>
              </a:rPr>
              <a:t> ante </a:t>
            </a:r>
            <a:r>
              <a:rPr lang="en-US" sz="800" err="1">
                <a:solidFill>
                  <a:schemeClr val="tx1"/>
                </a:solidFill>
              </a:rPr>
              <a:t>scelerisque</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lobortis</a:t>
            </a:r>
            <a:r>
              <a:rPr lang="en-US" sz="800">
                <a:solidFill>
                  <a:schemeClr val="tx1"/>
                </a:solidFill>
              </a:rPr>
              <a:t> quam </a:t>
            </a:r>
            <a:r>
              <a:rPr lang="en-US" sz="800" err="1">
                <a:solidFill>
                  <a:schemeClr val="tx1"/>
                </a:solidFill>
              </a:rPr>
              <a:t>vestibulum</a:t>
            </a:r>
            <a:r>
              <a:rPr lang="en-US" sz="800">
                <a:solidFill>
                  <a:schemeClr val="tx1"/>
                </a:solidFill>
              </a:rPr>
              <a:t>. </a:t>
            </a:r>
            <a:r>
              <a:rPr lang="en-US" sz="800" err="1">
                <a:solidFill>
                  <a:schemeClr val="tx1"/>
                </a:solidFill>
              </a:rPr>
              <a:t>Pellentesque</a:t>
            </a:r>
            <a:r>
              <a:rPr lang="en-US" sz="800">
                <a:solidFill>
                  <a:schemeClr val="tx1"/>
                </a:solidFill>
              </a:rPr>
              <a:t> </a:t>
            </a:r>
            <a:r>
              <a:rPr lang="en-US" sz="800" err="1">
                <a:solidFill>
                  <a:schemeClr val="tx1"/>
                </a:solidFill>
              </a:rPr>
              <a:t>malesuada</a:t>
            </a:r>
            <a:r>
              <a:rPr lang="en-US" sz="800">
                <a:solidFill>
                  <a:schemeClr val="tx1"/>
                </a:solidFill>
              </a:rPr>
              <a:t> </a:t>
            </a:r>
            <a:r>
              <a:rPr lang="en-US" sz="800" err="1">
                <a:solidFill>
                  <a:schemeClr val="tx1"/>
                </a:solidFill>
              </a:rPr>
              <a:t>placerat</a:t>
            </a:r>
            <a:r>
              <a:rPr lang="en-US" sz="800">
                <a:solidFill>
                  <a:schemeClr val="tx1"/>
                </a:solidFill>
              </a:rPr>
              <a:t> convallis. </a:t>
            </a:r>
            <a:r>
              <a:rPr lang="en-US" sz="800" err="1">
                <a:solidFill>
                  <a:schemeClr val="tx1"/>
                </a:solidFill>
              </a:rPr>
              <a:t>Sed</a:t>
            </a:r>
            <a:r>
              <a:rPr lang="en-US" sz="800">
                <a:solidFill>
                  <a:schemeClr val="tx1"/>
                </a:solidFill>
              </a:rPr>
              <a:t> </a:t>
            </a:r>
            <a:r>
              <a:rPr lang="en-US" sz="800" err="1">
                <a:solidFill>
                  <a:schemeClr val="tx1"/>
                </a:solidFill>
              </a:rPr>
              <a:t>vehicula</a:t>
            </a:r>
            <a:r>
              <a:rPr lang="en-US" sz="800">
                <a:solidFill>
                  <a:schemeClr val="tx1"/>
                </a:solidFill>
              </a:rPr>
              <a:t> </a:t>
            </a:r>
            <a:r>
              <a:rPr lang="en-US" sz="800" err="1">
                <a:solidFill>
                  <a:schemeClr val="tx1"/>
                </a:solidFill>
              </a:rPr>
              <a:t>elementum</a:t>
            </a:r>
            <a:r>
              <a:rPr lang="en-US" sz="800">
                <a:solidFill>
                  <a:schemeClr val="tx1"/>
                </a:solidFill>
              </a:rPr>
              <a:t> </a:t>
            </a:r>
            <a:r>
              <a:rPr lang="en-US" sz="800" err="1">
                <a:solidFill>
                  <a:schemeClr val="tx1"/>
                </a:solidFill>
              </a:rPr>
              <a:t>tincidunt</a:t>
            </a:r>
            <a:r>
              <a:rPr lang="en-US" sz="800">
                <a:solidFill>
                  <a:schemeClr val="tx1"/>
                </a:solidFill>
              </a:rPr>
              <a:t>. </a:t>
            </a:r>
            <a:r>
              <a:rPr lang="en-US" sz="800" err="1">
                <a:solidFill>
                  <a:schemeClr val="tx1"/>
                </a:solidFill>
              </a:rPr>
              <a:t>Ut</a:t>
            </a:r>
            <a:r>
              <a:rPr lang="en-US" sz="800">
                <a:solidFill>
                  <a:schemeClr val="tx1"/>
                </a:solidFill>
              </a:rPr>
              <a:t> </a:t>
            </a:r>
          </a:p>
          <a:p>
            <a:endParaRPr lang="en-US" sz="800">
              <a:solidFill>
                <a:schemeClr val="tx1"/>
              </a:solidFill>
            </a:endParaRPr>
          </a:p>
          <a:p>
            <a:r>
              <a:rPr lang="en-US" sz="800">
                <a:solidFill>
                  <a:schemeClr val="tx1"/>
                </a:solidFill>
              </a:rPr>
              <a:t>at </a:t>
            </a:r>
            <a:r>
              <a:rPr lang="en-US" sz="800" err="1">
                <a:solidFill>
                  <a:schemeClr val="tx1"/>
                </a:solidFill>
              </a:rPr>
              <a:t>enim</a:t>
            </a:r>
            <a:r>
              <a:rPr lang="en-US" sz="800">
                <a:solidFill>
                  <a:schemeClr val="tx1"/>
                </a:solidFill>
              </a:rPr>
              <a:t> ac mi </a:t>
            </a:r>
            <a:r>
              <a:rPr lang="en-US" sz="800" err="1">
                <a:solidFill>
                  <a:schemeClr val="tx1"/>
                </a:solidFill>
              </a:rPr>
              <a:t>congue</a:t>
            </a:r>
            <a:r>
              <a:rPr lang="en-US" sz="800">
                <a:solidFill>
                  <a:schemeClr val="tx1"/>
                </a:solidFill>
              </a:rPr>
              <a:t> gravida </a:t>
            </a:r>
            <a:r>
              <a:rPr lang="en-US" sz="800" err="1">
                <a:solidFill>
                  <a:schemeClr val="tx1"/>
                </a:solidFill>
              </a:rPr>
              <a:t>feugiat</a:t>
            </a:r>
            <a:r>
              <a:rPr lang="en-US" sz="800">
                <a:solidFill>
                  <a:schemeClr val="tx1"/>
                </a:solidFill>
              </a:rPr>
              <a:t> non </a:t>
            </a:r>
            <a:r>
              <a:rPr lang="en-US" sz="800" err="1">
                <a:solidFill>
                  <a:schemeClr val="tx1"/>
                </a:solidFill>
              </a:rPr>
              <a:t>urna</a:t>
            </a:r>
            <a:r>
              <a:rPr lang="en-US" sz="800">
                <a:solidFill>
                  <a:schemeClr val="tx1"/>
                </a:solidFill>
              </a:rPr>
              <a:t>.</a:t>
            </a:r>
          </a:p>
          <a:p>
            <a:r>
              <a:rPr lang="en-US" sz="800" err="1">
                <a:solidFill>
                  <a:schemeClr val="tx1"/>
                </a:solidFill>
              </a:rPr>
              <a:t>Aliquam</a:t>
            </a:r>
            <a:r>
              <a:rPr lang="en-US" sz="800">
                <a:solidFill>
                  <a:schemeClr val="tx1"/>
                </a:solidFill>
              </a:rPr>
              <a:t> gravida, </a:t>
            </a:r>
            <a:r>
              <a:rPr lang="en-US" sz="800" err="1">
                <a:solidFill>
                  <a:schemeClr val="tx1"/>
                </a:solidFill>
              </a:rPr>
              <a:t>neque</a:t>
            </a:r>
            <a:r>
              <a:rPr lang="en-US" sz="800">
                <a:solidFill>
                  <a:schemeClr val="tx1"/>
                </a:solidFill>
              </a:rPr>
              <a:t> </a:t>
            </a:r>
            <a:r>
              <a:rPr lang="en-US" sz="800" err="1">
                <a:solidFill>
                  <a:schemeClr val="tx1"/>
                </a:solidFill>
              </a:rPr>
              <a:t>eu</a:t>
            </a:r>
            <a:r>
              <a:rPr lang="en-US" sz="800">
                <a:solidFill>
                  <a:schemeClr val="tx1"/>
                </a:solidFill>
              </a:rPr>
              <a:t> </a:t>
            </a:r>
            <a:r>
              <a:rPr lang="en-US" sz="800" err="1">
                <a:solidFill>
                  <a:schemeClr val="tx1"/>
                </a:solidFill>
              </a:rPr>
              <a:t>pellentesque</a:t>
            </a:r>
            <a:r>
              <a:rPr lang="en-US" sz="800">
                <a:solidFill>
                  <a:schemeClr val="tx1"/>
                </a:solidFill>
              </a:rPr>
              <a:t> </a:t>
            </a:r>
            <a:r>
              <a:rPr lang="en-US" sz="800" err="1">
                <a:solidFill>
                  <a:schemeClr val="tx1"/>
                </a:solidFill>
              </a:rPr>
              <a:t>sodales</a:t>
            </a:r>
            <a:r>
              <a:rPr lang="en-US" sz="800">
                <a:solidFill>
                  <a:schemeClr val="tx1"/>
                </a:solidFill>
              </a:rPr>
              <a:t>, </a:t>
            </a:r>
            <a:r>
              <a:rPr lang="en-US" sz="800" err="1">
                <a:solidFill>
                  <a:schemeClr val="tx1"/>
                </a:solidFill>
              </a:rPr>
              <a:t>augue</a:t>
            </a:r>
            <a:r>
              <a:rPr lang="en-US" sz="800">
                <a:solidFill>
                  <a:schemeClr val="tx1"/>
                </a:solidFill>
              </a:rPr>
              <a:t> </a:t>
            </a:r>
            <a:r>
              <a:rPr lang="en-US" sz="800" err="1">
                <a:solidFill>
                  <a:schemeClr val="tx1"/>
                </a:solidFill>
              </a:rPr>
              <a:t>nunc</a:t>
            </a:r>
            <a:r>
              <a:rPr lang="en-US" sz="800">
                <a:solidFill>
                  <a:schemeClr val="tx1"/>
                </a:solidFill>
              </a:rPr>
              <a:t> </a:t>
            </a:r>
            <a:r>
              <a:rPr lang="en-US" sz="800" err="1">
                <a:solidFill>
                  <a:schemeClr val="tx1"/>
                </a:solidFill>
              </a:rPr>
              <a:t>condimentum</a:t>
            </a:r>
            <a:r>
              <a:rPr lang="en-US" sz="800">
                <a:solidFill>
                  <a:schemeClr val="tx1"/>
                </a:solidFill>
              </a:rPr>
              <a:t> </a:t>
            </a:r>
            <a:r>
              <a:rPr lang="en-US" sz="800" err="1">
                <a:solidFill>
                  <a:schemeClr val="tx1"/>
                </a:solidFill>
              </a:rPr>
              <a:t>orci</a:t>
            </a:r>
            <a:r>
              <a:rPr lang="en-US" sz="800">
                <a:solidFill>
                  <a:schemeClr val="tx1"/>
                </a:solidFill>
              </a:rPr>
              <a:t>, in </a:t>
            </a:r>
            <a:r>
              <a:rPr lang="en-US" sz="800" err="1">
                <a:solidFill>
                  <a:schemeClr val="tx1"/>
                </a:solidFill>
              </a:rPr>
              <a:t>commodo</a:t>
            </a:r>
            <a:r>
              <a:rPr lang="en-US" sz="800">
                <a:solidFill>
                  <a:schemeClr val="tx1"/>
                </a:solidFill>
              </a:rPr>
              <a:t> </a:t>
            </a:r>
            <a:r>
              <a:rPr lang="en-US" sz="800" err="1">
                <a:solidFill>
                  <a:schemeClr val="tx1"/>
                </a:solidFill>
              </a:rPr>
              <a:t>urna</a:t>
            </a:r>
            <a:r>
              <a:rPr lang="en-US" sz="800">
                <a:solidFill>
                  <a:schemeClr val="tx1"/>
                </a:solidFill>
              </a:rPr>
              <a:t> </a:t>
            </a:r>
            <a:r>
              <a:rPr lang="en-US" sz="800" err="1">
                <a:solidFill>
                  <a:schemeClr val="tx1"/>
                </a:solidFill>
              </a:rPr>
              <a:t>enim</a:t>
            </a:r>
            <a:r>
              <a:rPr lang="en-US" sz="800">
                <a:solidFill>
                  <a:schemeClr val="tx1"/>
                </a:solidFill>
              </a:rPr>
              <a:t> vitae </a:t>
            </a:r>
          </a:p>
          <a:p>
            <a:endParaRPr lang="en-US" sz="800">
              <a:solidFill>
                <a:schemeClr val="tx1"/>
              </a:solidFill>
            </a:endParaRPr>
          </a:p>
        </p:txBody>
      </p:sp>
      <p:sp>
        <p:nvSpPr>
          <p:cNvPr id="4" name="Oval 3"/>
          <p:cNvSpPr/>
          <p:nvPr/>
        </p:nvSpPr>
        <p:spPr>
          <a:xfrm>
            <a:off x="3473731" y="805670"/>
            <a:ext cx="320057" cy="32005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736955" y="2717682"/>
            <a:ext cx="718966" cy="7189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267559" y="3775453"/>
            <a:ext cx="720632" cy="72063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35319" y="957275"/>
            <a:ext cx="320057" cy="32005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13684" y="1721555"/>
            <a:ext cx="1209775" cy="1209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40242" y="3536218"/>
            <a:ext cx="557584" cy="5575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32201" y="1093086"/>
            <a:ext cx="320057" cy="32005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87196" y="1542103"/>
            <a:ext cx="557584" cy="55758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728318" y="1004147"/>
            <a:ext cx="320057" cy="32005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1" idx="4"/>
            <a:endCxn id="13" idx="1"/>
          </p:cNvCxnSpPr>
          <p:nvPr/>
        </p:nvCxnSpPr>
        <p:spPr>
          <a:xfrm>
            <a:off x="5092229" y="1413143"/>
            <a:ext cx="76623" cy="210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3"/>
            <a:endCxn id="13" idx="7"/>
          </p:cNvCxnSpPr>
          <p:nvPr/>
        </p:nvCxnSpPr>
        <p:spPr>
          <a:xfrm flipH="1">
            <a:off x="5563124" y="1277332"/>
            <a:ext cx="212065" cy="3464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3"/>
            <a:endCxn id="8" idx="6"/>
          </p:cNvCxnSpPr>
          <p:nvPr/>
        </p:nvCxnSpPr>
        <p:spPr>
          <a:xfrm flipH="1">
            <a:off x="4223459" y="2018031"/>
            <a:ext cx="945393" cy="3084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4"/>
            <a:endCxn id="9" idx="0"/>
          </p:cNvCxnSpPr>
          <p:nvPr/>
        </p:nvCxnSpPr>
        <p:spPr>
          <a:xfrm>
            <a:off x="3618572" y="2931330"/>
            <a:ext cx="400462" cy="604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 idx="0"/>
            <a:endCxn id="5" idx="5"/>
          </p:cNvCxnSpPr>
          <p:nvPr/>
        </p:nvCxnSpPr>
        <p:spPr>
          <a:xfrm flipH="1" flipV="1">
            <a:off x="5350631" y="3331358"/>
            <a:ext cx="277244" cy="444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106498" y="3676421"/>
            <a:ext cx="557584" cy="5575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437011" y="1613058"/>
            <a:ext cx="557584" cy="5575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a:stCxn id="9" idx="2"/>
            <a:endCxn id="56" idx="6"/>
          </p:cNvCxnSpPr>
          <p:nvPr/>
        </p:nvCxnSpPr>
        <p:spPr>
          <a:xfrm flipH="1">
            <a:off x="2664082" y="3815010"/>
            <a:ext cx="1076160" cy="140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8" idx="3"/>
            <a:endCxn id="56" idx="7"/>
          </p:cNvCxnSpPr>
          <p:nvPr/>
        </p:nvCxnSpPr>
        <p:spPr>
          <a:xfrm flipH="1">
            <a:off x="2582425" y="2754163"/>
            <a:ext cx="608427" cy="1003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5" idx="2"/>
            <a:endCxn id="8" idx="5"/>
          </p:cNvCxnSpPr>
          <p:nvPr/>
        </p:nvCxnSpPr>
        <p:spPr>
          <a:xfrm flipH="1" flipV="1">
            <a:off x="4046292" y="2754163"/>
            <a:ext cx="690663" cy="323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5" idx="3"/>
            <a:endCxn id="9" idx="7"/>
          </p:cNvCxnSpPr>
          <p:nvPr/>
        </p:nvCxnSpPr>
        <p:spPr>
          <a:xfrm flipH="1">
            <a:off x="4216170" y="3331358"/>
            <a:ext cx="626075" cy="286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7" idx="5"/>
            <a:endCxn id="8" idx="1"/>
          </p:cNvCxnSpPr>
          <p:nvPr/>
        </p:nvCxnSpPr>
        <p:spPr>
          <a:xfrm>
            <a:off x="2608505" y="1230461"/>
            <a:ext cx="582347" cy="668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4" idx="4"/>
            <a:endCxn id="8" idx="0"/>
          </p:cNvCxnSpPr>
          <p:nvPr/>
        </p:nvCxnSpPr>
        <p:spPr>
          <a:xfrm flipH="1">
            <a:off x="3618572" y="1125727"/>
            <a:ext cx="15188" cy="595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57" idx="6"/>
            <a:endCxn id="8" idx="1"/>
          </p:cNvCxnSpPr>
          <p:nvPr/>
        </p:nvCxnSpPr>
        <p:spPr>
          <a:xfrm>
            <a:off x="1994595" y="1891850"/>
            <a:ext cx="1196256" cy="6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57" idx="5"/>
            <a:endCxn id="9" idx="1"/>
          </p:cNvCxnSpPr>
          <p:nvPr/>
        </p:nvCxnSpPr>
        <p:spPr>
          <a:xfrm>
            <a:off x="1912939" y="2088986"/>
            <a:ext cx="1908959" cy="1528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3929759" y="1792210"/>
            <a:ext cx="199281" cy="199281"/>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0" name="Oval 189"/>
          <p:cNvSpPr/>
          <p:nvPr/>
        </p:nvSpPr>
        <p:spPr>
          <a:xfrm>
            <a:off x="5783088" y="3784812"/>
            <a:ext cx="199281" cy="199281"/>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2" name="Rectangle 211"/>
          <p:cNvSpPr/>
          <p:nvPr/>
        </p:nvSpPr>
        <p:spPr>
          <a:xfrm>
            <a:off x="11371337" y="-80981"/>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grpSp>
        <p:nvGrpSpPr>
          <p:cNvPr id="65" name="Group 64"/>
          <p:cNvGrpSpPr/>
          <p:nvPr/>
        </p:nvGrpSpPr>
        <p:grpSpPr>
          <a:xfrm rot="20592966">
            <a:off x="6653938" y="2073817"/>
            <a:ext cx="1558278" cy="1491034"/>
            <a:chOff x="6911725" y="2718706"/>
            <a:chExt cx="1558278" cy="1491034"/>
          </a:xfrm>
        </p:grpSpPr>
        <p:sp>
          <p:nvSpPr>
            <p:cNvPr id="70" name="Oval 69"/>
            <p:cNvSpPr/>
            <p:nvPr/>
          </p:nvSpPr>
          <p:spPr>
            <a:xfrm>
              <a:off x="6911725" y="2718706"/>
              <a:ext cx="557584" cy="5575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957924" y="3652156"/>
              <a:ext cx="557584" cy="5575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912419" y="3259578"/>
              <a:ext cx="557584" cy="5575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4" idx="0"/>
              <a:endCxn id="70" idx="4"/>
            </p:cNvCxnSpPr>
            <p:nvPr/>
          </p:nvCxnSpPr>
          <p:spPr>
            <a:xfrm flipH="1" flipV="1">
              <a:off x="7190517" y="3276290"/>
              <a:ext cx="46199" cy="375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0" idx="6"/>
              <a:endCxn id="75" idx="1"/>
            </p:cNvCxnSpPr>
            <p:nvPr/>
          </p:nvCxnSpPr>
          <p:spPr>
            <a:xfrm>
              <a:off x="7469309" y="2997498"/>
              <a:ext cx="524766" cy="343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4534959" y="2862359"/>
            <a:ext cx="1132304" cy="37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header.php</a:t>
            </a:r>
            <a:endParaRPr lang="en-US" sz="800"/>
          </a:p>
        </p:txBody>
      </p:sp>
      <p:sp>
        <p:nvSpPr>
          <p:cNvPr id="99" name="Oval 98"/>
          <p:cNvSpPr/>
          <p:nvPr/>
        </p:nvSpPr>
        <p:spPr>
          <a:xfrm>
            <a:off x="7006664" y="727529"/>
            <a:ext cx="320057" cy="32005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720158" y="4906906"/>
            <a:ext cx="360316" cy="36031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636429" y="1093085"/>
            <a:ext cx="320057" cy="32005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239319" y="661931"/>
            <a:ext cx="320057" cy="32005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361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this approach:</a:t>
            </a:r>
            <a:endParaRPr lang="en-US" dirty="0"/>
          </a:p>
        </p:txBody>
      </p:sp>
      <p:sp>
        <p:nvSpPr>
          <p:cNvPr id="3" name="Content Placeholder 2"/>
          <p:cNvSpPr>
            <a:spLocks noGrp="1"/>
          </p:cNvSpPr>
          <p:nvPr>
            <p:ph idx="1"/>
          </p:nvPr>
        </p:nvSpPr>
        <p:spPr/>
        <p:txBody>
          <a:bodyPr/>
          <a:lstStyle/>
          <a:p>
            <a:r>
              <a:rPr lang="en-US" dirty="0" smtClean="0"/>
              <a:t>Large Projects (about 100 files) are overwhelming and don’t provide useful </a:t>
            </a:r>
            <a:r>
              <a:rPr lang="en-US" dirty="0" smtClean="0"/>
              <a:t>information.</a:t>
            </a:r>
          </a:p>
          <a:p>
            <a:r>
              <a:rPr lang="en-US" dirty="0" smtClean="0"/>
              <a:t>No way to intuitively display directors.</a:t>
            </a:r>
            <a:endParaRPr lang="en-US" dirty="0" smtClean="0"/>
          </a:p>
          <a:p>
            <a:r>
              <a:rPr lang="en-US" dirty="0" smtClean="0"/>
              <a:t>Too many links between files. Hard to distinguish what the links mean.</a:t>
            </a:r>
          </a:p>
          <a:p>
            <a:endParaRPr lang="en-US" dirty="0" smtClean="0"/>
          </a:p>
          <a:p>
            <a:endParaRPr lang="en-US" dirty="0"/>
          </a:p>
        </p:txBody>
      </p:sp>
    </p:spTree>
    <p:extLst>
      <p:ext uri="{BB962C8B-B14F-4D97-AF65-F5344CB8AC3E}">
        <p14:creationId xmlns:p14="http://schemas.microsoft.com/office/powerpoint/2010/main" val="2574348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Postal</a:t>
            </a:r>
          </a:p>
        </p:txBody>
      </p:sp>
      <p:sp>
        <p:nvSpPr>
          <p:cNvPr id="3" name="Content Placeholder 2"/>
          <p:cNvSpPr>
            <a:spLocks noGrp="1"/>
          </p:cNvSpPr>
          <p:nvPr>
            <p:ph idx="1"/>
          </p:nvPr>
        </p:nvSpPr>
        <p:spPr/>
        <p:txBody>
          <a:bodyPr vert="horz" lIns="91440" tIns="45720" rIns="91440" bIns="45720" rtlCol="0" anchor="t">
            <a:normAutofit/>
          </a:bodyPr>
          <a:lstStyle/>
          <a:p>
            <a:r>
              <a:rPr lang="en-US" smtClean="0"/>
              <a:t>Visualize </a:t>
            </a:r>
            <a:r>
              <a:rPr lang="en-US"/>
              <a:t>Code bases </a:t>
            </a:r>
          </a:p>
          <a:p>
            <a:endParaRPr lang="en-US" dirty="0"/>
          </a:p>
          <a:p>
            <a:r>
              <a:rPr lang="en-US" dirty="0"/>
              <a:t>In</a:t>
            </a:r>
            <a:r>
              <a:rPr lang="en-US"/>
              <a:t> the past the </a:t>
            </a:r>
            <a:r>
              <a:rPr lang="en-US" smtClean="0"/>
              <a:t>Focus </a:t>
            </a:r>
            <a:r>
              <a:rPr lang="en-US" dirty="0"/>
              <a:t>of</a:t>
            </a:r>
            <a:r>
              <a:rPr lang="en-US"/>
              <a:t> the project was on web project supporting HTML, CSS, PHP and JavaScript</a:t>
            </a:r>
          </a:p>
          <a:p>
            <a:endParaRPr lang="en-US"/>
          </a:p>
          <a:p>
            <a:r>
              <a:rPr lang="en-US" dirty="0"/>
              <a:t>We</a:t>
            </a:r>
            <a:r>
              <a:rPr lang="en-US"/>
              <a:t> have now expanded the project to be able to handle almost any language as the user defines it.</a:t>
            </a:r>
            <a:endParaRPr lang="en-US" dirty="0"/>
          </a:p>
          <a:p>
            <a:endParaRPr lang="en-US" dirty="0"/>
          </a:p>
          <a:p>
            <a:r>
              <a:rPr lang="en-US" smtClean="0"/>
              <a:t>Errors</a:t>
            </a:r>
            <a:endParaRPr lang="en-US"/>
          </a:p>
          <a:p>
            <a:endParaRPr lang="en-US"/>
          </a:p>
        </p:txBody>
      </p:sp>
    </p:spTree>
    <p:extLst>
      <p:ext uri="{BB962C8B-B14F-4D97-AF65-F5344CB8AC3E}">
        <p14:creationId xmlns:p14="http://schemas.microsoft.com/office/powerpoint/2010/main" val="3594823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Approach:</a:t>
            </a:r>
            <a:endParaRPr lang="en-US" dirty="0"/>
          </a:p>
        </p:txBody>
      </p:sp>
      <p:sp>
        <p:nvSpPr>
          <p:cNvPr id="3" name="Content Placeholder 2"/>
          <p:cNvSpPr>
            <a:spLocks noGrp="1"/>
          </p:cNvSpPr>
          <p:nvPr>
            <p:ph idx="1"/>
          </p:nvPr>
        </p:nvSpPr>
        <p:spPr/>
        <p:txBody>
          <a:bodyPr/>
          <a:lstStyle/>
          <a:p>
            <a:r>
              <a:rPr lang="en-US" dirty="0" smtClean="0"/>
              <a:t>Render nodes in a hierarchy by file location.</a:t>
            </a:r>
          </a:p>
          <a:p>
            <a:r>
              <a:rPr lang="en-US" dirty="0" smtClean="0"/>
              <a:t>Show Links between files only when a node is selected, highlight those links in a bright color</a:t>
            </a:r>
          </a:p>
          <a:p>
            <a:r>
              <a:rPr lang="en-US" dirty="0" smtClean="0"/>
              <a:t>Expanding the nodes into subcomponents produces two new nodes below the parent, maintaining the hierarchy. </a:t>
            </a:r>
            <a:endParaRPr lang="en-US" dirty="0"/>
          </a:p>
        </p:txBody>
      </p:sp>
    </p:spTree>
    <p:extLst>
      <p:ext uri="{BB962C8B-B14F-4D97-AF65-F5344CB8AC3E}">
        <p14:creationId xmlns:p14="http://schemas.microsoft.com/office/powerpoint/2010/main" val="3978996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35269" y="0"/>
            <a:ext cx="10321462" cy="6858000"/>
          </a:xfrm>
          <a:prstGeom prst="rect">
            <a:avLst/>
          </a:prstGeom>
        </p:spPr>
      </p:pic>
    </p:spTree>
    <p:extLst>
      <p:ext uri="{BB962C8B-B14F-4D97-AF65-F5344CB8AC3E}">
        <p14:creationId xmlns:p14="http://schemas.microsoft.com/office/powerpoint/2010/main" val="3483348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52499" y="0"/>
            <a:ext cx="10287001" cy="6858000"/>
          </a:xfrm>
          <a:prstGeom prst="rect">
            <a:avLst/>
          </a:prstGeom>
        </p:spPr>
      </p:pic>
    </p:spTree>
    <p:extLst>
      <p:ext uri="{BB962C8B-B14F-4D97-AF65-F5344CB8AC3E}">
        <p14:creationId xmlns:p14="http://schemas.microsoft.com/office/powerpoint/2010/main" val="4010237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946062" y="0"/>
            <a:ext cx="10299875" cy="6858000"/>
          </a:xfrm>
          <a:prstGeom prst="rect">
            <a:avLst/>
          </a:prstGeom>
        </p:spPr>
      </p:pic>
    </p:spTree>
    <p:extLst>
      <p:ext uri="{BB962C8B-B14F-4D97-AF65-F5344CB8AC3E}">
        <p14:creationId xmlns:p14="http://schemas.microsoft.com/office/powerpoint/2010/main" val="725832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8937" y="0"/>
            <a:ext cx="10274125" cy="6858000"/>
          </a:xfrm>
          <a:prstGeom prst="rect">
            <a:avLst/>
          </a:prstGeom>
        </p:spPr>
      </p:pic>
    </p:spTree>
    <p:extLst>
      <p:ext uri="{BB962C8B-B14F-4D97-AF65-F5344CB8AC3E}">
        <p14:creationId xmlns:p14="http://schemas.microsoft.com/office/powerpoint/2010/main" val="1748094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2499" y="0"/>
            <a:ext cx="10287001" cy="6858000"/>
          </a:xfrm>
          <a:prstGeom prst="rect">
            <a:avLst/>
          </a:prstGeom>
        </p:spPr>
      </p:pic>
    </p:spTree>
    <p:extLst>
      <p:ext uri="{BB962C8B-B14F-4D97-AF65-F5344CB8AC3E}">
        <p14:creationId xmlns:p14="http://schemas.microsoft.com/office/powerpoint/2010/main" val="3806707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48641" y="-8219"/>
            <a:ext cx="11125200" cy="6866219"/>
          </a:xfrm>
          <a:prstGeom prst="rect">
            <a:avLst/>
          </a:prstGeom>
        </p:spPr>
      </p:pic>
    </p:spTree>
    <p:extLst>
      <p:ext uri="{BB962C8B-B14F-4D97-AF65-F5344CB8AC3E}">
        <p14:creationId xmlns:p14="http://schemas.microsoft.com/office/powerpoint/2010/main" val="2756160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1008311" cy="6870015"/>
          </a:xfrm>
          <a:prstGeom prst="rect">
            <a:avLst/>
          </a:prstGeom>
        </p:spPr>
      </p:pic>
      <p:sp>
        <p:nvSpPr>
          <p:cNvPr id="6" name="Rectangle 5"/>
          <p:cNvSpPr/>
          <p:nvPr/>
        </p:nvSpPr>
        <p:spPr>
          <a:xfrm>
            <a:off x="10546672" y="-1"/>
            <a:ext cx="1645328" cy="6870015"/>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193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t>
            </a:r>
            <a:r>
              <a:rPr lang="en-US" dirty="0" smtClean="0"/>
              <a:t>Implementation missing features</a:t>
            </a:r>
            <a:endParaRPr lang="en-US" dirty="0"/>
          </a:p>
        </p:txBody>
      </p:sp>
      <p:sp>
        <p:nvSpPr>
          <p:cNvPr id="3" name="Content Placeholder 2"/>
          <p:cNvSpPr>
            <a:spLocks noGrp="1"/>
          </p:cNvSpPr>
          <p:nvPr>
            <p:ph idx="1"/>
          </p:nvPr>
        </p:nvSpPr>
        <p:spPr/>
        <p:txBody>
          <a:bodyPr/>
          <a:lstStyle/>
          <a:p>
            <a:r>
              <a:rPr lang="en-US" dirty="0" smtClean="0"/>
              <a:t>Single click links appearing</a:t>
            </a:r>
          </a:p>
          <a:p>
            <a:r>
              <a:rPr lang="en-US" dirty="0" smtClean="0"/>
              <a:t>Error list</a:t>
            </a:r>
          </a:p>
          <a:p>
            <a:pPr lvl="1"/>
            <a:r>
              <a:rPr lang="en-US" dirty="0" smtClean="0"/>
              <a:t>Process bridge to communicated between the UI, Parser and </a:t>
            </a:r>
            <a:r>
              <a:rPr lang="en-US" dirty="0" err="1" smtClean="0"/>
              <a:t>VSCode</a:t>
            </a:r>
            <a:endParaRPr lang="en-US" dirty="0"/>
          </a:p>
        </p:txBody>
      </p:sp>
    </p:spTree>
    <p:extLst>
      <p:ext uri="{BB962C8B-B14F-4D97-AF65-F5344CB8AC3E}">
        <p14:creationId xmlns:p14="http://schemas.microsoft.com/office/powerpoint/2010/main" val="4137353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GUI Implementation Details</a:t>
            </a:r>
          </a:p>
        </p:txBody>
      </p:sp>
      <p:sp>
        <p:nvSpPr>
          <p:cNvPr id="3" name="Content Placeholder 2"/>
          <p:cNvSpPr>
            <a:spLocks noGrp="1"/>
          </p:cNvSpPr>
          <p:nvPr>
            <p:ph idx="1"/>
          </p:nvPr>
        </p:nvSpPr>
        <p:spPr/>
        <p:txBody>
          <a:bodyPr/>
          <a:lstStyle/>
          <a:p>
            <a:r>
              <a:rPr lang="en-US"/>
              <a:t>File Map -&gt; vis.js</a:t>
            </a:r>
          </a:p>
          <a:p>
            <a:r>
              <a:rPr lang="en-US"/>
              <a:t>Error list -&gt; Advanced News Ticker</a:t>
            </a:r>
          </a:p>
          <a:p>
            <a:r>
              <a:rPr lang="en-US"/>
              <a:t>GUI window -&gt; Electron application</a:t>
            </a:r>
          </a:p>
        </p:txBody>
      </p:sp>
    </p:spTree>
    <p:extLst>
      <p:ext uri="{BB962C8B-B14F-4D97-AF65-F5344CB8AC3E}">
        <p14:creationId xmlns:p14="http://schemas.microsoft.com/office/powerpoint/2010/main" val="1057375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IFT Introduction</a:t>
            </a:r>
          </a:p>
        </p:txBody>
      </p:sp>
      <p:sp>
        <p:nvSpPr>
          <p:cNvPr id="4" name="Content Placeholder 3"/>
          <p:cNvSpPr>
            <a:spLocks noGrp="1"/>
          </p:cNvSpPr>
          <p:nvPr>
            <p:ph idx="1"/>
          </p:nvPr>
        </p:nvSpPr>
        <p:spPr>
          <a:xfrm>
            <a:off x="838201" y="1825625"/>
            <a:ext cx="6060744" cy="4351338"/>
          </a:xfrm>
        </p:spPr>
        <p:txBody>
          <a:bodyPr/>
          <a:lstStyle/>
          <a:p>
            <a:endParaRPr lang="en-US"/>
          </a:p>
          <a:p>
            <a:r>
              <a:rPr lang="en-US"/>
              <a:t>Information Foraging Theory is the concept that our project revolves around</a:t>
            </a:r>
          </a:p>
          <a:p>
            <a:endParaRPr lang="en-US"/>
          </a:p>
          <a:p>
            <a:r>
              <a:rPr lang="en-US"/>
              <a:t>Information Foraging Theory turns information into topologies</a:t>
            </a:r>
          </a:p>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952" y="1156014"/>
            <a:ext cx="5508760" cy="4199873"/>
          </a:xfrm>
          <a:prstGeom prst="rect">
            <a:avLst/>
          </a:prstGeom>
        </p:spPr>
      </p:pic>
    </p:spTree>
    <p:extLst>
      <p:ext uri="{BB962C8B-B14F-4D97-AF65-F5344CB8AC3E}">
        <p14:creationId xmlns:p14="http://schemas.microsoft.com/office/powerpoint/2010/main" val="1948771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Layer</a:t>
            </a:r>
          </a:p>
        </p:txBody>
      </p:sp>
      <p:sp>
        <p:nvSpPr>
          <p:cNvPr id="3" name="Content Placeholder 2"/>
          <p:cNvSpPr>
            <a:spLocks noGrp="1"/>
          </p:cNvSpPr>
          <p:nvPr>
            <p:ph idx="1"/>
          </p:nvPr>
        </p:nvSpPr>
        <p:spPr/>
        <p:txBody>
          <a:bodyPr/>
          <a:lstStyle/>
          <a:p>
            <a:r>
              <a:rPr lang="en-US"/>
              <a:t>Dictionary of file nodes and links collected by the parser</a:t>
            </a:r>
          </a:p>
          <a:p>
            <a:r>
              <a:rPr lang="en-US"/>
              <a:t>Nodes in data layer contain info on all the files in the project, as well as error data detected by parser</a:t>
            </a:r>
          </a:p>
          <a:p>
            <a:r>
              <a:rPr lang="en-US" smtClean="0"/>
              <a:t>Node </a:t>
            </a:r>
            <a:r>
              <a:rPr lang="en-US"/>
              <a:t>and error info stored in a file is used by the UI</a:t>
            </a:r>
          </a:p>
          <a:p>
            <a:endParaRPr lang="en-US"/>
          </a:p>
        </p:txBody>
      </p:sp>
    </p:spTree>
    <p:extLst>
      <p:ext uri="{BB962C8B-B14F-4D97-AF65-F5344CB8AC3E}">
        <p14:creationId xmlns:p14="http://schemas.microsoft.com/office/powerpoint/2010/main" val="35460731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80807" y="290016"/>
            <a:ext cx="1251751" cy="665825"/>
          </a:xfrm>
          <a:prstGeom prst="rect">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JSON</a:t>
            </a:r>
            <a:endParaRPr lang="en-US" dirty="0"/>
          </a:p>
        </p:txBody>
      </p:sp>
      <p:sp>
        <p:nvSpPr>
          <p:cNvPr id="5" name="Rectangle 4"/>
          <p:cNvSpPr/>
          <p:nvPr/>
        </p:nvSpPr>
        <p:spPr>
          <a:xfrm>
            <a:off x="6980806" y="1728198"/>
            <a:ext cx="1251751" cy="825624"/>
          </a:xfrm>
          <a:prstGeom prst="rect">
            <a:avLst/>
          </a:prstGeom>
          <a:solidFill>
            <a:schemeClr val="accent5">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Container</a:t>
            </a:r>
            <a:endParaRPr lang="en-US" dirty="0"/>
          </a:p>
        </p:txBody>
      </p:sp>
      <p:sp>
        <p:nvSpPr>
          <p:cNvPr id="6" name="Rectangle 5"/>
          <p:cNvSpPr/>
          <p:nvPr/>
        </p:nvSpPr>
        <p:spPr>
          <a:xfrm>
            <a:off x="6128551" y="3996430"/>
            <a:ext cx="1251751" cy="825624"/>
          </a:xfrm>
          <a:prstGeom prst="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Links</a:t>
            </a:r>
            <a:endParaRPr lang="en-US" dirty="0"/>
          </a:p>
        </p:txBody>
      </p:sp>
      <p:sp>
        <p:nvSpPr>
          <p:cNvPr id="7" name="Rectangle 6"/>
          <p:cNvSpPr/>
          <p:nvPr/>
        </p:nvSpPr>
        <p:spPr>
          <a:xfrm>
            <a:off x="7745767" y="3996430"/>
            <a:ext cx="1621654" cy="825624"/>
          </a:xfrm>
          <a:prstGeom prst="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Sub-Container Links</a:t>
            </a:r>
            <a:endParaRPr lang="en-US" dirty="0"/>
          </a:p>
        </p:txBody>
      </p:sp>
      <p:sp>
        <p:nvSpPr>
          <p:cNvPr id="8" name="Rectangle 7"/>
          <p:cNvSpPr/>
          <p:nvPr/>
        </p:nvSpPr>
        <p:spPr>
          <a:xfrm>
            <a:off x="9732886" y="3996430"/>
            <a:ext cx="1621654" cy="825624"/>
          </a:xfrm>
          <a:prstGeom prst="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Errors</a:t>
            </a:r>
            <a:endParaRPr lang="en-US" dirty="0"/>
          </a:p>
        </p:txBody>
      </p:sp>
      <p:sp>
        <p:nvSpPr>
          <p:cNvPr id="10" name="Oval 9"/>
          <p:cNvSpPr/>
          <p:nvPr/>
        </p:nvSpPr>
        <p:spPr>
          <a:xfrm>
            <a:off x="5729056" y="5544847"/>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Destination Node ID</a:t>
            </a:r>
            <a:endParaRPr lang="en-US" sz="1100" dirty="0"/>
          </a:p>
        </p:txBody>
      </p:sp>
      <p:sp>
        <p:nvSpPr>
          <p:cNvPr id="11" name="Oval 10"/>
          <p:cNvSpPr/>
          <p:nvPr/>
        </p:nvSpPr>
        <p:spPr>
          <a:xfrm>
            <a:off x="5729056" y="5079508"/>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ID</a:t>
            </a:r>
            <a:endParaRPr lang="en-US" sz="1100" dirty="0"/>
          </a:p>
        </p:txBody>
      </p:sp>
      <p:sp>
        <p:nvSpPr>
          <p:cNvPr id="12" name="Oval 11"/>
          <p:cNvSpPr/>
          <p:nvPr/>
        </p:nvSpPr>
        <p:spPr>
          <a:xfrm>
            <a:off x="5729055" y="6010186"/>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Line Number</a:t>
            </a:r>
            <a:endParaRPr lang="en-US" sz="1100" dirty="0"/>
          </a:p>
        </p:txBody>
      </p:sp>
      <p:sp>
        <p:nvSpPr>
          <p:cNvPr id="13" name="Oval 12"/>
          <p:cNvSpPr/>
          <p:nvPr/>
        </p:nvSpPr>
        <p:spPr>
          <a:xfrm>
            <a:off x="7630358" y="5544847"/>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Destination Node ID</a:t>
            </a:r>
            <a:endParaRPr lang="en-US" sz="1100" dirty="0"/>
          </a:p>
        </p:txBody>
      </p:sp>
      <p:sp>
        <p:nvSpPr>
          <p:cNvPr id="14" name="Oval 13"/>
          <p:cNvSpPr/>
          <p:nvPr/>
        </p:nvSpPr>
        <p:spPr>
          <a:xfrm>
            <a:off x="7630358" y="5079508"/>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ID</a:t>
            </a:r>
            <a:endParaRPr lang="en-US" sz="1100" dirty="0"/>
          </a:p>
        </p:txBody>
      </p:sp>
      <p:sp>
        <p:nvSpPr>
          <p:cNvPr id="15" name="Oval 14"/>
          <p:cNvSpPr/>
          <p:nvPr/>
        </p:nvSpPr>
        <p:spPr>
          <a:xfrm>
            <a:off x="7630357" y="6010186"/>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Line Number</a:t>
            </a:r>
            <a:endParaRPr lang="en-US" sz="1100" dirty="0"/>
          </a:p>
        </p:txBody>
      </p:sp>
      <p:sp>
        <p:nvSpPr>
          <p:cNvPr id="16" name="Oval 15"/>
          <p:cNvSpPr/>
          <p:nvPr/>
        </p:nvSpPr>
        <p:spPr>
          <a:xfrm>
            <a:off x="9367422" y="5525615"/>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Error Message</a:t>
            </a:r>
            <a:endParaRPr lang="en-US" sz="1100" dirty="0"/>
          </a:p>
        </p:txBody>
      </p:sp>
      <p:sp>
        <p:nvSpPr>
          <p:cNvPr id="17" name="Oval 16"/>
          <p:cNvSpPr/>
          <p:nvPr/>
        </p:nvSpPr>
        <p:spPr>
          <a:xfrm>
            <a:off x="9367422" y="5060276"/>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ID</a:t>
            </a:r>
            <a:endParaRPr lang="en-US" sz="1100" dirty="0"/>
          </a:p>
        </p:txBody>
      </p:sp>
      <p:sp>
        <p:nvSpPr>
          <p:cNvPr id="18" name="Oval 17"/>
          <p:cNvSpPr/>
          <p:nvPr/>
        </p:nvSpPr>
        <p:spPr>
          <a:xfrm>
            <a:off x="9367421" y="5990954"/>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Line Number</a:t>
            </a:r>
            <a:endParaRPr lang="en-US" sz="1100" dirty="0"/>
          </a:p>
        </p:txBody>
      </p:sp>
      <p:cxnSp>
        <p:nvCxnSpPr>
          <p:cNvPr id="20" name="Elbow Connector 19"/>
          <p:cNvCxnSpPr>
            <a:stCxn id="11" idx="6"/>
            <a:endCxn id="6" idx="2"/>
          </p:cNvCxnSpPr>
          <p:nvPr/>
        </p:nvCxnSpPr>
        <p:spPr>
          <a:xfrm flipH="1" flipV="1">
            <a:off x="6754427" y="4822054"/>
            <a:ext cx="226380" cy="465339"/>
          </a:xfrm>
          <a:prstGeom prst="bentConnector4">
            <a:avLst>
              <a:gd name="adj1" fmla="val -100981"/>
              <a:gd name="adj2" fmla="val 72337"/>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6"/>
            <a:endCxn id="6" idx="2"/>
          </p:cNvCxnSpPr>
          <p:nvPr/>
        </p:nvCxnSpPr>
        <p:spPr>
          <a:xfrm flipH="1" flipV="1">
            <a:off x="6754427" y="4822054"/>
            <a:ext cx="226380" cy="930678"/>
          </a:xfrm>
          <a:prstGeom prst="bentConnector4">
            <a:avLst>
              <a:gd name="adj1" fmla="val -100981"/>
              <a:gd name="adj2" fmla="val 8596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2" idx="6"/>
            <a:endCxn id="6" idx="2"/>
          </p:cNvCxnSpPr>
          <p:nvPr/>
        </p:nvCxnSpPr>
        <p:spPr>
          <a:xfrm flipH="1" flipV="1">
            <a:off x="6754427" y="4822054"/>
            <a:ext cx="226379" cy="1396017"/>
          </a:xfrm>
          <a:prstGeom prst="bentConnector4">
            <a:avLst>
              <a:gd name="adj1" fmla="val -100981"/>
              <a:gd name="adj2" fmla="val 90514"/>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6"/>
            <a:endCxn id="7" idx="2"/>
          </p:cNvCxnSpPr>
          <p:nvPr/>
        </p:nvCxnSpPr>
        <p:spPr>
          <a:xfrm flipH="1" flipV="1">
            <a:off x="8556594" y="4822054"/>
            <a:ext cx="325514" cy="1396017"/>
          </a:xfrm>
          <a:prstGeom prst="bentConnector4">
            <a:avLst>
              <a:gd name="adj1" fmla="val -70227"/>
              <a:gd name="adj2" fmla="val 9115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6"/>
            <a:endCxn id="7" idx="2"/>
          </p:cNvCxnSpPr>
          <p:nvPr/>
        </p:nvCxnSpPr>
        <p:spPr>
          <a:xfrm flipH="1" flipV="1">
            <a:off x="8556594" y="4822054"/>
            <a:ext cx="325515" cy="930678"/>
          </a:xfrm>
          <a:prstGeom prst="bentConnector4">
            <a:avLst>
              <a:gd name="adj1" fmla="val -70227"/>
              <a:gd name="adj2" fmla="val 869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4" idx="6"/>
            <a:endCxn id="7" idx="2"/>
          </p:cNvCxnSpPr>
          <p:nvPr/>
        </p:nvCxnSpPr>
        <p:spPr>
          <a:xfrm flipH="1" flipV="1">
            <a:off x="8556594" y="4822054"/>
            <a:ext cx="325515" cy="465339"/>
          </a:xfrm>
          <a:prstGeom prst="bentConnector4">
            <a:avLst>
              <a:gd name="adj1" fmla="val -70227"/>
              <a:gd name="adj2" fmla="val 72337"/>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7" idx="6"/>
            <a:endCxn id="8" idx="2"/>
          </p:cNvCxnSpPr>
          <p:nvPr/>
        </p:nvCxnSpPr>
        <p:spPr>
          <a:xfrm flipH="1" flipV="1">
            <a:off x="10543713" y="4822054"/>
            <a:ext cx="75460" cy="446107"/>
          </a:xfrm>
          <a:prstGeom prst="bentConnector4">
            <a:avLst>
              <a:gd name="adj1" fmla="val -302942"/>
              <a:gd name="adj2" fmla="val 733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6" idx="6"/>
            <a:endCxn id="8" idx="2"/>
          </p:cNvCxnSpPr>
          <p:nvPr/>
        </p:nvCxnSpPr>
        <p:spPr>
          <a:xfrm flipH="1" flipV="1">
            <a:off x="10543713" y="4822054"/>
            <a:ext cx="75460" cy="911446"/>
          </a:xfrm>
          <a:prstGeom prst="bentConnector4">
            <a:avLst>
              <a:gd name="adj1" fmla="val -302942"/>
              <a:gd name="adj2" fmla="val 8672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8" idx="6"/>
            <a:endCxn id="8" idx="2"/>
          </p:cNvCxnSpPr>
          <p:nvPr/>
        </p:nvCxnSpPr>
        <p:spPr>
          <a:xfrm flipH="1" flipV="1">
            <a:off x="10543713" y="4822054"/>
            <a:ext cx="75459" cy="1376785"/>
          </a:xfrm>
          <a:prstGeom prst="bentConnector4">
            <a:avLst>
              <a:gd name="adj1" fmla="val -302946"/>
              <a:gd name="adj2" fmla="val 9108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9593801" y="309250"/>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ID</a:t>
            </a:r>
            <a:endParaRPr lang="en-US" sz="1100" dirty="0"/>
          </a:p>
        </p:txBody>
      </p:sp>
      <p:sp>
        <p:nvSpPr>
          <p:cNvPr id="52" name="Oval 51"/>
          <p:cNvSpPr/>
          <p:nvPr/>
        </p:nvSpPr>
        <p:spPr>
          <a:xfrm>
            <a:off x="9593801" y="778285"/>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Level</a:t>
            </a:r>
            <a:endParaRPr lang="en-US" sz="1100" dirty="0"/>
          </a:p>
        </p:txBody>
      </p:sp>
      <p:sp>
        <p:nvSpPr>
          <p:cNvPr id="53" name="Oval 52"/>
          <p:cNvSpPr/>
          <p:nvPr/>
        </p:nvSpPr>
        <p:spPr>
          <a:xfrm>
            <a:off x="9593801" y="1247320"/>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IsSub</a:t>
            </a:r>
            <a:endParaRPr lang="en-US" sz="1100" dirty="0" smtClean="0"/>
          </a:p>
          <a:p>
            <a:pPr algn="ctr"/>
            <a:r>
              <a:rPr lang="en-US" sz="1100" dirty="0"/>
              <a:t>-</a:t>
            </a:r>
            <a:r>
              <a:rPr lang="en-US" sz="1100" dirty="0" smtClean="0"/>
              <a:t>Container</a:t>
            </a:r>
            <a:endParaRPr lang="en-US" sz="1100" dirty="0"/>
          </a:p>
        </p:txBody>
      </p:sp>
      <p:sp>
        <p:nvSpPr>
          <p:cNvPr id="55" name="Oval 54"/>
          <p:cNvSpPr/>
          <p:nvPr/>
        </p:nvSpPr>
        <p:spPr>
          <a:xfrm>
            <a:off x="9593801" y="1711912"/>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Name</a:t>
            </a:r>
            <a:endParaRPr lang="en-US" sz="1100" dirty="0"/>
          </a:p>
        </p:txBody>
      </p:sp>
      <p:sp>
        <p:nvSpPr>
          <p:cNvPr id="56" name="Oval 55"/>
          <p:cNvSpPr/>
          <p:nvPr/>
        </p:nvSpPr>
        <p:spPr>
          <a:xfrm>
            <a:off x="9593801" y="2180947"/>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Type</a:t>
            </a:r>
            <a:endParaRPr lang="en-US" sz="1100" dirty="0"/>
          </a:p>
        </p:txBody>
      </p:sp>
      <p:sp>
        <p:nvSpPr>
          <p:cNvPr id="57" name="Oval 56"/>
          <p:cNvSpPr/>
          <p:nvPr/>
        </p:nvSpPr>
        <p:spPr>
          <a:xfrm>
            <a:off x="9593801" y="2649982"/>
            <a:ext cx="1251751" cy="41577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Path</a:t>
            </a:r>
            <a:endParaRPr lang="en-US" sz="1100" dirty="0"/>
          </a:p>
        </p:txBody>
      </p:sp>
      <p:cxnSp>
        <p:nvCxnSpPr>
          <p:cNvPr id="59" name="Elbow Connector 58"/>
          <p:cNvCxnSpPr>
            <a:stCxn id="5" idx="3"/>
            <a:endCxn id="51" idx="2"/>
          </p:cNvCxnSpPr>
          <p:nvPr/>
        </p:nvCxnSpPr>
        <p:spPr>
          <a:xfrm flipV="1">
            <a:off x="8232557" y="517135"/>
            <a:ext cx="1361244" cy="162387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 idx="3"/>
            <a:endCxn id="52" idx="2"/>
          </p:cNvCxnSpPr>
          <p:nvPr/>
        </p:nvCxnSpPr>
        <p:spPr>
          <a:xfrm flipV="1">
            <a:off x="8232557" y="986170"/>
            <a:ext cx="1361244" cy="115484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5" idx="3"/>
            <a:endCxn id="53" idx="2"/>
          </p:cNvCxnSpPr>
          <p:nvPr/>
        </p:nvCxnSpPr>
        <p:spPr>
          <a:xfrm flipV="1">
            <a:off x="8232557" y="1455205"/>
            <a:ext cx="1361244" cy="68580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3"/>
            <a:endCxn id="55" idx="2"/>
          </p:cNvCxnSpPr>
          <p:nvPr/>
        </p:nvCxnSpPr>
        <p:spPr>
          <a:xfrm flipV="1">
            <a:off x="8232557" y="1919797"/>
            <a:ext cx="1361244" cy="22121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 idx="3"/>
            <a:endCxn id="56" idx="2"/>
          </p:cNvCxnSpPr>
          <p:nvPr/>
        </p:nvCxnSpPr>
        <p:spPr>
          <a:xfrm>
            <a:off x="8232557" y="2141010"/>
            <a:ext cx="1361244" cy="247822"/>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5" idx="3"/>
            <a:endCxn id="57" idx="2"/>
          </p:cNvCxnSpPr>
          <p:nvPr/>
        </p:nvCxnSpPr>
        <p:spPr>
          <a:xfrm>
            <a:off x="8232557" y="2141010"/>
            <a:ext cx="1361244" cy="71685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5" idx="2"/>
            <a:endCxn id="8" idx="0"/>
          </p:cNvCxnSpPr>
          <p:nvPr/>
        </p:nvCxnSpPr>
        <p:spPr>
          <a:xfrm rot="16200000" flipH="1">
            <a:off x="8353893" y="1806610"/>
            <a:ext cx="1442608" cy="293703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7" idx="0"/>
          </p:cNvCxnSpPr>
          <p:nvPr/>
        </p:nvCxnSpPr>
        <p:spPr>
          <a:xfrm rot="16200000" flipH="1">
            <a:off x="7360334" y="2800170"/>
            <a:ext cx="1442608" cy="94991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 idx="2"/>
            <a:endCxn id="6" idx="0"/>
          </p:cNvCxnSpPr>
          <p:nvPr/>
        </p:nvCxnSpPr>
        <p:spPr>
          <a:xfrm rot="5400000">
            <a:off x="6459251" y="2848999"/>
            <a:ext cx="1442608" cy="85225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4" idx="2"/>
            <a:endCxn id="5" idx="0"/>
          </p:cNvCxnSpPr>
          <p:nvPr/>
        </p:nvCxnSpPr>
        <p:spPr>
          <a:xfrm rot="5400000">
            <a:off x="7220505" y="1342019"/>
            <a:ext cx="772357" cy="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29" y="1133058"/>
            <a:ext cx="5306073" cy="3865387"/>
          </a:xfrm>
          <a:prstGeom prst="rect">
            <a:avLst/>
          </a:prstGeom>
        </p:spPr>
      </p:pic>
      <p:sp>
        <p:nvSpPr>
          <p:cNvPr id="99" name="Right Arrow 98"/>
          <p:cNvSpPr/>
          <p:nvPr/>
        </p:nvSpPr>
        <p:spPr>
          <a:xfrm>
            <a:off x="5209107" y="2398448"/>
            <a:ext cx="580843" cy="469035"/>
          </a:xfrm>
          <a:prstGeom prst="rightArrow">
            <a:avLst>
              <a:gd name="adj1" fmla="val 272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639975" y="1328715"/>
            <a:ext cx="226379" cy="207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t>
            </a:r>
            <a:endParaRPr lang="en-US" sz="1000" dirty="0">
              <a:solidFill>
                <a:schemeClr val="tx1"/>
              </a:solidFill>
            </a:endParaRPr>
          </a:p>
        </p:txBody>
      </p:sp>
      <p:sp>
        <p:nvSpPr>
          <p:cNvPr id="101" name="Rectangle 100"/>
          <p:cNvSpPr/>
          <p:nvPr/>
        </p:nvSpPr>
        <p:spPr>
          <a:xfrm>
            <a:off x="6867616" y="3520373"/>
            <a:ext cx="226379" cy="207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t>
            </a:r>
            <a:endParaRPr lang="en-US" sz="1000" dirty="0">
              <a:solidFill>
                <a:schemeClr val="tx1"/>
              </a:solidFill>
            </a:endParaRPr>
          </a:p>
        </p:txBody>
      </p:sp>
      <p:sp>
        <p:nvSpPr>
          <p:cNvPr id="102" name="Rectangle 101"/>
          <p:cNvSpPr/>
          <p:nvPr/>
        </p:nvSpPr>
        <p:spPr>
          <a:xfrm>
            <a:off x="8625395" y="3522594"/>
            <a:ext cx="226379" cy="207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t>
            </a:r>
            <a:endParaRPr lang="en-US" sz="1000" dirty="0">
              <a:solidFill>
                <a:schemeClr val="tx1"/>
              </a:solidFill>
            </a:endParaRPr>
          </a:p>
        </p:txBody>
      </p:sp>
      <p:sp>
        <p:nvSpPr>
          <p:cNvPr id="103" name="Rectangle 102"/>
          <p:cNvSpPr/>
          <p:nvPr/>
        </p:nvSpPr>
        <p:spPr>
          <a:xfrm>
            <a:off x="10707949" y="3520373"/>
            <a:ext cx="226379" cy="207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t>
            </a:r>
            <a:endParaRPr lang="en-US" sz="1000" dirty="0">
              <a:solidFill>
                <a:schemeClr val="tx1"/>
              </a:solidFill>
            </a:endParaRPr>
          </a:p>
        </p:txBody>
      </p:sp>
      <p:sp>
        <p:nvSpPr>
          <p:cNvPr id="105" name="Title 1"/>
          <p:cNvSpPr>
            <a:spLocks noGrp="1"/>
          </p:cNvSpPr>
          <p:nvPr>
            <p:ph type="title"/>
          </p:nvPr>
        </p:nvSpPr>
        <p:spPr>
          <a:xfrm>
            <a:off x="305538" y="134080"/>
            <a:ext cx="5589235" cy="1059975"/>
          </a:xfrm>
        </p:spPr>
        <p:txBody>
          <a:bodyPr/>
          <a:lstStyle/>
          <a:p>
            <a:r>
              <a:rPr lang="en-US" dirty="0" smtClean="0"/>
              <a:t>Updated Schema</a:t>
            </a:r>
            <a:endParaRPr lang="en-US" dirty="0"/>
          </a:p>
        </p:txBody>
      </p:sp>
    </p:spTree>
    <p:extLst>
      <p:ext uri="{BB962C8B-B14F-4D97-AF65-F5344CB8AC3E}">
        <p14:creationId xmlns:p14="http://schemas.microsoft.com/office/powerpoint/2010/main" val="1774137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Term in Review</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64801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Timeline</a:t>
            </a:r>
          </a:p>
        </p:txBody>
      </p:sp>
      <p:sp>
        <p:nvSpPr>
          <p:cNvPr id="3" name="Content Placeholder 2"/>
          <p:cNvSpPr>
            <a:spLocks noGrp="1"/>
          </p:cNvSpPr>
          <p:nvPr>
            <p:ph idx="1"/>
          </p:nvPr>
        </p:nvSpPr>
        <p:spPr>
          <a:xfrm>
            <a:off x="838200" y="3631218"/>
            <a:ext cx="10348546" cy="2628904"/>
          </a:xfrm>
        </p:spPr>
        <p:txBody>
          <a:bodyPr/>
          <a:lstStyle/>
          <a:p>
            <a:r>
              <a:rPr lang="en-US"/>
              <a:t>Winter Break- During the break some of the team was able to get together and set up some solid goals for the next term as well as work on getting their different parts together.  </a:t>
            </a:r>
          </a:p>
          <a:p>
            <a:r>
              <a:rPr lang="en-US"/>
              <a:t>Week 1- We had a positive meeting with Scaffidi after getting a very early working prototype.</a:t>
            </a:r>
          </a:p>
          <a:p>
            <a:endParaRPr lang="en-US"/>
          </a:p>
        </p:txBody>
      </p:sp>
      <p:sp>
        <p:nvSpPr>
          <p:cNvPr id="4" name="Rectangle 3"/>
          <p:cNvSpPr/>
          <p:nvPr/>
        </p:nvSpPr>
        <p:spPr>
          <a:xfrm>
            <a:off x="1005254" y="2086340"/>
            <a:ext cx="10181492" cy="1149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1"/>
            <a:endCxn id="4" idx="3"/>
          </p:cNvCxnSpPr>
          <p:nvPr/>
        </p:nvCxnSpPr>
        <p:spPr>
          <a:xfrm>
            <a:off x="1005254" y="2660954"/>
            <a:ext cx="101814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160370" y="2086340"/>
            <a:ext cx="0" cy="11492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31633" y="2086339"/>
            <a:ext cx="0" cy="11492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089029" y="1757357"/>
            <a:ext cx="2699240" cy="336672"/>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January</a:t>
            </a:r>
          </a:p>
        </p:txBody>
      </p:sp>
      <p:sp>
        <p:nvSpPr>
          <p:cNvPr id="14" name="Rectangle 13"/>
          <p:cNvSpPr/>
          <p:nvPr/>
        </p:nvSpPr>
        <p:spPr>
          <a:xfrm>
            <a:off x="5761889" y="1757357"/>
            <a:ext cx="2699240" cy="33667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February</a:t>
            </a:r>
          </a:p>
        </p:txBody>
      </p:sp>
      <p:sp>
        <p:nvSpPr>
          <p:cNvPr id="15" name="Rectangle 14"/>
          <p:cNvSpPr/>
          <p:nvPr/>
        </p:nvSpPr>
        <p:spPr>
          <a:xfrm>
            <a:off x="8461130" y="1765045"/>
            <a:ext cx="2699240" cy="33667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March</a:t>
            </a:r>
          </a:p>
        </p:txBody>
      </p:sp>
      <p:sp>
        <p:nvSpPr>
          <p:cNvPr id="17" name="Rectangle 16"/>
          <p:cNvSpPr/>
          <p:nvPr/>
        </p:nvSpPr>
        <p:spPr>
          <a:xfrm>
            <a:off x="1000858" y="1749665"/>
            <a:ext cx="2088169" cy="35205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December</a:t>
            </a:r>
          </a:p>
        </p:txBody>
      </p:sp>
      <p:sp>
        <p:nvSpPr>
          <p:cNvPr id="18" name="Rectangle 17"/>
          <p:cNvSpPr/>
          <p:nvPr/>
        </p:nvSpPr>
        <p:spPr>
          <a:xfrm>
            <a:off x="1058013" y="2481989"/>
            <a:ext cx="3496402" cy="357926"/>
          </a:xfrm>
          <a:prstGeom prst="rect">
            <a:avLst/>
          </a:prstGeom>
          <a:solidFill>
            <a:srgbClr val="44EC48">
              <a:alpha val="50196"/>
            </a:srgb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txBox="1">
            <a:spLocks/>
          </p:cNvSpPr>
          <p:nvPr/>
        </p:nvSpPr>
        <p:spPr>
          <a:xfrm>
            <a:off x="6204439" y="3634327"/>
            <a:ext cx="4955931" cy="2628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807540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Timeline</a:t>
            </a:r>
          </a:p>
        </p:txBody>
      </p:sp>
      <p:sp>
        <p:nvSpPr>
          <p:cNvPr id="3" name="Content Placeholder 2"/>
          <p:cNvSpPr>
            <a:spLocks noGrp="1"/>
          </p:cNvSpPr>
          <p:nvPr>
            <p:ph idx="1"/>
          </p:nvPr>
        </p:nvSpPr>
        <p:spPr>
          <a:xfrm>
            <a:off x="838200" y="3631218"/>
            <a:ext cx="10348546" cy="2628904"/>
          </a:xfrm>
        </p:spPr>
        <p:txBody>
          <a:bodyPr/>
          <a:lstStyle/>
          <a:p>
            <a:r>
              <a:rPr lang="en-US"/>
              <a:t>Week 2- The pace slowed after a hectic week 1. We only on some minor changes to the parser and UI.</a:t>
            </a:r>
          </a:p>
          <a:p>
            <a:r>
              <a:rPr lang="en-US"/>
              <a:t>Week 3- We continued working on some small changes to the UI and some work on error handling.</a:t>
            </a:r>
          </a:p>
          <a:p>
            <a:r>
              <a:rPr lang="en-US"/>
              <a:t>Week 4- Started working on changing the documents, and OneNote. </a:t>
            </a:r>
          </a:p>
        </p:txBody>
      </p:sp>
      <p:sp>
        <p:nvSpPr>
          <p:cNvPr id="4" name="Rectangle 3"/>
          <p:cNvSpPr/>
          <p:nvPr/>
        </p:nvSpPr>
        <p:spPr>
          <a:xfrm>
            <a:off x="1005254" y="2086340"/>
            <a:ext cx="10181492" cy="1149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1"/>
            <a:endCxn id="4" idx="3"/>
          </p:cNvCxnSpPr>
          <p:nvPr/>
        </p:nvCxnSpPr>
        <p:spPr>
          <a:xfrm>
            <a:off x="1005254" y="2660954"/>
            <a:ext cx="101814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160370" y="2086340"/>
            <a:ext cx="0" cy="11492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31633" y="2086339"/>
            <a:ext cx="0" cy="11492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6204439" y="3634327"/>
            <a:ext cx="4955931" cy="2628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
        <p:nvSpPr>
          <p:cNvPr id="19" name="Rectangle 18"/>
          <p:cNvSpPr/>
          <p:nvPr/>
        </p:nvSpPr>
        <p:spPr>
          <a:xfrm>
            <a:off x="4565406" y="2481989"/>
            <a:ext cx="1879356" cy="357926"/>
          </a:xfrm>
          <a:prstGeom prst="rect">
            <a:avLst/>
          </a:prstGeom>
          <a:solidFill>
            <a:srgbClr val="44EC48">
              <a:alpha val="50196"/>
            </a:srgb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89029" y="1757357"/>
            <a:ext cx="2699240" cy="336672"/>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January</a:t>
            </a:r>
          </a:p>
        </p:txBody>
      </p:sp>
      <p:sp>
        <p:nvSpPr>
          <p:cNvPr id="22" name="Rectangle 21"/>
          <p:cNvSpPr/>
          <p:nvPr/>
        </p:nvSpPr>
        <p:spPr>
          <a:xfrm>
            <a:off x="5761889" y="1757357"/>
            <a:ext cx="2699240" cy="33667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February</a:t>
            </a:r>
          </a:p>
        </p:txBody>
      </p:sp>
      <p:sp>
        <p:nvSpPr>
          <p:cNvPr id="23" name="Rectangle 22"/>
          <p:cNvSpPr/>
          <p:nvPr/>
        </p:nvSpPr>
        <p:spPr>
          <a:xfrm>
            <a:off x="8461130" y="1765045"/>
            <a:ext cx="2699240" cy="33667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March</a:t>
            </a:r>
          </a:p>
        </p:txBody>
      </p:sp>
      <p:sp>
        <p:nvSpPr>
          <p:cNvPr id="24" name="Rectangle 23"/>
          <p:cNvSpPr/>
          <p:nvPr/>
        </p:nvSpPr>
        <p:spPr>
          <a:xfrm>
            <a:off x="1000858" y="1749665"/>
            <a:ext cx="2088169" cy="35205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December</a:t>
            </a:r>
          </a:p>
        </p:txBody>
      </p:sp>
    </p:spTree>
    <p:extLst>
      <p:ext uri="{BB962C8B-B14F-4D97-AF65-F5344CB8AC3E}">
        <p14:creationId xmlns:p14="http://schemas.microsoft.com/office/powerpoint/2010/main" val="3458429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Timeline</a:t>
            </a:r>
          </a:p>
        </p:txBody>
      </p:sp>
      <p:sp>
        <p:nvSpPr>
          <p:cNvPr id="3" name="Content Placeholder 2"/>
          <p:cNvSpPr>
            <a:spLocks noGrp="1"/>
          </p:cNvSpPr>
          <p:nvPr>
            <p:ph idx="1"/>
          </p:nvPr>
        </p:nvSpPr>
        <p:spPr>
          <a:xfrm>
            <a:off x="838200" y="3631218"/>
            <a:ext cx="10348546" cy="2628904"/>
          </a:xfrm>
        </p:spPr>
        <p:txBody>
          <a:bodyPr>
            <a:normAutofit/>
          </a:bodyPr>
          <a:lstStyle/>
          <a:p>
            <a:r>
              <a:rPr lang="en-US"/>
              <a:t>Week 5- Worked on the updating the tech and design doc. </a:t>
            </a:r>
          </a:p>
          <a:p>
            <a:r>
              <a:rPr lang="en-US"/>
              <a:t>Week 6- Totally reworked the project, rebuilding all the major parts, this allowed us to finally get all the parts to finally work together in conjunction.</a:t>
            </a:r>
          </a:p>
        </p:txBody>
      </p:sp>
      <p:sp>
        <p:nvSpPr>
          <p:cNvPr id="4" name="Rectangle 3"/>
          <p:cNvSpPr/>
          <p:nvPr/>
        </p:nvSpPr>
        <p:spPr>
          <a:xfrm>
            <a:off x="1005254" y="2086340"/>
            <a:ext cx="10181492" cy="1149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1"/>
            <a:endCxn id="4" idx="3"/>
          </p:cNvCxnSpPr>
          <p:nvPr/>
        </p:nvCxnSpPr>
        <p:spPr>
          <a:xfrm>
            <a:off x="1005254" y="2660954"/>
            <a:ext cx="101814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160370" y="2086340"/>
            <a:ext cx="0" cy="11492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31633" y="2086339"/>
            <a:ext cx="0" cy="11492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444762" y="2481989"/>
            <a:ext cx="1807140" cy="357926"/>
          </a:xfrm>
          <a:prstGeom prst="rect">
            <a:avLst/>
          </a:prstGeom>
          <a:solidFill>
            <a:srgbClr val="44EC48">
              <a:alpha val="50196"/>
            </a:srgb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089029" y="1757357"/>
            <a:ext cx="2699240" cy="336672"/>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January</a:t>
            </a:r>
          </a:p>
        </p:txBody>
      </p:sp>
      <p:sp>
        <p:nvSpPr>
          <p:cNvPr id="20" name="Rectangle 19"/>
          <p:cNvSpPr/>
          <p:nvPr/>
        </p:nvSpPr>
        <p:spPr>
          <a:xfrm>
            <a:off x="5761889" y="1757357"/>
            <a:ext cx="2699240" cy="33667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February</a:t>
            </a:r>
          </a:p>
        </p:txBody>
      </p:sp>
      <p:sp>
        <p:nvSpPr>
          <p:cNvPr id="21" name="Rectangle 20"/>
          <p:cNvSpPr/>
          <p:nvPr/>
        </p:nvSpPr>
        <p:spPr>
          <a:xfrm>
            <a:off x="8461130" y="1765045"/>
            <a:ext cx="2699240" cy="33667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March</a:t>
            </a:r>
          </a:p>
        </p:txBody>
      </p:sp>
      <p:sp>
        <p:nvSpPr>
          <p:cNvPr id="22" name="Rectangle 21"/>
          <p:cNvSpPr/>
          <p:nvPr/>
        </p:nvSpPr>
        <p:spPr>
          <a:xfrm>
            <a:off x="1000858" y="1749665"/>
            <a:ext cx="2088169" cy="35205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December</a:t>
            </a:r>
          </a:p>
        </p:txBody>
      </p:sp>
    </p:spTree>
    <p:extLst>
      <p:ext uri="{BB962C8B-B14F-4D97-AF65-F5344CB8AC3E}">
        <p14:creationId xmlns:p14="http://schemas.microsoft.com/office/powerpoint/2010/main" val="1894577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Team Performance: Positives</a:t>
            </a:r>
          </a:p>
        </p:txBody>
      </p:sp>
      <p:sp>
        <p:nvSpPr>
          <p:cNvPr id="3" name="Content Placeholder 2"/>
          <p:cNvSpPr>
            <a:spLocks noGrp="1"/>
          </p:cNvSpPr>
          <p:nvPr>
            <p:ph idx="1"/>
          </p:nvPr>
        </p:nvSpPr>
        <p:spPr/>
        <p:txBody>
          <a:bodyPr/>
          <a:lstStyle/>
          <a:p>
            <a:r>
              <a:rPr lang="en-US" dirty="0"/>
              <a:t>Roles</a:t>
            </a:r>
            <a:r>
              <a:rPr lang="en-US"/>
              <a:t> have been more clearly defined</a:t>
            </a:r>
            <a:endParaRPr lang="en-US" dirty="0"/>
          </a:p>
          <a:p>
            <a:pPr lvl="1"/>
            <a:r>
              <a:rPr lang="en-US"/>
              <a:t>Sam in charge of client communication</a:t>
            </a:r>
            <a:endParaRPr lang="en-US" dirty="0"/>
          </a:p>
          <a:p>
            <a:pPr lvl="1"/>
            <a:r>
              <a:rPr lang="en-US"/>
              <a:t>Zach in charge of documentation and submission</a:t>
            </a:r>
            <a:endParaRPr lang="en-US" dirty="0"/>
          </a:p>
          <a:p>
            <a:pPr lvl="1"/>
            <a:r>
              <a:rPr lang="en-US"/>
              <a:t>Cramer in charge of extension publishing</a:t>
            </a:r>
            <a:endParaRPr lang="en-US" dirty="0"/>
          </a:p>
          <a:p>
            <a:pPr lvl="1"/>
            <a:r>
              <a:rPr lang="en-US"/>
              <a:t>Eric in charge of overall extension design and tasks</a:t>
            </a:r>
            <a:endParaRPr lang="en-US" dirty="0"/>
          </a:p>
          <a:p>
            <a:r>
              <a:rPr lang="en-US"/>
              <a:t>Client has been satisfied with out progress thus far</a:t>
            </a:r>
            <a:endParaRPr lang="en-US" dirty="0"/>
          </a:p>
          <a:p>
            <a:r>
              <a:rPr lang="en-US"/>
              <a:t>Conducted code reviews to understand all parts of code</a:t>
            </a:r>
            <a:endParaRPr lang="en-US" dirty="0"/>
          </a:p>
          <a:p>
            <a:r>
              <a:rPr lang="en-US"/>
              <a:t>Team has continued to work ahead of class schedule</a:t>
            </a:r>
          </a:p>
        </p:txBody>
      </p:sp>
    </p:spTree>
    <p:extLst>
      <p:ext uri="{BB962C8B-B14F-4D97-AF65-F5344CB8AC3E}">
        <p14:creationId xmlns:p14="http://schemas.microsoft.com/office/powerpoint/2010/main" val="918888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a:t>Team Performance: What Needs Improvement</a:t>
            </a:r>
          </a:p>
        </p:txBody>
      </p:sp>
      <p:sp>
        <p:nvSpPr>
          <p:cNvPr id="3" name="Content Placeholder 2"/>
          <p:cNvSpPr>
            <a:spLocks noGrp="1"/>
          </p:cNvSpPr>
          <p:nvPr>
            <p:ph idx="1"/>
          </p:nvPr>
        </p:nvSpPr>
        <p:spPr/>
        <p:txBody>
          <a:bodyPr/>
          <a:lstStyle/>
          <a:p>
            <a:r>
              <a:rPr lang="en-US" dirty="0"/>
              <a:t>Deadlines</a:t>
            </a:r>
            <a:r>
              <a:rPr lang="en-US"/>
              <a:t> concerning research and user testing need to be clarified with our client</a:t>
            </a:r>
            <a:endParaRPr lang="en-US" dirty="0"/>
          </a:p>
          <a:p>
            <a:r>
              <a:rPr lang="en-US"/>
              <a:t>Individual accountability for project tasks needs to be improved</a:t>
            </a:r>
            <a:endParaRPr lang="en-US" dirty="0"/>
          </a:p>
          <a:p>
            <a:r>
              <a:rPr lang="en-US"/>
              <a:t>We need to reference and update our documentation more frequently</a:t>
            </a:r>
          </a:p>
        </p:txBody>
      </p:sp>
    </p:spTree>
    <p:extLst>
      <p:ext uri="{BB962C8B-B14F-4D97-AF65-F5344CB8AC3E}">
        <p14:creationId xmlns:p14="http://schemas.microsoft.com/office/powerpoint/2010/main" val="1422354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a:t>Changes To Be Made</a:t>
            </a:r>
          </a:p>
        </p:txBody>
      </p:sp>
      <p:sp>
        <p:nvSpPr>
          <p:cNvPr id="3" name="Content Placeholder 2"/>
          <p:cNvSpPr>
            <a:spLocks noGrp="1"/>
          </p:cNvSpPr>
          <p:nvPr>
            <p:ph idx="1"/>
          </p:nvPr>
        </p:nvSpPr>
        <p:spPr/>
        <p:txBody>
          <a:bodyPr/>
          <a:lstStyle/>
          <a:p>
            <a:r>
              <a:rPr lang="en-US" dirty="0"/>
              <a:t>We</a:t>
            </a:r>
            <a:r>
              <a:rPr lang="en-US"/>
              <a:t> will meet with our client to solidify user testing details</a:t>
            </a:r>
            <a:endParaRPr lang="en-US" dirty="0"/>
          </a:p>
          <a:p>
            <a:r>
              <a:rPr lang="en-US"/>
              <a:t>We will communicate amongst each other better on what it expected and when it needs to be done</a:t>
            </a:r>
            <a:endParaRPr lang="en-US" dirty="0"/>
          </a:p>
          <a:p>
            <a:r>
              <a:rPr lang="en-US"/>
              <a:t>Biweekly documentation checks/meetings will be conducted to evaluate if anything needs to be changed</a:t>
            </a:r>
          </a:p>
        </p:txBody>
      </p:sp>
    </p:spTree>
    <p:extLst>
      <p:ext uri="{BB962C8B-B14F-4D97-AF65-F5344CB8AC3E}">
        <p14:creationId xmlns:p14="http://schemas.microsoft.com/office/powerpoint/2010/main" val="2599888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Future Plans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3301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Design details</a:t>
            </a:r>
          </a:p>
        </p:txBody>
      </p:sp>
    </p:spTree>
    <p:extLst>
      <p:ext uri="{BB962C8B-B14F-4D97-AF65-F5344CB8AC3E}">
        <p14:creationId xmlns:p14="http://schemas.microsoft.com/office/powerpoint/2010/main" val="10173394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normAutofit lnSpcReduction="10000"/>
          </a:bodyPr>
          <a:lstStyle/>
          <a:p>
            <a:r>
              <a:rPr lang="en-US" smtClean="0"/>
              <a:t>Bug Fixes</a:t>
            </a:r>
          </a:p>
          <a:p>
            <a:r>
              <a:rPr lang="en-US" dirty="0" smtClean="0"/>
              <a:t>Implement a Process Bridge</a:t>
            </a:r>
          </a:p>
          <a:p>
            <a:pPr lvl="1"/>
            <a:r>
              <a:rPr lang="en-US" dirty="0" smtClean="0"/>
              <a:t>Send information between the UI and the extension logic</a:t>
            </a:r>
          </a:p>
          <a:p>
            <a:r>
              <a:rPr lang="en-US" dirty="0" smtClean="0"/>
              <a:t>C-Like Function support for the parser</a:t>
            </a:r>
          </a:p>
          <a:p>
            <a:pPr lvl="1"/>
            <a:r>
              <a:rPr lang="en-US" dirty="0" smtClean="0"/>
              <a:t>Change parser behavior</a:t>
            </a:r>
          </a:p>
          <a:p>
            <a:pPr lvl="1"/>
            <a:r>
              <a:rPr lang="en-US" dirty="0" smtClean="0"/>
              <a:t>Build in default grammar support</a:t>
            </a:r>
          </a:p>
          <a:p>
            <a:r>
              <a:rPr lang="en-US" dirty="0" smtClean="0"/>
              <a:t>Errors</a:t>
            </a:r>
          </a:p>
          <a:p>
            <a:pPr lvl="1"/>
            <a:r>
              <a:rPr lang="en-US" dirty="0" smtClean="0"/>
              <a:t>Change parser behavior</a:t>
            </a:r>
          </a:p>
          <a:p>
            <a:pPr lvl="1"/>
            <a:r>
              <a:rPr lang="en-US" dirty="0" smtClean="0"/>
              <a:t>Build in default grammar support</a:t>
            </a:r>
          </a:p>
          <a:p>
            <a:r>
              <a:rPr lang="en-US" dirty="0" smtClean="0"/>
              <a:t>User Testing</a:t>
            </a:r>
            <a:endParaRPr lang="en-US" dirty="0"/>
          </a:p>
        </p:txBody>
      </p:sp>
    </p:spTree>
    <p:extLst>
      <p:ext uri="{BB962C8B-B14F-4D97-AF65-F5344CB8AC3E}">
        <p14:creationId xmlns:p14="http://schemas.microsoft.com/office/powerpoint/2010/main" val="172524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 Studio Code</a:t>
            </a:r>
          </a:p>
        </p:txBody>
      </p:sp>
      <p:sp>
        <p:nvSpPr>
          <p:cNvPr id="3" name="Content Placeholder 2"/>
          <p:cNvSpPr>
            <a:spLocks noGrp="1"/>
          </p:cNvSpPr>
          <p:nvPr>
            <p:ph idx="1"/>
          </p:nvPr>
        </p:nvSpPr>
        <p:spPr/>
        <p:txBody>
          <a:bodyPr/>
          <a:lstStyle/>
          <a:p>
            <a:r>
              <a:rPr lang="en-US"/>
              <a:t>Free, cross platform, open-source text editor</a:t>
            </a:r>
          </a:p>
          <a:p>
            <a:r>
              <a:rPr lang="en-US"/>
              <a:t>Potential support for any language through extensions</a:t>
            </a:r>
          </a:p>
          <a:p>
            <a:r>
              <a:rPr lang="en-US"/>
              <a:t>Extension marketplace offers unlimited functionality expansion</a:t>
            </a:r>
          </a:p>
          <a:p>
            <a:endParaRPr lang="en-US"/>
          </a:p>
          <a:p>
            <a:endParaRPr lang="en-US"/>
          </a:p>
        </p:txBody>
      </p:sp>
    </p:spTree>
    <p:extLst>
      <p:ext uri="{BB962C8B-B14F-4D97-AF65-F5344CB8AC3E}">
        <p14:creationId xmlns:p14="http://schemas.microsoft.com/office/powerpoint/2010/main" val="163005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Components</a:t>
            </a:r>
          </a:p>
        </p:txBody>
      </p:sp>
      <p:sp>
        <p:nvSpPr>
          <p:cNvPr id="3" name="Content Placeholder 2"/>
          <p:cNvSpPr>
            <a:spLocks noGrp="1"/>
          </p:cNvSpPr>
          <p:nvPr>
            <p:ph idx="1"/>
          </p:nvPr>
        </p:nvSpPr>
        <p:spPr>
          <a:xfrm>
            <a:off x="838200" y="1825625"/>
            <a:ext cx="7264791" cy="4351338"/>
          </a:xfrm>
        </p:spPr>
        <p:txBody>
          <a:bodyPr/>
          <a:lstStyle/>
          <a:p>
            <a:endParaRPr lang="en-US"/>
          </a:p>
          <a:p>
            <a:r>
              <a:rPr lang="en-US"/>
              <a:t>The Major Parts of the Extension:</a:t>
            </a:r>
          </a:p>
          <a:p>
            <a:pPr lvl="1"/>
            <a:r>
              <a:rPr lang="en-US"/>
              <a:t>IDE</a:t>
            </a:r>
          </a:p>
          <a:p>
            <a:pPr lvl="1"/>
            <a:r>
              <a:rPr lang="en-US" dirty="0"/>
              <a:t>Controller</a:t>
            </a:r>
          </a:p>
          <a:p>
            <a:pPr lvl="1"/>
            <a:r>
              <a:rPr lang="en-US"/>
              <a:t>Parser</a:t>
            </a:r>
          </a:p>
          <a:p>
            <a:pPr lvl="1"/>
            <a:r>
              <a:rPr lang="en-US"/>
              <a:t>Data Structure</a:t>
            </a:r>
          </a:p>
          <a:p>
            <a:pPr lvl="1"/>
            <a:r>
              <a:rPr lang="en-US"/>
              <a:t>Graphical User Interface</a:t>
            </a:r>
          </a:p>
          <a:p>
            <a:endParaRPr lang="en-US"/>
          </a:p>
        </p:txBody>
      </p:sp>
      <p:sp>
        <p:nvSpPr>
          <p:cNvPr id="5" name="Rectangle 4"/>
          <p:cNvSpPr/>
          <p:nvPr/>
        </p:nvSpPr>
        <p:spPr>
          <a:xfrm>
            <a:off x="7104166" y="1772635"/>
            <a:ext cx="3080825" cy="889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95949" y="2032689"/>
            <a:ext cx="2097258" cy="369332"/>
          </a:xfrm>
          <a:prstGeom prst="rect">
            <a:avLst/>
          </a:prstGeom>
          <a:noFill/>
        </p:spPr>
        <p:txBody>
          <a:bodyPr wrap="square" rtlCol="0">
            <a:spAutoFit/>
          </a:bodyPr>
          <a:lstStyle/>
          <a:p>
            <a:r>
              <a:rPr lang="en-US"/>
              <a:t>Visual Studio Code </a:t>
            </a:r>
          </a:p>
        </p:txBody>
      </p:sp>
      <p:sp>
        <p:nvSpPr>
          <p:cNvPr id="8" name="Rectangle 7"/>
          <p:cNvSpPr/>
          <p:nvPr/>
        </p:nvSpPr>
        <p:spPr>
          <a:xfrm>
            <a:off x="8074856" y="3069101"/>
            <a:ext cx="2658794" cy="889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074856" y="4197826"/>
            <a:ext cx="2658794" cy="889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025987" y="3329155"/>
            <a:ext cx="770596" cy="369332"/>
          </a:xfrm>
          <a:prstGeom prst="rect">
            <a:avLst/>
          </a:prstGeom>
          <a:noFill/>
        </p:spPr>
        <p:txBody>
          <a:bodyPr wrap="none" rtlCol="0">
            <a:spAutoFit/>
          </a:bodyPr>
          <a:lstStyle/>
          <a:p>
            <a:r>
              <a:rPr lang="en-US"/>
              <a:t>Parser</a:t>
            </a:r>
          </a:p>
        </p:txBody>
      </p:sp>
      <p:sp>
        <p:nvSpPr>
          <p:cNvPr id="11" name="TextBox 10"/>
          <p:cNvSpPr txBox="1"/>
          <p:nvPr/>
        </p:nvSpPr>
        <p:spPr>
          <a:xfrm>
            <a:off x="8637580" y="4457880"/>
            <a:ext cx="1126270" cy="369332"/>
          </a:xfrm>
          <a:prstGeom prst="rect">
            <a:avLst/>
          </a:prstGeom>
          <a:noFill/>
        </p:spPr>
        <p:txBody>
          <a:bodyPr wrap="none" rtlCol="0">
            <a:spAutoFit/>
          </a:bodyPr>
          <a:lstStyle/>
          <a:p>
            <a:r>
              <a:rPr lang="en-US" smtClean="0"/>
              <a:t>Controller</a:t>
            </a:r>
            <a:endParaRPr lang="en-US"/>
          </a:p>
        </p:txBody>
      </p:sp>
      <p:sp>
        <p:nvSpPr>
          <p:cNvPr id="12" name="Rectangle 11"/>
          <p:cNvSpPr/>
          <p:nvPr/>
        </p:nvSpPr>
        <p:spPr>
          <a:xfrm>
            <a:off x="8081889" y="5326551"/>
            <a:ext cx="2658794" cy="889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55962" y="5586605"/>
            <a:ext cx="2440925" cy="369332"/>
          </a:xfrm>
          <a:prstGeom prst="rect">
            <a:avLst/>
          </a:prstGeom>
          <a:noFill/>
        </p:spPr>
        <p:txBody>
          <a:bodyPr wrap="none" rtlCol="0">
            <a:spAutoFit/>
          </a:bodyPr>
          <a:lstStyle/>
          <a:p>
            <a:r>
              <a:rPr lang="en-US"/>
              <a:t>Graphical User Interface</a:t>
            </a:r>
          </a:p>
        </p:txBody>
      </p:sp>
      <p:cxnSp>
        <p:nvCxnSpPr>
          <p:cNvPr id="15" name="Straight Connector 14"/>
          <p:cNvCxnSpPr/>
          <p:nvPr/>
        </p:nvCxnSpPr>
        <p:spPr>
          <a:xfrm>
            <a:off x="7776510" y="2672312"/>
            <a:ext cx="0" cy="84150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7632429" y="2672312"/>
            <a:ext cx="5381" cy="197023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7471131" y="2672312"/>
            <a:ext cx="0" cy="3098959"/>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8" idx="1"/>
          </p:cNvCxnSpPr>
          <p:nvPr/>
        </p:nvCxnSpPr>
        <p:spPr>
          <a:xfrm>
            <a:off x="7776510" y="3513821"/>
            <a:ext cx="298346"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7637810" y="4642546"/>
            <a:ext cx="444079"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endCxn id="12" idx="1"/>
          </p:cNvCxnSpPr>
          <p:nvPr/>
        </p:nvCxnSpPr>
        <p:spPr>
          <a:xfrm>
            <a:off x="7471131" y="5771271"/>
            <a:ext cx="6107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526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 Visual Studio Code </a:t>
            </a:r>
          </a:p>
        </p:txBody>
      </p:sp>
      <p:sp>
        <p:nvSpPr>
          <p:cNvPr id="3" name="Content Placeholder 2"/>
          <p:cNvSpPr>
            <a:spLocks noGrp="1"/>
          </p:cNvSpPr>
          <p:nvPr>
            <p:ph idx="1"/>
          </p:nvPr>
        </p:nvSpPr>
        <p:spPr>
          <a:xfrm>
            <a:off x="868532" y="1790114"/>
            <a:ext cx="10515600" cy="4351338"/>
          </a:xfrm>
        </p:spPr>
        <p:txBody>
          <a:bodyPr/>
          <a:lstStyle/>
          <a:p>
            <a:r>
              <a:rPr lang="en-US"/>
              <a:t>The Extension will work with </a:t>
            </a:r>
            <a:r>
              <a:rPr lang="en-US" err="1"/>
              <a:t>VSCode</a:t>
            </a:r>
            <a:r>
              <a:rPr lang="en-US"/>
              <a:t> using Event Handlers</a:t>
            </a:r>
          </a:p>
          <a:p>
            <a:endParaRPr lang="en-US"/>
          </a:p>
          <a:p>
            <a:r>
              <a:rPr lang="en-US"/>
              <a:t>The Current </a:t>
            </a:r>
            <a:r>
              <a:rPr lang="en-US" smtClean="0"/>
              <a:t>Events:</a:t>
            </a:r>
            <a:endParaRPr lang="en-US" dirty="0"/>
          </a:p>
          <a:p>
            <a:pPr lvl="1"/>
            <a:r>
              <a:rPr lang="en-US"/>
              <a:t>On extension </a:t>
            </a:r>
            <a:r>
              <a:rPr lang="en-US" smtClean="0"/>
              <a:t>activate</a:t>
            </a:r>
            <a:endParaRPr lang="en-US" dirty="0"/>
          </a:p>
          <a:p>
            <a:endParaRPr lang="en-US" dirty="0"/>
          </a:p>
          <a:p>
            <a:r>
              <a:rPr lang="en-US" dirty="0"/>
              <a:t>Planned</a:t>
            </a:r>
            <a:r>
              <a:rPr lang="en-US"/>
              <a:t> Events to be implemented</a:t>
            </a:r>
            <a:endParaRPr lang="en-US" dirty="0"/>
          </a:p>
          <a:p>
            <a:pPr lvl="1"/>
            <a:r>
              <a:rPr lang="en-US"/>
              <a:t>On </a:t>
            </a:r>
            <a:r>
              <a:rPr lang="en-US" dirty="0"/>
              <a:t>Click</a:t>
            </a:r>
            <a:r>
              <a:rPr lang="en-US"/>
              <a:t> error box in the </a:t>
            </a:r>
            <a:r>
              <a:rPr lang="en-US" smtClean="0"/>
              <a:t>GUI</a:t>
            </a:r>
            <a:endParaRPr lang="en-US"/>
          </a:p>
          <a:p>
            <a:pPr lvl="1"/>
            <a:endParaRPr lang="en-US"/>
          </a:p>
          <a:p>
            <a:pPr lvl="1"/>
            <a:endParaRPr lang="en-US" dirty="0"/>
          </a:p>
        </p:txBody>
      </p:sp>
    </p:spTree>
    <p:extLst>
      <p:ext uri="{BB962C8B-B14F-4D97-AF65-F5344CB8AC3E}">
        <p14:creationId xmlns:p14="http://schemas.microsoft.com/office/powerpoint/2010/main" val="1955475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lstStyle/>
          <a:p>
            <a:r>
              <a:rPr lang="en-US" dirty="0" smtClean="0"/>
              <a:t>Manage subcomponents (Parser, UI, </a:t>
            </a:r>
            <a:r>
              <a:rPr lang="en-US" dirty="0" err="1" smtClean="0"/>
              <a:t>etc</a:t>
            </a:r>
            <a:r>
              <a:rPr lang="en-US" dirty="0" smtClean="0"/>
              <a:t>)</a:t>
            </a:r>
          </a:p>
          <a:p>
            <a:r>
              <a:rPr lang="en-US" dirty="0" smtClean="0"/>
              <a:t>On Extension Activation:</a:t>
            </a:r>
          </a:p>
          <a:p>
            <a:pPr lvl="1"/>
            <a:r>
              <a:rPr lang="en-US" dirty="0" smtClean="0"/>
              <a:t>Recursively retrieve a list of all Files and Directories in the User’s open project directory.</a:t>
            </a:r>
          </a:p>
          <a:p>
            <a:pPr lvl="1"/>
            <a:r>
              <a:rPr lang="en-US" dirty="0" smtClean="0"/>
              <a:t>Call the parser for each file.</a:t>
            </a:r>
          </a:p>
          <a:p>
            <a:pPr lvl="1"/>
            <a:r>
              <a:rPr lang="en-US" dirty="0" smtClean="0"/>
              <a:t>Serialize returned tokens into JSON File</a:t>
            </a:r>
          </a:p>
          <a:p>
            <a:pPr lvl="1"/>
            <a:r>
              <a:rPr lang="en-US" dirty="0" smtClean="0"/>
              <a:t>Launch the UI</a:t>
            </a:r>
            <a:endParaRPr lang="en-US" dirty="0"/>
          </a:p>
        </p:txBody>
      </p:sp>
    </p:spTree>
    <p:extLst>
      <p:ext uri="{BB962C8B-B14F-4D97-AF65-F5344CB8AC3E}">
        <p14:creationId xmlns:p14="http://schemas.microsoft.com/office/powerpoint/2010/main" val="1149330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3378" y="1012055"/>
            <a:ext cx="2050742"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VSC Code</a:t>
            </a:r>
            <a:endParaRPr lang="en-US" dirty="0"/>
          </a:p>
        </p:txBody>
      </p:sp>
      <p:sp>
        <p:nvSpPr>
          <p:cNvPr id="5" name="Rectangle 4"/>
          <p:cNvSpPr/>
          <p:nvPr/>
        </p:nvSpPr>
        <p:spPr>
          <a:xfrm>
            <a:off x="843378" y="2558988"/>
            <a:ext cx="2050742"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Extension.ts</a:t>
            </a:r>
            <a:endParaRPr lang="en-US" dirty="0"/>
          </a:p>
        </p:txBody>
      </p:sp>
      <p:cxnSp>
        <p:nvCxnSpPr>
          <p:cNvPr id="7" name="Straight Arrow Connector 6"/>
          <p:cNvCxnSpPr>
            <a:stCxn id="4" idx="2"/>
            <a:endCxn id="5" idx="0"/>
          </p:cNvCxnSpPr>
          <p:nvPr/>
        </p:nvCxnSpPr>
        <p:spPr>
          <a:xfrm>
            <a:off x="1868749" y="1944210"/>
            <a:ext cx="0" cy="614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67452" y="1167413"/>
            <a:ext cx="3869184" cy="2783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Controller</a:t>
            </a:r>
            <a:endParaRPr lang="en-US" dirty="0"/>
          </a:p>
        </p:txBody>
      </p:sp>
      <p:sp>
        <p:nvSpPr>
          <p:cNvPr id="20" name="Rectangle 19"/>
          <p:cNvSpPr/>
          <p:nvPr/>
        </p:nvSpPr>
        <p:spPr>
          <a:xfrm>
            <a:off x="9383696" y="1934222"/>
            <a:ext cx="2050742"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Parser</a:t>
            </a:r>
            <a:endParaRPr lang="en-US" dirty="0"/>
          </a:p>
        </p:txBody>
      </p:sp>
      <p:sp>
        <p:nvSpPr>
          <p:cNvPr id="22" name="Rectangle 21"/>
          <p:cNvSpPr/>
          <p:nvPr/>
        </p:nvSpPr>
        <p:spPr>
          <a:xfrm>
            <a:off x="4159927" y="1609078"/>
            <a:ext cx="3684233" cy="4594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Files and Directories</a:t>
            </a:r>
            <a:endParaRPr lang="en-US" dirty="0"/>
          </a:p>
        </p:txBody>
      </p:sp>
      <p:sp>
        <p:nvSpPr>
          <p:cNvPr id="23" name="Rectangle 22"/>
          <p:cNvSpPr/>
          <p:nvPr/>
        </p:nvSpPr>
        <p:spPr>
          <a:xfrm>
            <a:off x="4159926" y="2170591"/>
            <a:ext cx="3684233" cy="4594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 Files, Get Tokens</a:t>
            </a:r>
            <a:endParaRPr lang="en-US" dirty="0"/>
          </a:p>
        </p:txBody>
      </p:sp>
      <p:sp>
        <p:nvSpPr>
          <p:cNvPr id="24" name="Rectangle 23"/>
          <p:cNvSpPr/>
          <p:nvPr/>
        </p:nvSpPr>
        <p:spPr>
          <a:xfrm>
            <a:off x="4159926" y="2732104"/>
            <a:ext cx="3684233" cy="4594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Tokens, serialize JSON</a:t>
            </a:r>
            <a:endParaRPr lang="en-US" dirty="0"/>
          </a:p>
        </p:txBody>
      </p:sp>
      <p:sp>
        <p:nvSpPr>
          <p:cNvPr id="25" name="Rectangle 24"/>
          <p:cNvSpPr/>
          <p:nvPr/>
        </p:nvSpPr>
        <p:spPr>
          <a:xfrm>
            <a:off x="4159925" y="3284740"/>
            <a:ext cx="3684233" cy="4594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Launch UI</a:t>
            </a:r>
            <a:endParaRPr lang="en-US" dirty="0"/>
          </a:p>
        </p:txBody>
      </p:sp>
      <p:cxnSp>
        <p:nvCxnSpPr>
          <p:cNvPr id="27" name="Elbow Connector 26"/>
          <p:cNvCxnSpPr>
            <a:stCxn id="5" idx="2"/>
            <a:endCxn id="17" idx="0"/>
          </p:cNvCxnSpPr>
          <p:nvPr/>
        </p:nvCxnSpPr>
        <p:spPr>
          <a:xfrm rot="5400000" flipH="1" flipV="1">
            <a:off x="2773531" y="262630"/>
            <a:ext cx="2323730" cy="4133295"/>
          </a:xfrm>
          <a:prstGeom prst="bentConnector5">
            <a:avLst>
              <a:gd name="adj1" fmla="val -9838"/>
              <a:gd name="adj2" fmla="val 39001"/>
              <a:gd name="adj3" fmla="val 10983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63915" y="5108360"/>
            <a:ext cx="2050742"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cxnSp>
        <p:nvCxnSpPr>
          <p:cNvPr id="29" name="Elbow Connector 28"/>
          <p:cNvCxnSpPr>
            <a:stCxn id="17" idx="2"/>
            <a:endCxn id="28" idx="0"/>
          </p:cNvCxnSpPr>
          <p:nvPr/>
        </p:nvCxnSpPr>
        <p:spPr>
          <a:xfrm rot="5400000">
            <a:off x="4316767" y="3423083"/>
            <a:ext cx="1157796" cy="2212758"/>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844159" y="2276012"/>
            <a:ext cx="153953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844159" y="2457176"/>
            <a:ext cx="1539537" cy="52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202966" y="1838787"/>
            <a:ext cx="843379" cy="307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File </a:t>
            </a:r>
            <a:endParaRPr lang="en-US" dirty="0">
              <a:solidFill>
                <a:schemeClr val="tx1"/>
              </a:solidFill>
            </a:endParaRPr>
          </a:p>
        </p:txBody>
      </p:sp>
      <p:sp>
        <p:nvSpPr>
          <p:cNvPr id="43" name="Rectangle 42"/>
          <p:cNvSpPr/>
          <p:nvPr/>
        </p:nvSpPr>
        <p:spPr>
          <a:xfrm>
            <a:off x="8214801" y="2558988"/>
            <a:ext cx="843379" cy="307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Tokens </a:t>
            </a:r>
            <a:endParaRPr lang="en-US" dirty="0">
              <a:solidFill>
                <a:schemeClr val="tx1"/>
              </a:solidFill>
            </a:endParaRPr>
          </a:p>
        </p:txBody>
      </p:sp>
      <p:sp>
        <p:nvSpPr>
          <p:cNvPr id="44" name="Rectangle 43"/>
          <p:cNvSpPr/>
          <p:nvPr/>
        </p:nvSpPr>
        <p:spPr>
          <a:xfrm>
            <a:off x="1856173" y="3932809"/>
            <a:ext cx="1420427" cy="307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Call Controller </a:t>
            </a:r>
            <a:endParaRPr lang="en-US" dirty="0">
              <a:solidFill>
                <a:schemeClr val="tx1"/>
              </a:solidFill>
            </a:endParaRPr>
          </a:p>
        </p:txBody>
      </p:sp>
      <p:sp>
        <p:nvSpPr>
          <p:cNvPr id="47" name="Rectangle 46"/>
          <p:cNvSpPr/>
          <p:nvPr/>
        </p:nvSpPr>
        <p:spPr>
          <a:xfrm>
            <a:off x="402084" y="2097904"/>
            <a:ext cx="1420427" cy="307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Postal command</a:t>
            </a:r>
            <a:endParaRPr lang="en-US" dirty="0">
              <a:solidFill>
                <a:schemeClr val="tx1"/>
              </a:solidFill>
            </a:endParaRPr>
          </a:p>
        </p:txBody>
      </p:sp>
      <p:sp>
        <p:nvSpPr>
          <p:cNvPr id="48" name="Rectangle 47"/>
          <p:cNvSpPr/>
          <p:nvPr/>
        </p:nvSpPr>
        <p:spPr>
          <a:xfrm>
            <a:off x="5291827" y="4806707"/>
            <a:ext cx="1420427" cy="307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Call UI</a:t>
            </a:r>
            <a:endParaRPr lang="en-US" dirty="0">
              <a:solidFill>
                <a:schemeClr val="tx1"/>
              </a:solidFill>
            </a:endParaRPr>
          </a:p>
        </p:txBody>
      </p:sp>
    </p:spTree>
    <p:extLst>
      <p:ext uri="{BB962C8B-B14F-4D97-AF65-F5344CB8AC3E}">
        <p14:creationId xmlns:p14="http://schemas.microsoft.com/office/powerpoint/2010/main" val="2177372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1508</Words>
  <Application>Microsoft Office PowerPoint</Application>
  <PresentationFormat>Widescreen</PresentationFormat>
  <Paragraphs>266</Paragraphs>
  <Slides>40</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40</vt:i4>
      </vt:variant>
    </vt:vector>
  </HeadingPairs>
  <TitlesOfParts>
    <vt:vector size="45" baseType="lpstr">
      <vt:lpstr>Arial</vt:lpstr>
      <vt:lpstr>Calibri</vt:lpstr>
      <vt:lpstr>Calibri Light</vt:lpstr>
      <vt:lpstr>Office Theme</vt:lpstr>
      <vt:lpstr>1_Office Theme</vt:lpstr>
      <vt:lpstr>Postal</vt:lpstr>
      <vt:lpstr>Postal</vt:lpstr>
      <vt:lpstr>IFT Introduction</vt:lpstr>
      <vt:lpstr>Design details</vt:lpstr>
      <vt:lpstr>Visual Studio Code</vt:lpstr>
      <vt:lpstr>Major Components</vt:lpstr>
      <vt:lpstr>IDE: Visual Studio Code </vt:lpstr>
      <vt:lpstr>Controller</vt:lpstr>
      <vt:lpstr>PowerPoint Presentation</vt:lpstr>
      <vt:lpstr>Parser</vt:lpstr>
      <vt:lpstr>Grammars</vt:lpstr>
      <vt:lpstr>Parsers</vt:lpstr>
      <vt:lpstr>User Interface -Refresh</vt:lpstr>
      <vt:lpstr>PowerPoint Presentation</vt:lpstr>
      <vt:lpstr>PowerPoint Presentation</vt:lpstr>
      <vt:lpstr>PowerPoint Presentation</vt:lpstr>
      <vt:lpstr>PowerPoint Presentation</vt:lpstr>
      <vt:lpstr>PowerPoint Presentation</vt:lpstr>
      <vt:lpstr>Problems with this approach:</vt:lpstr>
      <vt:lpstr>New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 Implementation missing features</vt:lpstr>
      <vt:lpstr>GUI Implementation Details</vt:lpstr>
      <vt:lpstr>Data Layer</vt:lpstr>
      <vt:lpstr>Updated Schema</vt:lpstr>
      <vt:lpstr>Term in Review</vt:lpstr>
      <vt:lpstr>Timeline</vt:lpstr>
      <vt:lpstr>Timeline</vt:lpstr>
      <vt:lpstr>Timeline</vt:lpstr>
      <vt:lpstr>Team Performance: Positives</vt:lpstr>
      <vt:lpstr>Team Performance: What Needs Improvement</vt:lpstr>
      <vt:lpstr>Changes To Be Made</vt:lpstr>
      <vt:lpstr>Future Plans</vt:lpstr>
      <vt:lpstr>Future Plans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Postal</dc:title>
  <dc:creator>Schneider</dc:creator>
  <cp:lastModifiedBy>Winkler, Eric Ryan</cp:lastModifiedBy>
  <cp:revision>6</cp:revision>
  <dcterms:modified xsi:type="dcterms:W3CDTF">2017-02-24T02:38:32Z</dcterms:modified>
</cp:coreProperties>
</file>