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Device Driver Basics" id="{2E694D94-C041-6E40-8CDE-DD8A98875460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10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blalbalbalb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2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INTRODUCTION TO DEVICE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>
                <a:latin typeface="+mn-lt"/>
              </a:rPr>
              <a:t>Tuba </a:t>
            </a:r>
            <a:r>
              <a:rPr lang="en-US" sz="2400" dirty="0" err="1">
                <a:latin typeface="+mn-lt"/>
              </a:rPr>
              <a:t>Yavuz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EEL 4930/5934 Advanced Systems Programming</a:t>
            </a:r>
          </a:p>
          <a:p>
            <a:r>
              <a:rPr lang="en-US" sz="2400" dirty="0">
                <a:latin typeface="+mn-lt"/>
              </a:rPr>
              <a:t>University of Florida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24000"/>
            <a:ext cx="78965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</a:t>
            </a:r>
            <a:r>
              <a:rPr lang="en-US" sz="2400" dirty="0" err="1"/>
              <a:t>Makefile</a:t>
            </a:r>
            <a:r>
              <a:rPr lang="en-US" sz="2400" dirty="0"/>
              <a:t> for compiling the device driver: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obj</a:t>
            </a:r>
            <a:r>
              <a:rPr lang="en-US" dirty="0"/>
              <a:t>-m += </a:t>
            </a:r>
            <a:r>
              <a:rPr lang="en-US" dirty="0" err="1"/>
              <a:t>sample_driver.o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Store the </a:t>
            </a:r>
            <a:r>
              <a:rPr lang="en-US" sz="2400" dirty="0" err="1"/>
              <a:t>Makefile</a:t>
            </a:r>
            <a:r>
              <a:rPr lang="en-US" sz="2400" dirty="0"/>
              <a:t> in the same directory as </a:t>
            </a:r>
            <a:r>
              <a:rPr lang="en-US" sz="2400" dirty="0" err="1"/>
              <a:t>sample_driver.c</a:t>
            </a:r>
            <a:r>
              <a:rPr lang="en-US" sz="2400" dirty="0"/>
              <a:t> is </a:t>
            </a:r>
          </a:p>
          <a:p>
            <a:r>
              <a:rPr lang="en-US" sz="2400" dirty="0"/>
              <a:t>and in that directory do</a:t>
            </a:r>
          </a:p>
          <a:p>
            <a:endParaRPr lang="en-US" dirty="0"/>
          </a:p>
          <a:p>
            <a:r>
              <a:rPr lang="en-US" dirty="0"/>
              <a:t>$ make –C&lt;path to kernel source&gt; M=$PWD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667071"/>
            <a:ext cx="7633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-C: changes the directory to the kernel source directory and </a:t>
            </a:r>
          </a:p>
          <a:p>
            <a:r>
              <a:rPr lang="en-US" sz="2400" dirty="0"/>
              <a:t>uses the top </a:t>
            </a:r>
            <a:r>
              <a:rPr lang="en-US" sz="2400" dirty="0" err="1"/>
              <a:t>Makefile</a:t>
            </a:r>
            <a:r>
              <a:rPr lang="en-US" sz="2400" dirty="0"/>
              <a:t>.</a:t>
            </a:r>
          </a:p>
          <a:p>
            <a:r>
              <a:rPr lang="en-US" sz="2400" dirty="0"/>
              <a:t>M: Makes the </a:t>
            </a:r>
            <a:r>
              <a:rPr lang="en-US" sz="2400" dirty="0" err="1"/>
              <a:t>Makefile</a:t>
            </a:r>
            <a:r>
              <a:rPr lang="en-US" sz="2400" dirty="0"/>
              <a:t> move back to the module source </a:t>
            </a:r>
          </a:p>
          <a:p>
            <a:r>
              <a:rPr lang="en-US" sz="2400" dirty="0"/>
              <a:t>directory before building the modules target.</a:t>
            </a:r>
          </a:p>
        </p:txBody>
      </p:sp>
    </p:spTree>
    <p:extLst>
      <p:ext uri="{BB962C8B-B14F-4D97-AF65-F5344CB8AC3E}">
        <p14:creationId xmlns:p14="http://schemas.microsoft.com/office/powerpoint/2010/main" val="185494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(Un)loading a device driver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411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load a device driver module: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insmod</a:t>
            </a:r>
            <a:r>
              <a:rPr lang="en-US" dirty="0"/>
              <a:t> </a:t>
            </a:r>
            <a:r>
              <a:rPr lang="en-US" dirty="0" err="1"/>
              <a:t>sample_driver.ko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267200"/>
            <a:ext cx="4359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unload a device driver module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rmmod</a:t>
            </a:r>
            <a:r>
              <a:rPr lang="en-US" dirty="0"/>
              <a:t> </a:t>
            </a:r>
            <a:r>
              <a:rPr lang="en-US" dirty="0" err="1"/>
              <a:t>sample_driver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4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3186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the device node!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mknod</a:t>
            </a:r>
            <a:r>
              <a:rPr lang="en-US" dirty="0"/>
              <a:t>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r>
              <a:rPr lang="en-US" dirty="0"/>
              <a:t> c  700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76600"/>
            <a:ext cx="583991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(Assuming module is loaded) Use the module</a:t>
            </a:r>
          </a:p>
          <a:p>
            <a:endParaRPr lang="en-US" dirty="0"/>
          </a:p>
          <a:p>
            <a:r>
              <a:rPr lang="en-US" dirty="0"/>
              <a:t>$ echo Hello Device &gt;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endParaRPr lang="en-US" dirty="0"/>
          </a:p>
          <a:p>
            <a:r>
              <a:rPr lang="en-US" dirty="0"/>
              <a:t>$ cat </a:t>
            </a:r>
            <a:r>
              <a:rPr lang="en-US" dirty="0" err="1"/>
              <a:t>myfile.txt</a:t>
            </a:r>
            <a:r>
              <a:rPr lang="en-US" dirty="0"/>
              <a:t> &gt; 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/>
              <a:t>zero of=/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r>
              <a:rPr lang="en-US" dirty="0"/>
              <a:t> count=1</a:t>
            </a:r>
          </a:p>
          <a:p>
            <a:r>
              <a:rPr lang="en-US" dirty="0"/>
              <a:t>$ </a:t>
            </a:r>
            <a:r>
              <a:rPr lang="en-US" dirty="0" err="1"/>
              <a:t>dd</a:t>
            </a:r>
            <a:r>
              <a:rPr lang="en-US" dirty="0"/>
              <a:t> if=/</a:t>
            </a:r>
            <a:r>
              <a:rPr lang="en-US" dirty="0" err="1"/>
              <a:t>dev</a:t>
            </a:r>
            <a:r>
              <a:rPr lang="en-US" dirty="0"/>
              <a:t>/</a:t>
            </a:r>
            <a:r>
              <a:rPr lang="en-US" dirty="0" err="1"/>
              <a:t>mycdrv</a:t>
            </a:r>
            <a:r>
              <a:rPr lang="en-US" dirty="0"/>
              <a:t> count=1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9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 entry points </a:t>
            </a:r>
          </a:p>
          <a:p>
            <a:r>
              <a:rPr lang="en-US" dirty="0"/>
              <a:t>Code walkthrough</a:t>
            </a:r>
          </a:p>
          <a:p>
            <a:r>
              <a:rPr lang="en-US" dirty="0"/>
              <a:t>Compiling a device driver</a:t>
            </a:r>
          </a:p>
          <a:p>
            <a:r>
              <a:rPr lang="en-US" dirty="0"/>
              <a:t>(Un)loading a device driver</a:t>
            </a:r>
          </a:p>
          <a:p>
            <a:r>
              <a:rPr lang="en-US" dirty="0"/>
              <a:t>Using the module</a:t>
            </a:r>
          </a:p>
        </p:txBody>
      </p:sp>
    </p:spTree>
    <p:extLst>
      <p:ext uri="{BB962C8B-B14F-4D97-AF65-F5344CB8AC3E}">
        <p14:creationId xmlns:p14="http://schemas.microsoft.com/office/powerpoint/2010/main" val="415510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</p:spPr>
        <p:txBody>
          <a:bodyPr/>
          <a:lstStyle/>
          <a:p>
            <a:r>
              <a:rPr lang="en-US" dirty="0"/>
              <a:t>Entry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2133600"/>
            <a:ext cx="17526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f_op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0" y="2133600"/>
            <a:ext cx="17526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owner</a:t>
            </a:r>
          </a:p>
          <a:p>
            <a:r>
              <a:rPr lang="en-US" sz="1400" dirty="0"/>
              <a:t>open</a:t>
            </a:r>
          </a:p>
          <a:p>
            <a:r>
              <a:rPr lang="en-US" sz="1400" dirty="0"/>
              <a:t>release</a:t>
            </a:r>
          </a:p>
          <a:p>
            <a:r>
              <a:rPr lang="en-US" sz="1400" dirty="0"/>
              <a:t>read</a:t>
            </a:r>
          </a:p>
          <a:p>
            <a:r>
              <a:rPr lang="en-US" sz="1400" dirty="0"/>
              <a:t>write</a:t>
            </a:r>
          </a:p>
          <a:p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858000" y="2133600"/>
            <a:ext cx="1752600" cy="1600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f_op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43461" y="1676400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struct</a:t>
            </a:r>
            <a:r>
              <a:rPr lang="en-US" b="1" dirty="0"/>
              <a:t>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16880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cdev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676400"/>
            <a:ext cx="22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err="1"/>
              <a:t>file_operations</a:t>
            </a:r>
            <a:endParaRPr lang="en-US" b="1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3200400" y="4343400"/>
            <a:ext cx="4267200" cy="2209800"/>
          </a:xfrm>
          <a:prstGeom prst="round1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2971800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5" idx="3"/>
            <a:endCxn id="7" idx="2"/>
          </p:cNvCxnSpPr>
          <p:nvPr/>
        </p:nvCxnSpPr>
        <p:spPr>
          <a:xfrm flipV="1">
            <a:off x="6945028" y="3733800"/>
            <a:ext cx="789272" cy="870466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45364" y="4724400"/>
            <a:ext cx="24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mycdrv_open</a:t>
            </a:r>
            <a:r>
              <a:rPr lang="en-US" dirty="0"/>
              <a:t>()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5364" y="5029200"/>
            <a:ext cx="26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mycdrv_release</a:t>
            </a:r>
            <a:r>
              <a:rPr lang="en-US" dirty="0"/>
              <a:t>()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5364" y="5334000"/>
            <a:ext cx="29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mycdrv_read</a:t>
            </a:r>
            <a:r>
              <a:rPr lang="en-US" dirty="0"/>
              <a:t>(…)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5364" y="5638800"/>
            <a:ext cx="3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r>
              <a:rPr lang="en-US" dirty="0"/>
              <a:t> </a:t>
            </a:r>
            <a:r>
              <a:rPr lang="en-US" dirty="0" err="1"/>
              <a:t>mycdrv_write</a:t>
            </a:r>
            <a:r>
              <a:rPr lang="en-US" dirty="0"/>
              <a:t>(…)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5364" y="4419600"/>
            <a:ext cx="329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mycdrv_init</a:t>
            </a:r>
            <a:r>
              <a:rPr lang="en-US" dirty="0"/>
              <a:t>(void)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45364" y="5943600"/>
            <a:ext cx="336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__exit </a:t>
            </a:r>
            <a:r>
              <a:rPr lang="en-US" dirty="0" err="1"/>
              <a:t>mycdrv_exit</a:t>
            </a:r>
            <a:r>
              <a:rPr lang="en-US" dirty="0"/>
              <a:t>(void)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9634" y="648866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for the DRIVER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5637" y="4191000"/>
            <a:ext cx="436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adds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95400" y="3733800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/</a:t>
            </a:r>
            <a:r>
              <a:rPr lang="en-US" sz="1600" dirty="0" err="1"/>
              <a:t>dev</a:t>
            </a:r>
            <a:r>
              <a:rPr lang="en-US" sz="1600" dirty="0"/>
              <a:t>/</a:t>
            </a:r>
            <a:r>
              <a:rPr lang="en-US" sz="1600" dirty="0" err="1"/>
              <a:t>mycdrv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715000" y="2971800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400800" y="4267200"/>
            <a:ext cx="2590800" cy="137160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72400" y="4953000"/>
            <a:ext cx="57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deletes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19200" y="4267200"/>
            <a:ext cx="624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Major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28800" y="4264223"/>
            <a:ext cx="72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Minor1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0" y="45690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Minor2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81200" y="4724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28800" y="5105400"/>
            <a:ext cx="71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Minork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19200" y="4191000"/>
            <a:ext cx="1371600" cy="13716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81000" y="4343400"/>
            <a:ext cx="8702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Device</a:t>
            </a:r>
          </a:p>
          <a:p>
            <a:r>
              <a:rPr lang="en-US" sz="1600" dirty="0"/>
              <a:t>Number</a:t>
            </a:r>
          </a:p>
          <a:p>
            <a:r>
              <a:rPr lang="en-US" sz="1600" dirty="0"/>
              <a:t>Region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667000" y="4648200"/>
            <a:ext cx="990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0800" y="4325779"/>
            <a:ext cx="64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registers</a:t>
            </a:r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H="1" flipV="1">
            <a:off x="4686300" y="3733800"/>
            <a:ext cx="38100" cy="609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800" y="3962400"/>
            <a:ext cx="684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initializes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6625" y="915769"/>
            <a:ext cx="334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*collection of function pointers*, </a:t>
            </a:r>
          </a:p>
          <a:p>
            <a:r>
              <a:rPr lang="en-US" dirty="0"/>
              <a:t>Every open file has one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7309" y="1000395"/>
            <a:ext cx="2741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*represents an open file*</a:t>
            </a:r>
          </a:p>
          <a:p>
            <a:r>
              <a:rPr lang="en-US" dirty="0"/>
              <a:t>Created on open, deleted when all instances of file closed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3100" y="2558534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pointer to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1515" y="845404"/>
            <a:ext cx="2375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uses this to </a:t>
            </a:r>
          </a:p>
          <a:p>
            <a:r>
              <a:rPr lang="en-US" dirty="0"/>
              <a:t>Represent Char devices</a:t>
            </a:r>
          </a:p>
          <a:p>
            <a:r>
              <a:rPr lang="en-US" dirty="0"/>
              <a:t> internally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79438" y="2554070"/>
            <a:ext cx="1570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pointer to </a:t>
            </a:r>
          </a:p>
        </p:txBody>
      </p:sp>
    </p:spTree>
    <p:extLst>
      <p:ext uri="{BB962C8B-B14F-4D97-AF65-F5344CB8AC3E}">
        <p14:creationId xmlns:p14="http://schemas.microsoft.com/office/powerpoint/2010/main" val="428425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502687"/>
            <a:ext cx="6629400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#define MYDEV_NAME "</a:t>
            </a:r>
            <a:r>
              <a:rPr lang="en-US" dirty="0" err="1"/>
              <a:t>mycdrv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static char *</a:t>
            </a:r>
            <a:r>
              <a:rPr lang="en-US" dirty="0" err="1"/>
              <a:t>ramdisk</a:t>
            </a:r>
            <a:r>
              <a:rPr lang="en-US" dirty="0"/>
              <a:t>;</a:t>
            </a:r>
          </a:p>
          <a:p>
            <a:r>
              <a:rPr lang="en-US" dirty="0"/>
              <a:t>#define </a:t>
            </a:r>
            <a:r>
              <a:rPr lang="en-US" dirty="0" err="1"/>
              <a:t>ramdisk_size</a:t>
            </a:r>
            <a:r>
              <a:rPr lang="en-US" dirty="0"/>
              <a:t> (</a:t>
            </a:r>
            <a:r>
              <a:rPr lang="en-US" dirty="0" err="1"/>
              <a:t>size_t</a:t>
            </a:r>
            <a:r>
              <a:rPr lang="en-US" dirty="0"/>
              <a:t>) (16*PAGE_SIZE)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dev_t</a:t>
            </a:r>
            <a:r>
              <a:rPr lang="en-US" dirty="0"/>
              <a:t> first;</a:t>
            </a:r>
          </a:p>
          <a:p>
            <a:r>
              <a:rPr lang="en-US" dirty="0"/>
              <a:t>static unsigned </a:t>
            </a:r>
            <a:r>
              <a:rPr lang="en-US" dirty="0" err="1"/>
              <a:t>int</a:t>
            </a:r>
            <a:r>
              <a:rPr lang="en-US" dirty="0"/>
              <a:t> count = 1;</a:t>
            </a:r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my_major</a:t>
            </a:r>
            <a:r>
              <a:rPr lang="en-US" dirty="0"/>
              <a:t> = 700, </a:t>
            </a:r>
            <a:r>
              <a:rPr lang="en-US" dirty="0" err="1"/>
              <a:t>my_minor</a:t>
            </a:r>
            <a:r>
              <a:rPr lang="en-US" dirty="0"/>
              <a:t> = 0;</a:t>
            </a:r>
          </a:p>
          <a:p>
            <a:r>
              <a:rPr lang="en-US" dirty="0"/>
              <a:t>static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cdev</a:t>
            </a:r>
            <a:r>
              <a:rPr lang="en-US" dirty="0"/>
              <a:t> *</a:t>
            </a:r>
            <a:r>
              <a:rPr lang="en-US" dirty="0" err="1"/>
              <a:t>my_cdev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file_operations</a:t>
            </a:r>
            <a:r>
              <a:rPr lang="en-US" dirty="0"/>
              <a:t> </a:t>
            </a:r>
            <a:r>
              <a:rPr lang="en-US" dirty="0" err="1"/>
              <a:t>mycdrv_fops</a:t>
            </a:r>
            <a:r>
              <a:rPr lang="en-US" dirty="0"/>
              <a:t> = {</a:t>
            </a:r>
          </a:p>
          <a:p>
            <a:r>
              <a:rPr lang="en-US" dirty="0"/>
              <a:t>	.owner = THIS_MODULE,</a:t>
            </a:r>
          </a:p>
          <a:p>
            <a:r>
              <a:rPr lang="en-US" dirty="0"/>
              <a:t>	.read = </a:t>
            </a:r>
            <a:r>
              <a:rPr lang="en-US" dirty="0" err="1"/>
              <a:t>mycdrv_read</a:t>
            </a:r>
            <a:r>
              <a:rPr lang="en-US" dirty="0"/>
              <a:t>,</a:t>
            </a:r>
          </a:p>
          <a:p>
            <a:r>
              <a:rPr lang="en-US" dirty="0"/>
              <a:t>	.write = </a:t>
            </a:r>
            <a:r>
              <a:rPr lang="en-US" dirty="0" err="1"/>
              <a:t>mycdrv_write</a:t>
            </a:r>
            <a:r>
              <a:rPr lang="en-US" dirty="0"/>
              <a:t>,</a:t>
            </a:r>
          </a:p>
          <a:p>
            <a:r>
              <a:rPr lang="en-US" dirty="0"/>
              <a:t>	.open = </a:t>
            </a:r>
            <a:r>
              <a:rPr lang="en-US" dirty="0" err="1"/>
              <a:t>mycdrv_open</a:t>
            </a:r>
            <a:r>
              <a:rPr lang="en-US" dirty="0"/>
              <a:t>,</a:t>
            </a:r>
          </a:p>
          <a:p>
            <a:r>
              <a:rPr lang="en-US" dirty="0"/>
              <a:t>	.release = </a:t>
            </a:r>
            <a:r>
              <a:rPr lang="en-US" dirty="0" err="1"/>
              <a:t>mycdrv_release</a:t>
            </a:r>
            <a:r>
              <a:rPr lang="en-US" dirty="0"/>
              <a:t>,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</a:p>
        </p:txBody>
      </p:sp>
    </p:spTree>
    <p:extLst>
      <p:ext uri="{BB962C8B-B14F-4D97-AF65-F5344CB8AC3E}">
        <p14:creationId xmlns:p14="http://schemas.microsoft.com/office/powerpoint/2010/main" val="98528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3112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my_init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ramdisk</a:t>
            </a:r>
            <a:r>
              <a:rPr lang="en-US" dirty="0"/>
              <a:t> = </a:t>
            </a:r>
            <a:r>
              <a:rPr lang="en-US" dirty="0" err="1"/>
              <a:t>kmalloc</a:t>
            </a:r>
            <a:r>
              <a:rPr lang="en-US" dirty="0"/>
              <a:t>(</a:t>
            </a:r>
            <a:r>
              <a:rPr lang="en-US" dirty="0" err="1"/>
              <a:t>ramdisk_size</a:t>
            </a:r>
            <a:r>
              <a:rPr lang="en-US" dirty="0"/>
              <a:t>, GFP_KERNEL);</a:t>
            </a:r>
          </a:p>
          <a:p>
            <a:r>
              <a:rPr lang="en-US" dirty="0"/>
              <a:t>	first = MKDEV(</a:t>
            </a:r>
            <a:r>
              <a:rPr lang="en-US" dirty="0" err="1"/>
              <a:t>my_major</a:t>
            </a:r>
            <a:r>
              <a:rPr lang="en-US" dirty="0"/>
              <a:t>, </a:t>
            </a:r>
            <a:r>
              <a:rPr lang="en-US" dirty="0" err="1"/>
              <a:t>my_minor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register_chrdev_region</a:t>
            </a:r>
            <a:r>
              <a:rPr lang="en-US" dirty="0"/>
              <a:t>(first, count, MYDEV_NAME);</a:t>
            </a:r>
          </a:p>
          <a:p>
            <a:r>
              <a:rPr lang="en-US" dirty="0"/>
              <a:t>	</a:t>
            </a:r>
            <a:r>
              <a:rPr lang="en-US" dirty="0" err="1"/>
              <a:t>my_cdev</a:t>
            </a:r>
            <a:r>
              <a:rPr lang="en-US" dirty="0"/>
              <a:t> = </a:t>
            </a:r>
            <a:r>
              <a:rPr lang="en-US" dirty="0" err="1"/>
              <a:t>cdev_alloc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cdev_init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, &amp;</a:t>
            </a:r>
            <a:r>
              <a:rPr lang="en-US" dirty="0" err="1"/>
              <a:t>mycdrv_fops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cdev_add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, first, count);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nSucceeded</a:t>
            </a:r>
            <a:r>
              <a:rPr lang="en-US" dirty="0"/>
              <a:t> in registering character device %s\n", MYDEV_NAME);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module_init</a:t>
            </a:r>
            <a:r>
              <a:rPr lang="en-US" dirty="0"/>
              <a:t>(</a:t>
            </a:r>
            <a:r>
              <a:rPr lang="en-US" dirty="0" err="1"/>
              <a:t>my_init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156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761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void __exit </a:t>
            </a:r>
            <a:r>
              <a:rPr lang="en-US" dirty="0" err="1"/>
              <a:t>my_exit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cdev_del</a:t>
            </a:r>
            <a:r>
              <a:rPr lang="en-US" dirty="0"/>
              <a:t>(</a:t>
            </a:r>
            <a:r>
              <a:rPr lang="en-US" dirty="0" err="1"/>
              <a:t>my_cdev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unregister_chrdev_region</a:t>
            </a:r>
            <a:r>
              <a:rPr lang="en-US" dirty="0"/>
              <a:t>(first, count);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</a:t>
            </a:r>
            <a:r>
              <a:rPr lang="en-US" dirty="0" err="1"/>
              <a:t>ndevice</a:t>
            </a:r>
            <a:r>
              <a:rPr lang="en-US" dirty="0"/>
              <a:t> unregistered\n");</a:t>
            </a:r>
          </a:p>
          <a:p>
            <a:r>
              <a:rPr lang="en-US" dirty="0"/>
              <a:t>	</a:t>
            </a:r>
            <a:r>
              <a:rPr lang="en-US" dirty="0" err="1"/>
              <a:t>kfree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module_exit</a:t>
            </a:r>
            <a:r>
              <a:rPr lang="en-US" dirty="0"/>
              <a:t>(</a:t>
            </a:r>
            <a:r>
              <a:rPr lang="en-US" dirty="0" err="1"/>
              <a:t>my_exit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81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release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mycdrv_open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*file)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OPENING device: %s:\n\n", MYDEV_NAME);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mycdrv_release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inode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file *file)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 CLOSING device: %s:\n\n", MYDEV_NAME);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7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8146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endParaRPr lang="en-US" dirty="0"/>
          </a:p>
          <a:p>
            <a:r>
              <a:rPr lang="en-US" dirty="0" err="1"/>
              <a:t>mycdrv_read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*file, char __user *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lbuf</a:t>
            </a:r>
            <a:r>
              <a:rPr lang="en-US" dirty="0"/>
              <a:t>, </a:t>
            </a:r>
            <a:r>
              <a:rPr lang="en-US" dirty="0" err="1"/>
              <a:t>loff_t</a:t>
            </a:r>
            <a:r>
              <a:rPr lang="en-US" dirty="0"/>
              <a:t> * </a:t>
            </a:r>
            <a:r>
              <a:rPr lang="en-US" dirty="0" err="1"/>
              <a:t>ppos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if ((</a:t>
            </a:r>
            <a:r>
              <a:rPr lang="en-US" dirty="0" err="1"/>
              <a:t>lbuf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) &gt; </a:t>
            </a:r>
            <a:r>
              <a:rPr lang="en-US" dirty="0" err="1"/>
              <a:t>ramdisk_size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pr_info</a:t>
            </a:r>
            <a:r>
              <a:rPr lang="en-US" dirty="0"/>
              <a:t>("trying to read past end of device,"</a:t>
            </a:r>
          </a:p>
          <a:p>
            <a:r>
              <a:rPr lang="en-US" dirty="0"/>
              <a:t>			"aborting because this is just a stub!\n");</a:t>
            </a:r>
          </a:p>
          <a:p>
            <a:r>
              <a:rPr lang="is-IS" dirty="0"/>
              <a:t>		return 0;</a:t>
            </a:r>
          </a:p>
          <a:p>
            <a:r>
              <a:rPr lang="is-I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nbytes</a:t>
            </a:r>
            <a:r>
              <a:rPr lang="en-US" dirty="0"/>
              <a:t> = </a:t>
            </a:r>
            <a:r>
              <a:rPr lang="en-US" dirty="0" err="1"/>
              <a:t>lbuf</a:t>
            </a:r>
            <a:r>
              <a:rPr lang="en-US" dirty="0"/>
              <a:t> - </a:t>
            </a:r>
            <a:r>
              <a:rPr lang="en-US" dirty="0" err="1"/>
              <a:t>copy_to_user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ramdisk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, </a:t>
            </a:r>
            <a:r>
              <a:rPr lang="en-US" dirty="0" err="1"/>
              <a:t>lbuf</a:t>
            </a:r>
            <a:r>
              <a:rPr lang="en-US" dirty="0"/>
              <a:t>);</a:t>
            </a:r>
          </a:p>
          <a:p>
            <a:r>
              <a:rPr lang="en-US" dirty="0"/>
              <a:t>	*</a:t>
            </a:r>
            <a:r>
              <a:rPr lang="en-US" dirty="0" err="1"/>
              <a:t>ppos</a:t>
            </a:r>
            <a:r>
              <a:rPr lang="en-US" dirty="0"/>
              <a:t> +=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("\n READING function, </a:t>
            </a:r>
            <a:r>
              <a:rPr lang="en-US" dirty="0" err="1"/>
              <a:t>nbytes</a:t>
            </a:r>
            <a:r>
              <a:rPr lang="en-US" dirty="0"/>
              <a:t>=%d, </a:t>
            </a:r>
            <a:r>
              <a:rPr lang="en-US" dirty="0" err="1"/>
              <a:t>pos</a:t>
            </a:r>
            <a:r>
              <a:rPr lang="en-US" dirty="0"/>
              <a:t>=%d\n", </a:t>
            </a:r>
            <a:r>
              <a:rPr lang="en-US" dirty="0" err="1"/>
              <a:t>nbytes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)*</a:t>
            </a:r>
            <a:r>
              <a:rPr lang="en-US" dirty="0" err="1"/>
              <a:t>ppos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99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6324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ssize_t</a:t>
            </a:r>
            <a:endParaRPr lang="en-US" dirty="0"/>
          </a:p>
          <a:p>
            <a:r>
              <a:rPr lang="en-US" dirty="0" err="1"/>
              <a:t>mycdrv_write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file *file, </a:t>
            </a:r>
            <a:r>
              <a:rPr lang="en-US" dirty="0" err="1"/>
              <a:t>const</a:t>
            </a:r>
            <a:r>
              <a:rPr lang="en-US" dirty="0"/>
              <a:t> char __user *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lbuf</a:t>
            </a:r>
            <a:r>
              <a:rPr lang="en-US" dirty="0"/>
              <a:t>,</a:t>
            </a:r>
          </a:p>
          <a:p>
            <a:r>
              <a:rPr lang="is-IS" dirty="0"/>
              <a:t>	     loff_t * ppos)</a:t>
            </a:r>
          </a:p>
          <a:p>
            <a:r>
              <a:rPr lang="is-I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if ((</a:t>
            </a:r>
            <a:r>
              <a:rPr lang="en-US" dirty="0" err="1"/>
              <a:t>lbuf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) &gt; </a:t>
            </a:r>
            <a:r>
              <a:rPr lang="en-US" dirty="0" err="1"/>
              <a:t>ramdisk_size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pr_info</a:t>
            </a:r>
            <a:r>
              <a:rPr lang="en-US" dirty="0"/>
              <a:t>("trying to read past end of device,"</a:t>
            </a:r>
          </a:p>
          <a:p>
            <a:r>
              <a:rPr lang="en-US" dirty="0"/>
              <a:t>			"aborting because this is just a stub!\n");</a:t>
            </a:r>
          </a:p>
          <a:p>
            <a:r>
              <a:rPr lang="is-IS" dirty="0"/>
              <a:t>		return 0;</a:t>
            </a:r>
          </a:p>
          <a:p>
            <a:r>
              <a:rPr lang="is-I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nbytes</a:t>
            </a:r>
            <a:r>
              <a:rPr lang="en-US" dirty="0"/>
              <a:t> = </a:t>
            </a:r>
            <a:r>
              <a:rPr lang="en-US" dirty="0" err="1"/>
              <a:t>lbuf</a:t>
            </a:r>
            <a:r>
              <a:rPr lang="en-US" dirty="0"/>
              <a:t> - </a:t>
            </a:r>
            <a:r>
              <a:rPr lang="en-US" dirty="0" err="1"/>
              <a:t>copy_from_user</a:t>
            </a:r>
            <a:r>
              <a:rPr lang="en-US" dirty="0"/>
              <a:t>(</a:t>
            </a:r>
            <a:r>
              <a:rPr lang="en-US" dirty="0" err="1"/>
              <a:t>ramdisk</a:t>
            </a:r>
            <a:r>
              <a:rPr lang="en-US" dirty="0"/>
              <a:t> + *</a:t>
            </a:r>
            <a:r>
              <a:rPr lang="en-US" dirty="0" err="1"/>
              <a:t>ppos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lbuf</a:t>
            </a:r>
            <a:r>
              <a:rPr lang="en-US" dirty="0"/>
              <a:t>);</a:t>
            </a:r>
          </a:p>
          <a:p>
            <a:r>
              <a:rPr lang="en-US" dirty="0"/>
              <a:t>	*</a:t>
            </a:r>
            <a:r>
              <a:rPr lang="en-US" dirty="0" err="1"/>
              <a:t>ppos</a:t>
            </a:r>
            <a:r>
              <a:rPr lang="en-US" dirty="0"/>
              <a:t> +=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pr_info</a:t>
            </a:r>
            <a:r>
              <a:rPr lang="en-US" dirty="0"/>
              <a:t>("\n WRITING function, </a:t>
            </a:r>
            <a:r>
              <a:rPr lang="en-US" dirty="0" err="1"/>
              <a:t>nbytes</a:t>
            </a:r>
            <a:r>
              <a:rPr lang="en-US" dirty="0"/>
              <a:t>=%d, </a:t>
            </a:r>
            <a:r>
              <a:rPr lang="en-US" dirty="0" err="1"/>
              <a:t>pos</a:t>
            </a:r>
            <a:r>
              <a:rPr lang="en-US" dirty="0"/>
              <a:t>=%d\n", </a:t>
            </a:r>
            <a:r>
              <a:rPr lang="en-US" dirty="0" err="1"/>
              <a:t>nbytes</a:t>
            </a:r>
            <a:r>
              <a:rPr lang="en-US" dirty="0"/>
              <a:t>, (</a:t>
            </a:r>
            <a:r>
              <a:rPr lang="en-US" dirty="0" err="1"/>
              <a:t>int</a:t>
            </a:r>
            <a:r>
              <a:rPr lang="en-US" dirty="0"/>
              <a:t>)*</a:t>
            </a:r>
            <a:r>
              <a:rPr lang="en-US" dirty="0" err="1"/>
              <a:t>ppos</a:t>
            </a:r>
            <a:r>
              <a:rPr lang="en-US" dirty="0"/>
              <a:t>);</a:t>
            </a:r>
          </a:p>
          <a:p>
            <a:r>
              <a:rPr lang="en-US" dirty="0"/>
              <a:t>	return </a:t>
            </a:r>
            <a:r>
              <a:rPr lang="en-US" dirty="0" err="1"/>
              <a:t>nbytes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01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544</Words>
  <Application>Microsoft Office PowerPoint</Application>
  <PresentationFormat>On-screen Show (4:3)</PresentationFormat>
  <Paragraphs>168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Training New Employees</vt:lpstr>
      <vt:lpstr>INTRODUCTION TO DEVICE DRIVERS</vt:lpstr>
      <vt:lpstr>Outline</vt:lpstr>
      <vt:lpstr>Entry points</vt:lpstr>
      <vt:lpstr>Variable declarations</vt:lpstr>
      <vt:lpstr>init function</vt:lpstr>
      <vt:lpstr>exit function</vt:lpstr>
      <vt:lpstr>open and release functions</vt:lpstr>
      <vt:lpstr>read function</vt:lpstr>
      <vt:lpstr>write function</vt:lpstr>
      <vt:lpstr>Compiling the module</vt:lpstr>
      <vt:lpstr>(Un)loading a device driver</vt:lpstr>
      <vt:lpstr>Using the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2017-03-20T03:55:14Z</dcterms:modified>
</cp:coreProperties>
</file>