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71" r:id="rId12"/>
    <p:sldId id="281" r:id="rId13"/>
    <p:sldId id="291" r:id="rId14"/>
    <p:sldId id="272" r:id="rId15"/>
    <p:sldId id="282" r:id="rId16"/>
    <p:sldId id="292" r:id="rId17"/>
    <p:sldId id="273" r:id="rId18"/>
    <p:sldId id="296" r:id="rId19"/>
    <p:sldId id="293" r:id="rId20"/>
    <p:sldId id="274" r:id="rId21"/>
    <p:sldId id="275" r:id="rId22"/>
    <p:sldId id="276" r:id="rId23"/>
    <p:sldId id="277" r:id="rId24"/>
    <p:sldId id="294" r:id="rId25"/>
    <p:sldId id="278" r:id="rId26"/>
    <p:sldId id="279" r:id="rId27"/>
    <p:sldId id="280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Device Driver Basics" id="{2E694D94-C041-6E40-8CDE-DD8A98875460}">
          <p14:sldIdLst>
            <p14:sldId id="26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71"/>
            <p14:sldId id="281"/>
            <p14:sldId id="291"/>
            <p14:sldId id="272"/>
            <p14:sldId id="282"/>
            <p14:sldId id="292"/>
            <p14:sldId id="273"/>
            <p14:sldId id="296"/>
            <p14:sldId id="293"/>
            <p14:sldId id="274"/>
            <p14:sldId id="275"/>
            <p14:sldId id="276"/>
            <p14:sldId id="277"/>
            <p14:sldId id="294"/>
            <p14:sldId id="278"/>
            <p14:sldId id="279"/>
            <p14:sldId id="280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3" d="100"/>
          <a:sy n="93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opj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LABS </a:t>
            </a:r>
            <a:br>
              <a:rPr lang="en-US" dirty="0" smtClean="0"/>
            </a:br>
            <a:r>
              <a:rPr lang="en-US" dirty="0" smtClean="0"/>
              <a:t>Sample CHAR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+mn-lt"/>
              </a:rPr>
              <a:t>Tuba </a:t>
            </a:r>
            <a:r>
              <a:rPr lang="en-US" sz="2400" dirty="0" err="1" smtClean="0">
                <a:latin typeface="+mn-lt"/>
              </a:rPr>
              <a:t>Yavuz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EEL 4930/5934 Advanced Systems Programming</a:t>
            </a:r>
          </a:p>
          <a:p>
            <a:r>
              <a:rPr lang="en-US" sz="2400" dirty="0" smtClean="0">
                <a:latin typeface="+mn-lt"/>
              </a:rPr>
              <a:t>University of Florida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 deriver: EXAMPLES/</a:t>
            </a:r>
            <a:r>
              <a:rPr lang="en-US" dirty="0" err="1" smtClean="0"/>
              <a:t>sample_driver.c</a:t>
            </a:r>
            <a:endParaRPr lang="en-US" dirty="0" smtClean="0"/>
          </a:p>
          <a:p>
            <a:r>
              <a:rPr lang="en-US" dirty="0" smtClean="0">
                <a:solidFill>
                  <a:srgbClr val="C0504D"/>
                </a:solidFill>
              </a:rPr>
              <a:t>Lab1</a:t>
            </a:r>
            <a:r>
              <a:rPr lang="en-US" dirty="0" smtClean="0">
                <a:solidFill>
                  <a:srgbClr val="C0504D"/>
                </a:solidFill>
              </a:rPr>
              <a:t>: Keeping a counter for # of times opened</a:t>
            </a:r>
          </a:p>
          <a:p>
            <a:r>
              <a:rPr lang="en-US" dirty="0" smtClean="0"/>
              <a:t>Lab2: Allocating and using a separate device memory for each open</a:t>
            </a:r>
          </a:p>
          <a:p>
            <a:r>
              <a:rPr lang="en-US" dirty="0" smtClean="0"/>
              <a:t>Lab3: Implementing </a:t>
            </a:r>
            <a:r>
              <a:rPr lang="en-US" dirty="0" err="1" smtClean="0"/>
              <a:t>lseek</a:t>
            </a:r>
            <a:r>
              <a:rPr lang="en-US" dirty="0" smtClean="0"/>
              <a:t> driver entry point</a:t>
            </a:r>
          </a:p>
          <a:p>
            <a:r>
              <a:rPr lang="en-US" dirty="0" smtClean="0"/>
              <a:t>Lab4: </a:t>
            </a:r>
            <a:r>
              <a:rPr lang="en-US" dirty="0" smtClean="0"/>
              <a:t>Allocating </a:t>
            </a:r>
            <a:r>
              <a:rPr lang="en-US" dirty="0" smtClean="0"/>
              <a:t>device major no dynamically</a:t>
            </a:r>
          </a:p>
          <a:p>
            <a:r>
              <a:rPr lang="en-US" dirty="0" smtClean="0"/>
              <a:t>Lab5: Creating device node dynamically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264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counter to open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842148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// In lab1_char.c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mycdrv_open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*file)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counter = 0;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attempting to open device: %s:\n", MYDEV_NAME);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MAJOR number = %d, MINOR number = %d\n",</a:t>
            </a:r>
          </a:p>
          <a:p>
            <a:r>
              <a:rPr lang="en-US" dirty="0"/>
              <a:t>		</a:t>
            </a:r>
            <a:r>
              <a:rPr lang="en-US" dirty="0" err="1"/>
              <a:t>imajor</a:t>
            </a:r>
            <a:r>
              <a:rPr lang="en-US" dirty="0"/>
              <a:t>(</a:t>
            </a:r>
            <a:r>
              <a:rPr lang="en-US" dirty="0" err="1"/>
              <a:t>inode</a:t>
            </a:r>
            <a:r>
              <a:rPr lang="en-US" dirty="0"/>
              <a:t>), </a:t>
            </a:r>
            <a:r>
              <a:rPr lang="en-US" dirty="0" err="1"/>
              <a:t>iminor</a:t>
            </a:r>
            <a:r>
              <a:rPr lang="en-US" dirty="0"/>
              <a:t>(</a:t>
            </a:r>
            <a:r>
              <a:rPr lang="en-US" dirty="0" err="1"/>
              <a:t>inode</a:t>
            </a:r>
            <a:r>
              <a:rPr lang="en-US" dirty="0"/>
              <a:t>));</a:t>
            </a:r>
          </a:p>
          <a:p>
            <a:r>
              <a:rPr lang="en-US" dirty="0"/>
              <a:t>	counter++;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successfully open  device: %s:\n\n", MYDEV_NAME);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("I have been opened  %d times since being loaded\n", counter);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("ref=%d\n",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module_refcount</a:t>
            </a:r>
            <a:r>
              <a:rPr lang="en-US" dirty="0"/>
              <a:t>(THIS_MODULE));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462560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counter in open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8077200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 smtClean="0"/>
              <a:t>)    // In lab1_char_test.c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length, fd1, fd2, </a:t>
            </a:r>
            <a:r>
              <a:rPr lang="en-US" dirty="0" err="1"/>
              <a:t>rc</a:t>
            </a:r>
            <a:r>
              <a:rPr lang="en-US" dirty="0"/>
              <a:t>;</a:t>
            </a:r>
          </a:p>
          <a:p>
            <a:r>
              <a:rPr lang="en-US" dirty="0"/>
              <a:t>	char *</a:t>
            </a:r>
            <a:r>
              <a:rPr lang="en-US" dirty="0" err="1"/>
              <a:t>nodename</a:t>
            </a:r>
            <a:r>
              <a:rPr lang="en-US" dirty="0"/>
              <a:t> = "/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mycdrv</a:t>
            </a:r>
            <a:r>
              <a:rPr lang="en-US" dirty="0"/>
              <a:t>";</a:t>
            </a:r>
          </a:p>
          <a:p>
            <a:r>
              <a:rPr lang="en-US" dirty="0"/>
              <a:t>	char message[] = " *** TESTING CHAR/DRIVER ***\</a:t>
            </a:r>
            <a:r>
              <a:rPr lang="en-US" dirty="0" smtClean="0"/>
              <a:t>n”;</a:t>
            </a:r>
            <a:endParaRPr lang="en-US" dirty="0"/>
          </a:p>
          <a:p>
            <a:r>
              <a:rPr lang="en-US" dirty="0"/>
              <a:t>	length = </a:t>
            </a:r>
            <a:r>
              <a:rPr lang="en-US" dirty="0" err="1"/>
              <a:t>sizeof</a:t>
            </a:r>
            <a:r>
              <a:rPr lang="en-US" dirty="0"/>
              <a:t>(message)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fd1 = open(</a:t>
            </a:r>
            <a:r>
              <a:rPr lang="en-US" dirty="0" err="1"/>
              <a:t>nodename</a:t>
            </a:r>
            <a:r>
              <a:rPr lang="en-US" dirty="0"/>
              <a:t>, O_RDWR);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 opened file descriptor first time  = %d\n", fd1);</a:t>
            </a:r>
          </a:p>
          <a:p>
            <a:r>
              <a:rPr lang="en-US" dirty="0"/>
              <a:t>	fd2 = open(</a:t>
            </a:r>
            <a:r>
              <a:rPr lang="en-US" dirty="0" err="1"/>
              <a:t>nodename</a:t>
            </a:r>
            <a:r>
              <a:rPr lang="en-US" dirty="0"/>
              <a:t>, O_RDWR);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 opened file descriptor second time  = %d\n", fd2)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rc</a:t>
            </a:r>
            <a:r>
              <a:rPr lang="en-US" dirty="0"/>
              <a:t> = write(fd1, message, length);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("return code from write = %d on %d, message=%s\n", </a:t>
            </a:r>
            <a:r>
              <a:rPr lang="en-US" dirty="0" err="1"/>
              <a:t>rc</a:t>
            </a:r>
            <a:r>
              <a:rPr lang="en-US" dirty="0"/>
              <a:t>, fd1,</a:t>
            </a:r>
          </a:p>
          <a:p>
            <a:r>
              <a:rPr lang="fi-FI" dirty="0"/>
              <a:t>	       </a:t>
            </a:r>
            <a:r>
              <a:rPr lang="fi-FI" dirty="0" err="1"/>
              <a:t>message</a:t>
            </a:r>
            <a:r>
              <a:rPr lang="fi-FI" dirty="0"/>
              <a:t>)</a:t>
            </a:r>
            <a:r>
              <a:rPr lang="fi-FI" dirty="0" smtClean="0"/>
              <a:t>;</a:t>
            </a:r>
            <a:endParaRPr lang="fi-FI" dirty="0"/>
          </a:p>
          <a:p>
            <a:r>
              <a:rPr lang="fi-FI" dirty="0"/>
              <a:t>	</a:t>
            </a:r>
            <a:r>
              <a:rPr lang="fi-FI" dirty="0" err="1"/>
              <a:t>memset(message</a:t>
            </a:r>
            <a:r>
              <a:rPr lang="fi-FI" dirty="0"/>
              <a:t>, 0, </a:t>
            </a:r>
            <a:r>
              <a:rPr lang="fi-FI" dirty="0" err="1"/>
              <a:t>length</a:t>
            </a:r>
            <a:r>
              <a:rPr lang="fi-FI" dirty="0"/>
              <a:t>)</a:t>
            </a:r>
            <a:r>
              <a:rPr lang="fi-FI" dirty="0" smtClean="0"/>
              <a:t>;</a:t>
            </a:r>
            <a:endParaRPr lang="fi-FI" dirty="0"/>
          </a:p>
          <a:p>
            <a:r>
              <a:rPr lang="fi-FI" dirty="0"/>
              <a:t>	</a:t>
            </a:r>
            <a:r>
              <a:rPr lang="fi-FI" dirty="0" err="1"/>
              <a:t>rc</a:t>
            </a:r>
            <a:r>
              <a:rPr lang="fi-FI" dirty="0"/>
              <a:t> = read(fd2, </a:t>
            </a:r>
            <a:r>
              <a:rPr lang="fi-FI" dirty="0" err="1"/>
              <a:t>message</a:t>
            </a:r>
            <a:r>
              <a:rPr lang="fi-FI" dirty="0"/>
              <a:t>, </a:t>
            </a:r>
            <a:r>
              <a:rPr lang="fi-FI" dirty="0" err="1"/>
              <a:t>length</a:t>
            </a:r>
            <a:r>
              <a:rPr lang="fi-FI" dirty="0"/>
              <a:t>);</a:t>
            </a:r>
          </a:p>
          <a:p>
            <a:r>
              <a:rPr lang="fi-FI" dirty="0"/>
              <a:t>	</a:t>
            </a:r>
            <a:r>
              <a:rPr lang="fi-FI" dirty="0" err="1"/>
              <a:t>printf("return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read</a:t>
            </a:r>
            <a:r>
              <a:rPr lang="fi-FI" dirty="0"/>
              <a:t>  = %d on %d, </a:t>
            </a:r>
            <a:r>
              <a:rPr lang="fi-FI" dirty="0" err="1"/>
              <a:t>message=%s\n</a:t>
            </a:r>
            <a:r>
              <a:rPr lang="fi-FI" dirty="0"/>
              <a:t>", </a:t>
            </a:r>
            <a:r>
              <a:rPr lang="fi-FI" dirty="0" err="1"/>
              <a:t>rc</a:t>
            </a:r>
            <a:r>
              <a:rPr lang="fi-FI" dirty="0"/>
              <a:t>, fd2,</a:t>
            </a:r>
          </a:p>
          <a:p>
            <a:r>
              <a:rPr lang="fi-FI" dirty="0"/>
              <a:t>	       </a:t>
            </a:r>
            <a:r>
              <a:rPr lang="fi-FI" dirty="0" err="1"/>
              <a:t>message</a:t>
            </a:r>
            <a:r>
              <a:rPr lang="fi-FI" dirty="0"/>
              <a:t>)</a:t>
            </a:r>
            <a:r>
              <a:rPr lang="fi-FI" dirty="0" smtClean="0"/>
              <a:t>;</a:t>
            </a:r>
            <a:endParaRPr lang="fi-FI" dirty="0"/>
          </a:p>
          <a:p>
            <a:r>
              <a:rPr lang="fi-FI" dirty="0"/>
              <a:t>	close(fd1);</a:t>
            </a:r>
          </a:p>
          <a:p>
            <a:r>
              <a:rPr lang="fi-FI" dirty="0"/>
              <a:t>	exit(0);</a:t>
            </a:r>
          </a:p>
          <a:p>
            <a:r>
              <a:rPr lang="fi-FI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121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 deriver: EXAMPLES/</a:t>
            </a:r>
            <a:r>
              <a:rPr lang="en-US" dirty="0" err="1" smtClean="0"/>
              <a:t>sample_driver.c</a:t>
            </a:r>
            <a:endParaRPr lang="en-US" dirty="0" smtClean="0"/>
          </a:p>
          <a:p>
            <a:r>
              <a:rPr lang="en-US" dirty="0" smtClean="0"/>
              <a:t>Lab1</a:t>
            </a:r>
            <a:r>
              <a:rPr lang="en-US" dirty="0" smtClean="0"/>
              <a:t>: Keeping a counter for # of times opened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Lab2: Allocating and using a separate device memory for each open</a:t>
            </a:r>
          </a:p>
          <a:p>
            <a:r>
              <a:rPr lang="en-US" dirty="0" smtClean="0"/>
              <a:t>Lab3: Implementing </a:t>
            </a:r>
            <a:r>
              <a:rPr lang="en-US" dirty="0" err="1" smtClean="0"/>
              <a:t>lseek</a:t>
            </a:r>
            <a:r>
              <a:rPr lang="en-US" dirty="0" smtClean="0"/>
              <a:t> driver entry point</a:t>
            </a:r>
          </a:p>
          <a:p>
            <a:r>
              <a:rPr lang="en-US" dirty="0" smtClean="0"/>
              <a:t>Lab4: </a:t>
            </a:r>
            <a:r>
              <a:rPr lang="en-US" dirty="0" smtClean="0"/>
              <a:t>Allocating </a:t>
            </a:r>
            <a:r>
              <a:rPr lang="en-US" dirty="0" smtClean="0"/>
              <a:t>device major no dynamically</a:t>
            </a:r>
          </a:p>
          <a:p>
            <a:r>
              <a:rPr lang="en-US" dirty="0" smtClean="0"/>
              <a:t>Lab5: Creating device node dynamically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264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dirty="0" err="1" smtClean="0"/>
              <a:t>ramdisk</a:t>
            </a:r>
            <a:r>
              <a:rPr lang="en-US" dirty="0" smtClean="0"/>
              <a:t> for each open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452" y="1371600"/>
            <a:ext cx="7842148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In lab2_priv.c</a:t>
            </a:r>
          </a:p>
          <a:p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mycdrv_open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*file)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counter = 0;</a:t>
            </a:r>
          </a:p>
          <a:p>
            <a:r>
              <a:rPr lang="en-US" dirty="0"/>
              <a:t>	char *</a:t>
            </a:r>
            <a:r>
              <a:rPr lang="en-US" dirty="0" err="1"/>
              <a:t>ramdisk</a:t>
            </a:r>
            <a:r>
              <a:rPr lang="en-US" dirty="0"/>
              <a:t> = </a:t>
            </a:r>
            <a:r>
              <a:rPr lang="en-US" dirty="0" err="1"/>
              <a:t>kmalloc</a:t>
            </a:r>
            <a:r>
              <a:rPr lang="en-US" dirty="0"/>
              <a:t>(</a:t>
            </a:r>
            <a:r>
              <a:rPr lang="en-US" dirty="0" err="1"/>
              <a:t>ramdisk_size</a:t>
            </a:r>
            <a:r>
              <a:rPr lang="en-US" dirty="0"/>
              <a:t>, GFP_KERNEL);</a:t>
            </a:r>
          </a:p>
          <a:p>
            <a:r>
              <a:rPr lang="en-US" dirty="0"/>
              <a:t>	file-&gt;</a:t>
            </a:r>
            <a:r>
              <a:rPr lang="en-US" dirty="0" err="1"/>
              <a:t>private_data</a:t>
            </a:r>
            <a:r>
              <a:rPr lang="en-US" dirty="0"/>
              <a:t> = </a:t>
            </a:r>
            <a:r>
              <a:rPr lang="en-US" dirty="0" err="1"/>
              <a:t>ramdisk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attempting to open device: %s:\n", MYDEV_NAME);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MAJOR number = %d, MINOR number = %d\n",</a:t>
            </a:r>
          </a:p>
          <a:p>
            <a:r>
              <a:rPr lang="en-US" dirty="0"/>
              <a:t>		</a:t>
            </a:r>
            <a:r>
              <a:rPr lang="en-US" dirty="0" err="1"/>
              <a:t>imajor</a:t>
            </a:r>
            <a:r>
              <a:rPr lang="en-US" dirty="0"/>
              <a:t>(</a:t>
            </a:r>
            <a:r>
              <a:rPr lang="en-US" dirty="0" err="1"/>
              <a:t>inode</a:t>
            </a:r>
            <a:r>
              <a:rPr lang="en-US" dirty="0"/>
              <a:t>), </a:t>
            </a:r>
            <a:r>
              <a:rPr lang="en-US" dirty="0" err="1"/>
              <a:t>iminor</a:t>
            </a:r>
            <a:r>
              <a:rPr lang="en-US" dirty="0"/>
              <a:t>(</a:t>
            </a:r>
            <a:r>
              <a:rPr lang="en-US" dirty="0" err="1"/>
              <a:t>inode</a:t>
            </a:r>
            <a:r>
              <a:rPr lang="en-US" dirty="0"/>
              <a:t>));</a:t>
            </a:r>
          </a:p>
          <a:p>
            <a:r>
              <a:rPr lang="en-US" dirty="0"/>
              <a:t>	counter++;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successfully open  device: %s:\n\n", MYDEV_NAME);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("I have been opened  %d times since being loaded\n", counter);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("ref=%d\n",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module_refcount</a:t>
            </a:r>
            <a:r>
              <a:rPr lang="en-US" dirty="0"/>
              <a:t>(THIS_MODULE));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867400"/>
            <a:ext cx="710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What type of changes does this require in read/write?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25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ead/write with private </a:t>
            </a:r>
            <a:r>
              <a:rPr lang="en-US" dirty="0" err="1" smtClean="0"/>
              <a:t>ramdisk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8146807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ssize_t</a:t>
            </a:r>
            <a:endParaRPr lang="en-US" dirty="0"/>
          </a:p>
          <a:p>
            <a:r>
              <a:rPr lang="en-US" dirty="0" err="1"/>
              <a:t>mycdrv_read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*file, char __user *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lbuf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 </a:t>
            </a:r>
            <a:r>
              <a:rPr lang="en-US" dirty="0" err="1"/>
              <a:t>ppos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504D"/>
                </a:solidFill>
              </a:rPr>
              <a:t>char *</a:t>
            </a:r>
            <a:r>
              <a:rPr lang="en-US" b="1" dirty="0" err="1">
                <a:solidFill>
                  <a:srgbClr val="C0504D"/>
                </a:solidFill>
              </a:rPr>
              <a:t>ramdisk</a:t>
            </a:r>
            <a:r>
              <a:rPr lang="en-US" b="1" dirty="0">
                <a:solidFill>
                  <a:srgbClr val="C0504D"/>
                </a:solidFill>
              </a:rPr>
              <a:t> = file-&gt;</a:t>
            </a:r>
            <a:r>
              <a:rPr lang="en-US" b="1" dirty="0" err="1">
                <a:solidFill>
                  <a:srgbClr val="C0504D"/>
                </a:solidFill>
              </a:rPr>
              <a:t>private_data</a:t>
            </a:r>
            <a:r>
              <a:rPr lang="en-US" b="1" dirty="0">
                <a:solidFill>
                  <a:srgbClr val="C0504D"/>
                </a:solidFill>
              </a:rPr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 = </a:t>
            </a:r>
            <a:r>
              <a:rPr lang="en-US" dirty="0" err="1"/>
              <a:t>lbuf</a:t>
            </a:r>
            <a:r>
              <a:rPr lang="en-US" dirty="0"/>
              <a:t> - </a:t>
            </a:r>
            <a:r>
              <a:rPr lang="en-US" dirty="0" err="1"/>
              <a:t>copy_to_user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ramdisk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, </a:t>
            </a:r>
            <a:r>
              <a:rPr lang="en-US" dirty="0" err="1"/>
              <a:t>lbuf</a:t>
            </a:r>
            <a:r>
              <a:rPr lang="en-US" dirty="0"/>
              <a:t>);</a:t>
            </a:r>
          </a:p>
          <a:p>
            <a:r>
              <a:rPr lang="en-US" dirty="0"/>
              <a:t>	*</a:t>
            </a:r>
            <a:r>
              <a:rPr lang="en-US" dirty="0" err="1"/>
              <a:t>ppos</a:t>
            </a:r>
            <a:r>
              <a:rPr lang="en-US" dirty="0"/>
              <a:t> +=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("\n READING function, </a:t>
            </a:r>
            <a:r>
              <a:rPr lang="en-US" dirty="0" err="1"/>
              <a:t>nbytes</a:t>
            </a:r>
            <a:r>
              <a:rPr lang="en-US" dirty="0"/>
              <a:t>=%d, </a:t>
            </a:r>
            <a:r>
              <a:rPr lang="en-US" dirty="0" err="1"/>
              <a:t>pos</a:t>
            </a:r>
            <a:r>
              <a:rPr lang="en-US" dirty="0"/>
              <a:t>=%d\n", </a:t>
            </a:r>
            <a:r>
              <a:rPr lang="en-US" dirty="0" err="1"/>
              <a:t>nbytes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)*</a:t>
            </a:r>
            <a:r>
              <a:rPr lang="en-US" dirty="0" err="1"/>
              <a:t>ppos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static </a:t>
            </a:r>
            <a:r>
              <a:rPr lang="en-US" dirty="0" err="1"/>
              <a:t>ssize_t</a:t>
            </a:r>
            <a:endParaRPr lang="en-US" dirty="0"/>
          </a:p>
          <a:p>
            <a:r>
              <a:rPr lang="en-US" dirty="0" err="1"/>
              <a:t>mycdrv_write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*file, </a:t>
            </a:r>
            <a:r>
              <a:rPr lang="en-US" dirty="0" err="1"/>
              <a:t>const</a:t>
            </a:r>
            <a:r>
              <a:rPr lang="en-US" dirty="0"/>
              <a:t> char __user *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lbuf</a:t>
            </a:r>
            <a:r>
              <a:rPr lang="en-US" dirty="0"/>
              <a:t>,</a:t>
            </a:r>
          </a:p>
          <a:p>
            <a:r>
              <a:rPr lang="is-IS" dirty="0"/>
              <a:t>	     loff_t * ppos)</a:t>
            </a:r>
          </a:p>
          <a:p>
            <a:r>
              <a:rPr lang="is-IS" dirty="0"/>
              <a:t>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504D"/>
                </a:solidFill>
              </a:rPr>
              <a:t>char *</a:t>
            </a:r>
            <a:r>
              <a:rPr lang="en-US" b="1" dirty="0" err="1">
                <a:solidFill>
                  <a:srgbClr val="C0504D"/>
                </a:solidFill>
              </a:rPr>
              <a:t>ramdisk</a:t>
            </a:r>
            <a:r>
              <a:rPr lang="en-US" b="1" dirty="0">
                <a:solidFill>
                  <a:srgbClr val="C0504D"/>
                </a:solidFill>
              </a:rPr>
              <a:t> = file-&gt;</a:t>
            </a:r>
            <a:r>
              <a:rPr lang="en-US" b="1" dirty="0" err="1">
                <a:solidFill>
                  <a:srgbClr val="C0504D"/>
                </a:solidFill>
              </a:rPr>
              <a:t>private_data</a:t>
            </a:r>
            <a:r>
              <a:rPr lang="en-US" b="1" dirty="0">
                <a:solidFill>
                  <a:srgbClr val="C0504D"/>
                </a:solidFill>
              </a:rPr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 = </a:t>
            </a:r>
            <a:r>
              <a:rPr lang="en-US" dirty="0" err="1"/>
              <a:t>lbuf</a:t>
            </a:r>
            <a:r>
              <a:rPr lang="en-US" dirty="0"/>
              <a:t> - </a:t>
            </a:r>
            <a:r>
              <a:rPr lang="en-US" dirty="0" err="1"/>
              <a:t>copy_from_user</a:t>
            </a:r>
            <a:r>
              <a:rPr lang="en-US" dirty="0"/>
              <a:t>(</a:t>
            </a:r>
            <a:r>
              <a:rPr lang="en-US" dirty="0" err="1"/>
              <a:t>ramdisk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lbuf</a:t>
            </a:r>
            <a:r>
              <a:rPr lang="en-US" dirty="0"/>
              <a:t>);</a:t>
            </a:r>
          </a:p>
          <a:p>
            <a:r>
              <a:rPr lang="en-US" dirty="0"/>
              <a:t>	*</a:t>
            </a:r>
            <a:r>
              <a:rPr lang="en-US" dirty="0" err="1"/>
              <a:t>ppos</a:t>
            </a:r>
            <a:r>
              <a:rPr lang="en-US" dirty="0"/>
              <a:t> +=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("\n WRITING function, </a:t>
            </a:r>
            <a:r>
              <a:rPr lang="en-US" dirty="0" err="1"/>
              <a:t>nbytes</a:t>
            </a:r>
            <a:r>
              <a:rPr lang="en-US" dirty="0"/>
              <a:t>=%d, </a:t>
            </a:r>
            <a:r>
              <a:rPr lang="en-US" dirty="0" err="1"/>
              <a:t>pos</a:t>
            </a:r>
            <a:r>
              <a:rPr lang="en-US" dirty="0"/>
              <a:t>=%d\n", </a:t>
            </a:r>
            <a:r>
              <a:rPr lang="en-US" dirty="0" err="1"/>
              <a:t>nbytes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)*</a:t>
            </a:r>
            <a:r>
              <a:rPr lang="en-US" dirty="0" err="1"/>
              <a:t>ppos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251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 deriver: EXAMPLES/</a:t>
            </a:r>
            <a:r>
              <a:rPr lang="en-US" dirty="0" err="1" smtClean="0"/>
              <a:t>sample_driver.c</a:t>
            </a:r>
            <a:endParaRPr lang="en-US" dirty="0" smtClean="0"/>
          </a:p>
          <a:p>
            <a:r>
              <a:rPr lang="en-US" dirty="0" smtClean="0"/>
              <a:t>Lab1</a:t>
            </a:r>
            <a:r>
              <a:rPr lang="en-US" dirty="0" smtClean="0"/>
              <a:t>: Keeping a counter for # of times opened</a:t>
            </a:r>
          </a:p>
          <a:p>
            <a:r>
              <a:rPr lang="en-US" dirty="0" smtClean="0"/>
              <a:t>Lab2: Allocating and using a separate device memory for each open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Lab3: Implementing </a:t>
            </a:r>
            <a:r>
              <a:rPr lang="en-US" dirty="0" err="1" smtClean="0">
                <a:solidFill>
                  <a:srgbClr val="C0504D"/>
                </a:solidFill>
              </a:rPr>
              <a:t>lseek</a:t>
            </a:r>
            <a:r>
              <a:rPr lang="en-US" dirty="0" smtClean="0">
                <a:solidFill>
                  <a:srgbClr val="C0504D"/>
                </a:solidFill>
              </a:rPr>
              <a:t> driver entry point</a:t>
            </a:r>
          </a:p>
          <a:p>
            <a:r>
              <a:rPr lang="en-US" dirty="0" smtClean="0"/>
              <a:t>Lab4: </a:t>
            </a:r>
            <a:r>
              <a:rPr lang="en-US" dirty="0" smtClean="0"/>
              <a:t>Allocating </a:t>
            </a:r>
            <a:r>
              <a:rPr lang="en-US" dirty="0" smtClean="0"/>
              <a:t>device major no dynamically</a:t>
            </a:r>
          </a:p>
          <a:p>
            <a:r>
              <a:rPr lang="en-US" dirty="0" smtClean="0"/>
              <a:t>Lab5: Creating device node dynamically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264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lseek</a:t>
            </a:r>
            <a:r>
              <a:rPr lang="en-US" dirty="0" smtClean="0"/>
              <a:t> </a:t>
            </a:r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95400"/>
            <a:ext cx="807720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static </a:t>
            </a:r>
            <a:r>
              <a:rPr lang="en-US" sz="1600" dirty="0" err="1"/>
              <a:t>loff_t</a:t>
            </a:r>
            <a:r>
              <a:rPr lang="en-US" sz="1600" dirty="0"/>
              <a:t> </a:t>
            </a:r>
            <a:r>
              <a:rPr lang="en-US" sz="1600" dirty="0" err="1"/>
              <a:t>mycdrv_lseek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file *file, </a:t>
            </a:r>
            <a:r>
              <a:rPr lang="en-US" sz="1600" dirty="0" err="1"/>
              <a:t>loff_t</a:t>
            </a:r>
            <a:r>
              <a:rPr lang="en-US" sz="1600" dirty="0"/>
              <a:t> offset,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orig</a:t>
            </a:r>
            <a:r>
              <a:rPr lang="en-US" sz="1600" dirty="0" smtClean="0"/>
              <a:t>) // In lab3_seek.c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loff_t</a:t>
            </a:r>
            <a:r>
              <a:rPr lang="en-US" sz="1600" dirty="0"/>
              <a:t> </a:t>
            </a:r>
            <a:r>
              <a:rPr lang="en-US" sz="1600" dirty="0" err="1"/>
              <a:t>testpos</a:t>
            </a:r>
            <a:r>
              <a:rPr lang="en-US" sz="1600" dirty="0"/>
              <a:t>;</a:t>
            </a:r>
          </a:p>
          <a:p>
            <a:r>
              <a:rPr lang="en-US" sz="1600" dirty="0"/>
              <a:t>	switch (</a:t>
            </a:r>
            <a:r>
              <a:rPr lang="en-US" sz="1600" dirty="0" err="1"/>
              <a:t>orig</a:t>
            </a:r>
            <a:r>
              <a:rPr lang="en-US" sz="1600" dirty="0"/>
              <a:t>) {</a:t>
            </a:r>
          </a:p>
          <a:p>
            <a:r>
              <a:rPr lang="en-US" sz="1600" dirty="0"/>
              <a:t>	case SEEK_SET: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testpos</a:t>
            </a:r>
            <a:r>
              <a:rPr lang="en-US" sz="1600" dirty="0"/>
              <a:t> = offset;</a:t>
            </a:r>
          </a:p>
          <a:p>
            <a:r>
              <a:rPr lang="en-US" sz="1600" dirty="0"/>
              <a:t>		break;</a:t>
            </a:r>
          </a:p>
          <a:p>
            <a:r>
              <a:rPr lang="en-US" sz="1600" dirty="0"/>
              <a:t>	case SEEK_CUR: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testpos</a:t>
            </a:r>
            <a:r>
              <a:rPr lang="en-US" sz="1600" dirty="0"/>
              <a:t> = file-&gt;</a:t>
            </a:r>
            <a:r>
              <a:rPr lang="en-US" sz="1600" dirty="0" err="1"/>
              <a:t>f_pos</a:t>
            </a:r>
            <a:r>
              <a:rPr lang="en-US" sz="1600" dirty="0"/>
              <a:t> + offset;</a:t>
            </a:r>
          </a:p>
          <a:p>
            <a:r>
              <a:rPr lang="en-US" sz="1600" dirty="0"/>
              <a:t>		break;</a:t>
            </a:r>
          </a:p>
          <a:p>
            <a:r>
              <a:rPr lang="en-US" sz="1600" dirty="0"/>
              <a:t>	case SEEK_END: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testpos</a:t>
            </a:r>
            <a:r>
              <a:rPr lang="en-US" sz="1600" dirty="0"/>
              <a:t> = </a:t>
            </a:r>
            <a:r>
              <a:rPr lang="en-US" sz="1600" dirty="0" err="1"/>
              <a:t>ramdisk_size</a:t>
            </a:r>
            <a:r>
              <a:rPr lang="en-US" sz="1600" dirty="0"/>
              <a:t> + offset;</a:t>
            </a:r>
          </a:p>
          <a:p>
            <a:r>
              <a:rPr lang="en-US" sz="1600" dirty="0"/>
              <a:t>		break;</a:t>
            </a:r>
          </a:p>
          <a:p>
            <a:r>
              <a:rPr lang="en-US" sz="1600" dirty="0"/>
              <a:t>	default:</a:t>
            </a:r>
          </a:p>
          <a:p>
            <a:r>
              <a:rPr lang="en-US" sz="1600" dirty="0"/>
              <a:t>		return -EINVAL;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testpos</a:t>
            </a:r>
            <a:r>
              <a:rPr lang="en-US" sz="1600" dirty="0"/>
              <a:t> = </a:t>
            </a:r>
            <a:r>
              <a:rPr lang="en-US" sz="1600" dirty="0" err="1"/>
              <a:t>testpos</a:t>
            </a:r>
            <a:r>
              <a:rPr lang="en-US" sz="1600" dirty="0"/>
              <a:t> &lt; </a:t>
            </a:r>
            <a:r>
              <a:rPr lang="en-US" sz="1600" dirty="0" err="1"/>
              <a:t>ramdisk_size</a:t>
            </a:r>
            <a:r>
              <a:rPr lang="en-US" sz="1600" dirty="0"/>
              <a:t> ? </a:t>
            </a:r>
            <a:r>
              <a:rPr lang="en-US" sz="1600" dirty="0" err="1"/>
              <a:t>testpos</a:t>
            </a:r>
            <a:r>
              <a:rPr lang="en-US" sz="1600" dirty="0"/>
              <a:t> : </a:t>
            </a:r>
            <a:r>
              <a:rPr lang="en-US" sz="1600" dirty="0" err="1"/>
              <a:t>ramdisk_size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testpos</a:t>
            </a:r>
            <a:r>
              <a:rPr lang="en-US" sz="1600" dirty="0"/>
              <a:t> = </a:t>
            </a:r>
            <a:r>
              <a:rPr lang="en-US" sz="1600" dirty="0" err="1"/>
              <a:t>testpos</a:t>
            </a:r>
            <a:r>
              <a:rPr lang="en-US" sz="1600" dirty="0"/>
              <a:t> &gt;= 0 ? </a:t>
            </a:r>
            <a:r>
              <a:rPr lang="en-US" sz="1600" dirty="0" err="1"/>
              <a:t>testpos</a:t>
            </a:r>
            <a:r>
              <a:rPr lang="en-US" sz="1600" dirty="0"/>
              <a:t> : 0;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C0504D"/>
                </a:solidFill>
              </a:rPr>
              <a:t>file-&gt;</a:t>
            </a:r>
            <a:r>
              <a:rPr lang="en-US" sz="1600" b="1" dirty="0" err="1">
                <a:solidFill>
                  <a:srgbClr val="C0504D"/>
                </a:solidFill>
              </a:rPr>
              <a:t>f_pos</a:t>
            </a:r>
            <a:r>
              <a:rPr lang="en-US" sz="1600" b="1" dirty="0">
                <a:solidFill>
                  <a:srgbClr val="C0504D"/>
                </a:solidFill>
              </a:rPr>
              <a:t> = </a:t>
            </a:r>
            <a:r>
              <a:rPr lang="en-US" sz="1600" b="1" dirty="0" err="1">
                <a:solidFill>
                  <a:srgbClr val="C0504D"/>
                </a:solidFill>
              </a:rPr>
              <a:t>testpos</a:t>
            </a:r>
            <a:r>
              <a:rPr lang="en-US" sz="1600" b="1" dirty="0">
                <a:solidFill>
                  <a:srgbClr val="C0504D"/>
                </a:solidFill>
              </a:rPr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pr_info</a:t>
            </a:r>
            <a:r>
              <a:rPr lang="en-US" sz="1600" dirty="0"/>
              <a:t>("Seeking to </a:t>
            </a:r>
            <a:r>
              <a:rPr lang="en-US" sz="1600" dirty="0" err="1"/>
              <a:t>pos</a:t>
            </a:r>
            <a:r>
              <a:rPr lang="en-US" sz="1600" dirty="0"/>
              <a:t>=%</a:t>
            </a:r>
            <a:r>
              <a:rPr lang="en-US" sz="1600" dirty="0" err="1"/>
              <a:t>ld</a:t>
            </a:r>
            <a:r>
              <a:rPr lang="en-US" sz="1600" dirty="0"/>
              <a:t>\n", (long)</a:t>
            </a:r>
            <a:r>
              <a:rPr lang="en-US" sz="1600" dirty="0" err="1"/>
              <a:t>testpos</a:t>
            </a:r>
            <a:r>
              <a:rPr lang="en-US" sz="1600" dirty="0"/>
              <a:t>);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testpos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2583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lseek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78486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In lab3_seek_test.c</a:t>
            </a:r>
          </a:p>
          <a:p>
            <a:r>
              <a:rPr lang="en-US" dirty="0"/>
              <a:t>	</a:t>
            </a:r>
            <a:r>
              <a:rPr lang="en-US" dirty="0" smtClean="0"/>
              <a:t>...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/>
              <a:t>= open(</a:t>
            </a:r>
            <a:r>
              <a:rPr lang="en-US" dirty="0" err="1"/>
              <a:t>nodename</a:t>
            </a:r>
            <a:r>
              <a:rPr lang="en-US" dirty="0"/>
              <a:t>, O_RDWR);</a:t>
            </a:r>
          </a:p>
          <a:p>
            <a:r>
              <a:rPr lang="en-US" dirty="0"/>
              <a:t>	/* seek to position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rc</a:t>
            </a:r>
            <a:r>
              <a:rPr lang="en-US" dirty="0"/>
              <a:t> = </a:t>
            </a:r>
            <a:r>
              <a:rPr lang="en-US" dirty="0" err="1"/>
              <a:t>lseek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position, SEEK_SET);</a:t>
            </a:r>
          </a:p>
          <a:p>
            <a:r>
              <a:rPr lang="en-US" dirty="0"/>
              <a:t>	/* write to the device node twice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rc</a:t>
            </a:r>
            <a:r>
              <a:rPr lang="en-US" dirty="0"/>
              <a:t> = write(</a:t>
            </a:r>
            <a:r>
              <a:rPr lang="en-US" dirty="0" err="1"/>
              <a:t>fd</a:t>
            </a:r>
            <a:r>
              <a:rPr lang="en-US" dirty="0"/>
              <a:t>, message, length);</a:t>
            </a:r>
          </a:p>
          <a:p>
            <a:r>
              <a:rPr lang="en-US" dirty="0"/>
              <a:t>	</a:t>
            </a:r>
            <a:r>
              <a:rPr lang="en-US" dirty="0" err="1"/>
              <a:t>rc</a:t>
            </a:r>
            <a:r>
              <a:rPr lang="en-US" dirty="0"/>
              <a:t> = write(</a:t>
            </a:r>
            <a:r>
              <a:rPr lang="en-US" dirty="0" err="1"/>
              <a:t>fd</a:t>
            </a:r>
            <a:r>
              <a:rPr lang="en-US" dirty="0"/>
              <a:t>, message, length);</a:t>
            </a:r>
          </a:p>
          <a:p>
            <a:r>
              <a:rPr lang="en-US" dirty="0"/>
              <a:t>	/* reset the message to null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memset</a:t>
            </a:r>
            <a:r>
              <a:rPr lang="en-US" dirty="0"/>
              <a:t>(message, 0, length)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/* seek to position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rc</a:t>
            </a:r>
            <a:r>
              <a:rPr lang="en-US" dirty="0"/>
              <a:t> = </a:t>
            </a:r>
            <a:r>
              <a:rPr lang="en-US" dirty="0" err="1"/>
              <a:t>lseek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position, SEEK_SET);</a:t>
            </a:r>
          </a:p>
          <a:p>
            <a:r>
              <a:rPr lang="en-US" dirty="0"/>
              <a:t>	/* read from the device node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rc</a:t>
            </a:r>
            <a:r>
              <a:rPr lang="en-US" dirty="0"/>
              <a:t> = read(</a:t>
            </a:r>
            <a:r>
              <a:rPr lang="en-US" dirty="0" err="1"/>
              <a:t>fd</a:t>
            </a:r>
            <a:r>
              <a:rPr lang="en-US" dirty="0"/>
              <a:t>, message, length);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("return code from read = %d\n", </a:t>
            </a:r>
            <a:r>
              <a:rPr lang="en-US" dirty="0" err="1"/>
              <a:t>rc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 the message was: %s\n", message)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7575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 deriver: EXAMPLES/</a:t>
            </a:r>
            <a:r>
              <a:rPr lang="en-US" dirty="0" err="1" smtClean="0"/>
              <a:t>sample_driver.c</a:t>
            </a:r>
            <a:endParaRPr lang="en-US" dirty="0" smtClean="0"/>
          </a:p>
          <a:p>
            <a:r>
              <a:rPr lang="en-US" dirty="0" smtClean="0"/>
              <a:t>Lab1</a:t>
            </a:r>
            <a:r>
              <a:rPr lang="en-US" dirty="0" smtClean="0"/>
              <a:t>: Keeping a counter for # of times opened</a:t>
            </a:r>
          </a:p>
          <a:p>
            <a:r>
              <a:rPr lang="en-US" dirty="0" smtClean="0"/>
              <a:t>Lab2: Allocating and using a separate device memory for each open</a:t>
            </a:r>
          </a:p>
          <a:p>
            <a:r>
              <a:rPr lang="en-US" dirty="0" smtClean="0"/>
              <a:t>Lab3: Implementing </a:t>
            </a:r>
            <a:r>
              <a:rPr lang="en-US" dirty="0" err="1" smtClean="0"/>
              <a:t>lseek</a:t>
            </a:r>
            <a:r>
              <a:rPr lang="en-US" dirty="0" smtClean="0"/>
              <a:t> driver entry point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Lab4: </a:t>
            </a:r>
            <a:r>
              <a:rPr lang="en-US" dirty="0" smtClean="0">
                <a:solidFill>
                  <a:srgbClr val="C0504D"/>
                </a:solidFill>
              </a:rPr>
              <a:t>Allocating </a:t>
            </a:r>
            <a:r>
              <a:rPr lang="en-US" dirty="0" smtClean="0">
                <a:solidFill>
                  <a:srgbClr val="C0504D"/>
                </a:solidFill>
              </a:rPr>
              <a:t>device major no dynamically</a:t>
            </a:r>
          </a:p>
          <a:p>
            <a:r>
              <a:rPr lang="en-US" dirty="0" smtClean="0"/>
              <a:t>Lab5: Creating device node dynamically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264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 deriver: EXAMPLES/</a:t>
            </a:r>
            <a:r>
              <a:rPr lang="en-US" dirty="0" err="1" smtClean="0"/>
              <a:t>sample_driver.c</a:t>
            </a:r>
            <a:endParaRPr lang="en-US" dirty="0" smtClean="0"/>
          </a:p>
          <a:p>
            <a:r>
              <a:rPr lang="en-US" dirty="0" smtClean="0"/>
              <a:t>Lab1</a:t>
            </a:r>
            <a:r>
              <a:rPr lang="en-US" dirty="0" smtClean="0"/>
              <a:t>: Keeping a counter for # of times opened</a:t>
            </a:r>
          </a:p>
          <a:p>
            <a:r>
              <a:rPr lang="en-US" dirty="0" smtClean="0"/>
              <a:t>Lab2: Allocating and using a separate device memory for each open</a:t>
            </a:r>
          </a:p>
          <a:p>
            <a:r>
              <a:rPr lang="en-US" dirty="0" smtClean="0"/>
              <a:t>Lab3: Implementing </a:t>
            </a:r>
            <a:r>
              <a:rPr lang="en-US" dirty="0" err="1" smtClean="0"/>
              <a:t>lseek</a:t>
            </a:r>
            <a:r>
              <a:rPr lang="en-US" dirty="0" smtClean="0"/>
              <a:t> driver entry point</a:t>
            </a:r>
          </a:p>
          <a:p>
            <a:r>
              <a:rPr lang="en-US" dirty="0" smtClean="0"/>
              <a:t>Lab4: </a:t>
            </a:r>
            <a:r>
              <a:rPr lang="en-US" dirty="0" smtClean="0"/>
              <a:t>Allocating </a:t>
            </a:r>
            <a:r>
              <a:rPr lang="en-US" dirty="0" smtClean="0"/>
              <a:t>device major no dynamically</a:t>
            </a:r>
          </a:p>
          <a:p>
            <a:r>
              <a:rPr lang="en-US" dirty="0" smtClean="0"/>
              <a:t>Lab5: Creating device node dynamically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1083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major no allocation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2748" y="1612880"/>
            <a:ext cx="70393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my_init</a:t>
            </a:r>
            <a:r>
              <a:rPr lang="en-US" dirty="0"/>
              <a:t>(void</a:t>
            </a:r>
            <a:r>
              <a:rPr lang="en-US" dirty="0" smtClean="0"/>
              <a:t>) // In lab4_dynamic.c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         /</a:t>
            </a:r>
            <a:r>
              <a:rPr lang="en-US" dirty="0"/>
              <a:t>/ allocate region and </a:t>
            </a:r>
            <a:r>
              <a:rPr lang="en-US" dirty="0" err="1" smtClean="0"/>
              <a:t>cdev</a:t>
            </a:r>
            <a:endParaRPr lang="en-US" dirty="0"/>
          </a:p>
          <a:p>
            <a:r>
              <a:rPr lang="en-US" dirty="0"/>
              <a:t>	if (</a:t>
            </a:r>
            <a:r>
              <a:rPr lang="en-US" b="1" dirty="0" err="1">
                <a:solidFill>
                  <a:srgbClr val="C0504D"/>
                </a:solidFill>
              </a:rPr>
              <a:t>alloc_chrdev_region</a:t>
            </a:r>
            <a:r>
              <a:rPr lang="en-US" b="1" dirty="0">
                <a:solidFill>
                  <a:srgbClr val="C0504D"/>
                </a:solidFill>
              </a:rPr>
              <a:t>(&amp;first, 0, count, MYDEV_NAME)</a:t>
            </a:r>
            <a:r>
              <a:rPr lang="en-US" dirty="0"/>
              <a:t> &lt; 0) {</a:t>
            </a:r>
          </a:p>
          <a:p>
            <a:r>
              <a:rPr lang="en-US" dirty="0"/>
              <a:t>		</a:t>
            </a:r>
            <a:r>
              <a:rPr lang="en-US" dirty="0" err="1"/>
              <a:t>pr_err</a:t>
            </a:r>
            <a:r>
              <a:rPr lang="en-US" dirty="0"/>
              <a:t>("failed to allocate character device region\n");</a:t>
            </a:r>
          </a:p>
          <a:p>
            <a:r>
              <a:rPr lang="is-IS" dirty="0"/>
              <a:t>		return -1;</a:t>
            </a:r>
          </a:p>
          <a:p>
            <a:r>
              <a:rPr lang="is-IS" dirty="0"/>
              <a:t>	}</a:t>
            </a:r>
          </a:p>
          <a:p>
            <a:r>
              <a:rPr lang="da-DK" dirty="0"/>
              <a:t>	</a:t>
            </a:r>
            <a:r>
              <a:rPr lang="da-DK" dirty="0" err="1"/>
              <a:t>if</a:t>
            </a:r>
            <a:r>
              <a:rPr lang="da-DK" dirty="0"/>
              <a:t> (!(</a:t>
            </a:r>
            <a:r>
              <a:rPr lang="da-DK" dirty="0" err="1"/>
              <a:t>my_cdev</a:t>
            </a:r>
            <a:r>
              <a:rPr lang="da-DK" dirty="0"/>
              <a:t> = </a:t>
            </a:r>
            <a:r>
              <a:rPr lang="da-DK" dirty="0" err="1"/>
              <a:t>cdev_alloc</a:t>
            </a:r>
            <a:r>
              <a:rPr lang="da-DK" dirty="0"/>
              <a:t>())) {</a:t>
            </a:r>
          </a:p>
          <a:p>
            <a:r>
              <a:rPr lang="da-DK" dirty="0"/>
              <a:t>		</a:t>
            </a:r>
            <a:r>
              <a:rPr lang="da-DK" dirty="0" err="1"/>
              <a:t>pr_err</a:t>
            </a:r>
            <a:r>
              <a:rPr lang="da-DK" dirty="0"/>
              <a:t>("</a:t>
            </a:r>
            <a:r>
              <a:rPr lang="da-DK" dirty="0" err="1"/>
              <a:t>cdev_alloc</a:t>
            </a:r>
            <a:r>
              <a:rPr lang="da-DK" dirty="0"/>
              <a:t>() </a:t>
            </a:r>
            <a:r>
              <a:rPr lang="da-DK" dirty="0" err="1"/>
              <a:t>failed</a:t>
            </a:r>
            <a:r>
              <a:rPr lang="da-DK" dirty="0"/>
              <a:t>\n");</a:t>
            </a:r>
          </a:p>
          <a:p>
            <a:r>
              <a:rPr lang="da-DK" dirty="0"/>
              <a:t>		</a:t>
            </a:r>
            <a:r>
              <a:rPr lang="da-DK" dirty="0" err="1"/>
              <a:t>unregister_chrdev_region</a:t>
            </a:r>
            <a:r>
              <a:rPr lang="da-DK" dirty="0"/>
              <a:t>(</a:t>
            </a:r>
            <a:r>
              <a:rPr lang="da-DK" dirty="0" err="1"/>
              <a:t>first</a:t>
            </a:r>
            <a:r>
              <a:rPr lang="da-DK" dirty="0"/>
              <a:t>, </a:t>
            </a:r>
            <a:r>
              <a:rPr lang="da-DK" dirty="0" err="1"/>
              <a:t>count</a:t>
            </a:r>
            <a:r>
              <a:rPr lang="da-DK" dirty="0"/>
              <a:t>);</a:t>
            </a:r>
          </a:p>
          <a:p>
            <a:r>
              <a:rPr lang="is-IS" dirty="0"/>
              <a:t>		return -1;</a:t>
            </a:r>
          </a:p>
          <a:p>
            <a:r>
              <a:rPr lang="is-IS" dirty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init</a:t>
            </a:r>
            <a:r>
              <a:rPr lang="en-US" dirty="0" smtClean="0"/>
              <a:t> and add </a:t>
            </a:r>
            <a:r>
              <a:rPr lang="en-US" dirty="0" err="1" smtClean="0"/>
              <a:t>cdev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281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major no allocation – cont’d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2748" y="1295400"/>
            <a:ext cx="8311252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my_init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// allocate region and </a:t>
            </a:r>
            <a:r>
              <a:rPr lang="en-US" dirty="0" err="1" smtClean="0"/>
              <a:t>cdev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…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/>
              <a:t>//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and add </a:t>
            </a:r>
            <a:r>
              <a:rPr lang="en-US" dirty="0" err="1" smtClean="0"/>
              <a:t>cdev</a:t>
            </a:r>
            <a:r>
              <a:rPr lang="en-US" dirty="0" smtClean="0"/>
              <a:t> </a:t>
            </a:r>
            <a:endParaRPr lang="is-IS" dirty="0"/>
          </a:p>
          <a:p>
            <a:r>
              <a:rPr lang="en-US" dirty="0"/>
              <a:t>	</a:t>
            </a:r>
            <a:r>
              <a:rPr lang="en-US" dirty="0" err="1"/>
              <a:t>cdev_init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, &amp;</a:t>
            </a:r>
            <a:r>
              <a:rPr lang="en-US" dirty="0" err="1"/>
              <a:t>mycdrv_fops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ramdisk</a:t>
            </a:r>
            <a:r>
              <a:rPr lang="en-US" dirty="0"/>
              <a:t> = </a:t>
            </a:r>
            <a:r>
              <a:rPr lang="en-US" dirty="0" err="1"/>
              <a:t>kmalloc</a:t>
            </a:r>
            <a:r>
              <a:rPr lang="en-US" dirty="0"/>
              <a:t>(</a:t>
            </a:r>
            <a:r>
              <a:rPr lang="en-US" dirty="0" err="1"/>
              <a:t>ramdisk_size</a:t>
            </a:r>
            <a:r>
              <a:rPr lang="en-US" dirty="0"/>
              <a:t>, GFP_KERNEL);</a:t>
            </a:r>
          </a:p>
          <a:p>
            <a:r>
              <a:rPr lang="en-US" dirty="0"/>
              <a:t>	if (</a:t>
            </a:r>
            <a:r>
              <a:rPr lang="en-US" dirty="0" err="1"/>
              <a:t>cdev_add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, first, count) &lt; 0) {</a:t>
            </a:r>
          </a:p>
          <a:p>
            <a:r>
              <a:rPr lang="en-US" dirty="0"/>
              <a:t>		</a:t>
            </a:r>
            <a:r>
              <a:rPr lang="en-US" dirty="0" err="1"/>
              <a:t>pr_err</a:t>
            </a:r>
            <a:r>
              <a:rPr lang="en-US" dirty="0"/>
              <a:t>("</a:t>
            </a:r>
            <a:r>
              <a:rPr lang="en-US" dirty="0" err="1"/>
              <a:t>cdev_add</a:t>
            </a:r>
            <a:r>
              <a:rPr lang="en-US" dirty="0"/>
              <a:t>() failed\n");</a:t>
            </a:r>
          </a:p>
          <a:p>
            <a:r>
              <a:rPr lang="en-US" dirty="0"/>
              <a:t>		</a:t>
            </a:r>
            <a:r>
              <a:rPr lang="en-US" dirty="0" err="1"/>
              <a:t>cdev_del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unregister_chrdev_region</a:t>
            </a:r>
            <a:r>
              <a:rPr lang="en-US" dirty="0"/>
              <a:t>(first, count);</a:t>
            </a:r>
          </a:p>
          <a:p>
            <a:r>
              <a:rPr lang="en-US" dirty="0"/>
              <a:t>		</a:t>
            </a:r>
            <a:r>
              <a:rPr lang="en-US" dirty="0" err="1"/>
              <a:t>kfree</a:t>
            </a:r>
            <a:r>
              <a:rPr lang="en-US" dirty="0"/>
              <a:t>(</a:t>
            </a:r>
            <a:r>
              <a:rPr lang="en-US" dirty="0" err="1"/>
              <a:t>ramdisk</a:t>
            </a:r>
            <a:r>
              <a:rPr lang="en-US" dirty="0"/>
              <a:t>);</a:t>
            </a:r>
          </a:p>
          <a:p>
            <a:r>
              <a:rPr lang="is-IS" dirty="0"/>
              <a:t>		return -1;</a:t>
            </a:r>
          </a:p>
          <a:p>
            <a:r>
              <a:rPr lang="is-IS" dirty="0"/>
              <a:t>	}</a:t>
            </a:r>
          </a:p>
          <a:p>
            <a:endParaRPr lang="is-IS" dirty="0"/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</a:t>
            </a:r>
            <a:r>
              <a:rPr lang="en-US" dirty="0" err="1"/>
              <a:t>nSucceeded</a:t>
            </a:r>
            <a:r>
              <a:rPr lang="en-US" dirty="0"/>
              <a:t> in registering character device %s\n", MYDEV_NAME);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("Major number = %d, Minor number = %d\n", MAJOR(first),</a:t>
            </a:r>
          </a:p>
          <a:p>
            <a:r>
              <a:rPr lang="en-US" dirty="0"/>
              <a:t>		MINOR(first));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1357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to create device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99485"/>
            <a:ext cx="600721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 In lab4_loadit.sh</a:t>
            </a:r>
          </a:p>
          <a:p>
            <a:r>
              <a:rPr lang="en-US" dirty="0" smtClean="0"/>
              <a:t>module</a:t>
            </a:r>
            <a:r>
              <a:rPr lang="en-US" dirty="0"/>
              <a:t>=lab4_dynamic.ko</a:t>
            </a:r>
          </a:p>
          <a:p>
            <a:r>
              <a:rPr lang="en-US" dirty="0"/>
              <a:t>node=/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mycdrv</a:t>
            </a:r>
            <a:endParaRPr lang="en-US" dirty="0"/>
          </a:p>
          <a:p>
            <a:r>
              <a:rPr lang="en-US" dirty="0"/>
              <a:t>minor=0</a:t>
            </a:r>
          </a:p>
          <a:p>
            <a:endParaRPr lang="en-US" dirty="0"/>
          </a:p>
          <a:p>
            <a:r>
              <a:rPr lang="en-US" dirty="0"/>
              <a:t>[[ -n $1 ]] &amp;&amp; module="$1"</a:t>
            </a:r>
          </a:p>
          <a:p>
            <a:r>
              <a:rPr lang="en-US" dirty="0"/>
              <a:t>[[ -n $2 ]] &amp;&amp; node="$2"</a:t>
            </a:r>
          </a:p>
          <a:p>
            <a:endParaRPr lang="en-US" dirty="0"/>
          </a:p>
          <a:p>
            <a:r>
              <a:rPr lang="en-US" dirty="0"/>
              <a:t>echo loading $module</a:t>
            </a:r>
          </a:p>
          <a:p>
            <a:r>
              <a:rPr lang="en-US" dirty="0" err="1"/>
              <a:t>insmod</a:t>
            </a:r>
            <a:r>
              <a:rPr lang="en-US" dirty="0"/>
              <a:t> $module</a:t>
            </a:r>
          </a:p>
          <a:p>
            <a:endParaRPr lang="en-US" dirty="0"/>
          </a:p>
          <a:p>
            <a:r>
              <a:rPr lang="en-US" dirty="0"/>
              <a:t>major=$(</a:t>
            </a:r>
            <a:r>
              <a:rPr lang="en-US" dirty="0" err="1"/>
              <a:t>awk</a:t>
            </a:r>
            <a:r>
              <a:rPr lang="en-US" dirty="0"/>
              <a:t> "\$2==\"</a:t>
            </a:r>
            <a:r>
              <a:rPr lang="en-US" dirty="0" err="1"/>
              <a:t>mycdrv</a:t>
            </a:r>
            <a:r>
              <a:rPr lang="en-US" dirty="0"/>
              <a:t>\" {print \$1}" /</a:t>
            </a:r>
            <a:r>
              <a:rPr lang="en-US" dirty="0" err="1"/>
              <a:t>proc</a:t>
            </a:r>
            <a:r>
              <a:rPr lang="en-US" dirty="0"/>
              <a:t>/devices)</a:t>
            </a:r>
          </a:p>
          <a:p>
            <a:r>
              <a:rPr lang="en-US" dirty="0"/>
              <a:t>echo major number is: $major</a:t>
            </a:r>
          </a:p>
          <a:p>
            <a:endParaRPr lang="en-US" dirty="0"/>
          </a:p>
          <a:p>
            <a:r>
              <a:rPr lang="en-US" dirty="0"/>
              <a:t>echo creating the device node at $node with minor number=0</a:t>
            </a:r>
          </a:p>
          <a:p>
            <a:endParaRPr lang="en-US" dirty="0"/>
          </a:p>
          <a:p>
            <a:r>
              <a:rPr lang="en-US" dirty="0" err="1"/>
              <a:t>mknod</a:t>
            </a:r>
            <a:r>
              <a:rPr lang="en-US" dirty="0"/>
              <a:t> $node c $major $minor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569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to delete device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6133785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lab4_unloadit.sh</a:t>
            </a:r>
          </a:p>
          <a:p>
            <a:r>
              <a:rPr lang="en-US" dirty="0" smtClean="0"/>
              <a:t>module</a:t>
            </a:r>
            <a:r>
              <a:rPr lang="en-US" dirty="0"/>
              <a:t>=lab4_dynamic.ko</a:t>
            </a:r>
          </a:p>
          <a:p>
            <a:r>
              <a:rPr lang="en-US" dirty="0"/>
              <a:t>node=/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mycdrv</a:t>
            </a:r>
            <a:endParaRPr lang="en-US" dirty="0"/>
          </a:p>
          <a:p>
            <a:r>
              <a:rPr lang="en-US" dirty="0"/>
              <a:t>minor=0</a:t>
            </a:r>
          </a:p>
          <a:p>
            <a:endParaRPr lang="en-US" dirty="0"/>
          </a:p>
          <a:p>
            <a:r>
              <a:rPr lang="en-US" dirty="0"/>
              <a:t>[[ -n $1 ]] &amp;&amp; module="$1"</a:t>
            </a:r>
          </a:p>
          <a:p>
            <a:r>
              <a:rPr lang="en-US" dirty="0"/>
              <a:t>[[ -n $2 ]] &amp;&amp; node="$2"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major=$(</a:t>
            </a:r>
            <a:r>
              <a:rPr lang="en-US" dirty="0" err="1"/>
              <a:t>awk</a:t>
            </a:r>
            <a:r>
              <a:rPr lang="en-US" dirty="0"/>
              <a:t> "\$2==\"</a:t>
            </a:r>
            <a:r>
              <a:rPr lang="en-US" dirty="0" err="1"/>
              <a:t>mycdrv</a:t>
            </a:r>
            <a:r>
              <a:rPr lang="en-US" dirty="0"/>
              <a:t>\" {print \$1}" /</a:t>
            </a:r>
            <a:r>
              <a:rPr lang="en-US" dirty="0" err="1"/>
              <a:t>proc</a:t>
            </a:r>
            <a:r>
              <a:rPr lang="en-US" dirty="0"/>
              <a:t>/devices)</a:t>
            </a:r>
          </a:p>
          <a:p>
            <a:r>
              <a:rPr lang="en-US" dirty="0"/>
              <a:t>echo major number is: $major</a:t>
            </a:r>
          </a:p>
          <a:p>
            <a:endParaRPr lang="en-US" dirty="0"/>
          </a:p>
          <a:p>
            <a:r>
              <a:rPr lang="en-US" dirty="0"/>
              <a:t>echo unloading $module</a:t>
            </a:r>
          </a:p>
          <a:p>
            <a:r>
              <a:rPr lang="en-US" dirty="0" err="1"/>
              <a:t>rmmod</a:t>
            </a:r>
            <a:r>
              <a:rPr lang="en-US" dirty="0"/>
              <a:t> $module</a:t>
            </a:r>
          </a:p>
          <a:p>
            <a:endParaRPr lang="en-US" dirty="0"/>
          </a:p>
          <a:p>
            <a:r>
              <a:rPr lang="en-US" dirty="0"/>
              <a:t>echo removing the device node at $node with minor number=0</a:t>
            </a:r>
          </a:p>
          <a:p>
            <a:endParaRPr lang="en-US" dirty="0"/>
          </a:p>
          <a:p>
            <a:r>
              <a:rPr lang="en-US" dirty="0" err="1"/>
              <a:t>rm</a:t>
            </a:r>
            <a:r>
              <a:rPr lang="en-US" dirty="0"/>
              <a:t> $node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6892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 deriver: EXAMPLES/</a:t>
            </a:r>
            <a:r>
              <a:rPr lang="en-US" dirty="0" err="1" smtClean="0"/>
              <a:t>sample_driver.c</a:t>
            </a:r>
            <a:endParaRPr lang="en-US" dirty="0" smtClean="0"/>
          </a:p>
          <a:p>
            <a:r>
              <a:rPr lang="en-US" dirty="0" smtClean="0"/>
              <a:t>Lab1</a:t>
            </a:r>
            <a:r>
              <a:rPr lang="en-US" dirty="0" smtClean="0"/>
              <a:t>: Keeping a counter for # of times opened</a:t>
            </a:r>
          </a:p>
          <a:p>
            <a:r>
              <a:rPr lang="en-US" dirty="0" smtClean="0"/>
              <a:t>Lab2: Allocating and using a separate device memory for each open</a:t>
            </a:r>
          </a:p>
          <a:p>
            <a:r>
              <a:rPr lang="en-US" dirty="0" smtClean="0"/>
              <a:t>Lab3: Implementing </a:t>
            </a:r>
            <a:r>
              <a:rPr lang="en-US" dirty="0" err="1" smtClean="0"/>
              <a:t>lseek</a:t>
            </a:r>
            <a:r>
              <a:rPr lang="en-US" dirty="0" smtClean="0"/>
              <a:t> driver entry point</a:t>
            </a:r>
          </a:p>
          <a:p>
            <a:r>
              <a:rPr lang="en-US" dirty="0" smtClean="0"/>
              <a:t>Lab4: </a:t>
            </a:r>
            <a:r>
              <a:rPr lang="en-US" dirty="0" smtClean="0"/>
              <a:t>Allocating </a:t>
            </a:r>
            <a:r>
              <a:rPr lang="en-US" dirty="0" smtClean="0"/>
              <a:t>device major no dynamically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Lab5: Creating device node dynamically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264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creation of device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8311252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In lab5_dynamic_udev.c</a:t>
            </a:r>
          </a:p>
          <a:p>
            <a:r>
              <a:rPr lang="en-US" dirty="0" smtClean="0"/>
              <a:t>static </a:t>
            </a:r>
            <a:r>
              <a:rPr lang="en-US" dirty="0" err="1"/>
              <a:t>struct</a:t>
            </a:r>
            <a:r>
              <a:rPr lang="en-US" dirty="0"/>
              <a:t> class *</a:t>
            </a:r>
            <a:r>
              <a:rPr lang="en-US" dirty="0" err="1"/>
              <a:t>foo_class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my_init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// region and </a:t>
            </a:r>
            <a:r>
              <a:rPr lang="en-US" dirty="0" err="1" smtClean="0"/>
              <a:t>cdev</a:t>
            </a:r>
            <a:r>
              <a:rPr lang="en-US" dirty="0" smtClean="0"/>
              <a:t> allocation and </a:t>
            </a:r>
            <a:r>
              <a:rPr lang="en-US" dirty="0" err="1" smtClean="0"/>
              <a:t>registeration</a:t>
            </a:r>
            <a:r>
              <a:rPr lang="en-US" dirty="0" smtClean="0"/>
              <a:t> …</a:t>
            </a:r>
          </a:p>
          <a:p>
            <a:endParaRPr lang="is-IS" dirty="0"/>
          </a:p>
          <a:p>
            <a:r>
              <a:rPr lang="en-US" dirty="0"/>
              <a:t>	</a:t>
            </a:r>
            <a:r>
              <a:rPr lang="en-US" dirty="0" err="1"/>
              <a:t>foo_class</a:t>
            </a:r>
            <a:r>
              <a:rPr lang="en-US" dirty="0"/>
              <a:t> = </a:t>
            </a:r>
            <a:r>
              <a:rPr lang="en-US" dirty="0" err="1"/>
              <a:t>class_create</a:t>
            </a:r>
            <a:r>
              <a:rPr lang="en-US" dirty="0"/>
              <a:t>(THIS_MODULE, "</a:t>
            </a:r>
            <a:r>
              <a:rPr lang="en-US" dirty="0" err="1"/>
              <a:t>my_class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device_create</a:t>
            </a:r>
            <a:r>
              <a:rPr lang="en-US" dirty="0"/>
              <a:t>(</a:t>
            </a:r>
            <a:r>
              <a:rPr lang="en-US" dirty="0" err="1"/>
              <a:t>foo_class</a:t>
            </a:r>
            <a:r>
              <a:rPr lang="en-US" dirty="0"/>
              <a:t>, NULL, first, NULL</a:t>
            </a:r>
            <a:r>
              <a:rPr lang="en-US" dirty="0" smtClean="0"/>
              <a:t>, "</a:t>
            </a:r>
            <a:r>
              <a:rPr lang="en-US" dirty="0" err="1"/>
              <a:t>mycdrv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</a:t>
            </a:r>
            <a:r>
              <a:rPr lang="en-US" dirty="0" err="1"/>
              <a:t>nSucceeded</a:t>
            </a:r>
            <a:r>
              <a:rPr lang="en-US" dirty="0"/>
              <a:t> in registering character device %s\n", MYDEV_NAME);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("Major number = %d, Minor number = %d\n", MAJOR(first),</a:t>
            </a:r>
          </a:p>
          <a:p>
            <a:r>
              <a:rPr lang="en-US" dirty="0"/>
              <a:t>		MINOR(first));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0226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device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0500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void __exit </a:t>
            </a:r>
            <a:r>
              <a:rPr lang="en-US" dirty="0" err="1"/>
              <a:t>my_exit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device_destroy</a:t>
            </a:r>
            <a:r>
              <a:rPr lang="en-US" dirty="0"/>
              <a:t>(</a:t>
            </a:r>
            <a:r>
              <a:rPr lang="en-US" dirty="0" err="1"/>
              <a:t>foo_class</a:t>
            </a:r>
            <a:r>
              <a:rPr lang="en-US" dirty="0"/>
              <a:t>, first);</a:t>
            </a:r>
          </a:p>
          <a:p>
            <a:r>
              <a:rPr lang="en-US" dirty="0"/>
              <a:t>	</a:t>
            </a:r>
            <a:r>
              <a:rPr lang="en-US" dirty="0" err="1"/>
              <a:t>class_destroy</a:t>
            </a:r>
            <a:r>
              <a:rPr lang="en-US" dirty="0"/>
              <a:t>(</a:t>
            </a:r>
            <a:r>
              <a:rPr lang="en-US" dirty="0" err="1"/>
              <a:t>foo_class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if (</a:t>
            </a:r>
            <a:r>
              <a:rPr lang="en-US" dirty="0" err="1"/>
              <a:t>my_cdev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cdev_del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unregister_chrdev_region</a:t>
            </a:r>
            <a:r>
              <a:rPr lang="en-US" dirty="0"/>
              <a:t>(first, count);</a:t>
            </a:r>
          </a:p>
          <a:p>
            <a:r>
              <a:rPr lang="en-US" dirty="0"/>
              <a:t>	</a:t>
            </a:r>
            <a:r>
              <a:rPr lang="en-US" dirty="0" err="1"/>
              <a:t>kfree</a:t>
            </a:r>
            <a:r>
              <a:rPr lang="en-US" dirty="0"/>
              <a:t>(</a:t>
            </a:r>
            <a:r>
              <a:rPr lang="en-US" dirty="0" err="1"/>
              <a:t>ramdisk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</a:t>
            </a:r>
            <a:r>
              <a:rPr lang="en-US" dirty="0" err="1"/>
              <a:t>ndevice</a:t>
            </a:r>
            <a:r>
              <a:rPr lang="en-US" dirty="0"/>
              <a:t> unregistered\n");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734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Device Drivers book by Jerry </a:t>
            </a:r>
            <a:r>
              <a:rPr lang="en-US" dirty="0" err="1" smtClean="0"/>
              <a:t>Cooperstein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http://www.coopj.com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Chapter 4 LAB solutions (see s_04 directory)</a:t>
            </a:r>
          </a:p>
          <a:p>
            <a:pPr lvl="2"/>
            <a:r>
              <a:rPr lang="en-US" dirty="0"/>
              <a:t>http://</a:t>
            </a:r>
            <a:r>
              <a:rPr lang="en-US" dirty="0" err="1"/>
              <a:t>www.coopj.com</a:t>
            </a:r>
            <a:r>
              <a:rPr lang="en-US" dirty="0"/>
              <a:t>/LDD/</a:t>
            </a:r>
          </a:p>
        </p:txBody>
      </p:sp>
    </p:spTree>
    <p:extLst>
      <p:ext uri="{BB962C8B-B14F-4D97-AF65-F5344CB8AC3E}">
        <p14:creationId xmlns:p14="http://schemas.microsoft.com/office/powerpoint/2010/main" val="9723631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767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ample_driver.c</a:t>
            </a:r>
            <a:r>
              <a:rPr lang="en-US" dirty="0" smtClean="0"/>
              <a:t> entry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2133600"/>
            <a:ext cx="1752600" cy="16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f</a:t>
            </a:r>
            <a:r>
              <a:rPr lang="en-US" sz="1400" dirty="0" err="1" smtClean="0"/>
              <a:t>_op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0" y="2133600"/>
            <a:ext cx="1752600" cy="16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o</a:t>
            </a:r>
            <a:r>
              <a:rPr lang="en-US" sz="1400" dirty="0" smtClean="0"/>
              <a:t>wner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pen</a:t>
            </a:r>
          </a:p>
          <a:p>
            <a:r>
              <a:rPr lang="en-US" sz="1400" dirty="0"/>
              <a:t>r</a:t>
            </a:r>
            <a:r>
              <a:rPr lang="en-US" sz="1400" dirty="0" smtClean="0"/>
              <a:t>elease</a:t>
            </a:r>
          </a:p>
          <a:p>
            <a:r>
              <a:rPr lang="en-US" sz="1400" dirty="0"/>
              <a:t>r</a:t>
            </a:r>
            <a:r>
              <a:rPr lang="en-US" sz="1400" dirty="0" smtClean="0"/>
              <a:t>ead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rite</a:t>
            </a:r>
          </a:p>
          <a:p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33600"/>
            <a:ext cx="1752600" cy="16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f</a:t>
            </a:r>
            <a:r>
              <a:rPr lang="en-US" sz="1400" dirty="0" err="1" smtClean="0"/>
              <a:t>_op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43461" y="1676400"/>
            <a:ext cx="107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16880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cdev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6764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file_operations</a:t>
            </a:r>
            <a:endParaRPr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3200400" y="4343400"/>
            <a:ext cx="4267200" cy="2209800"/>
          </a:xfrm>
          <a:prstGeom prst="round1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2971800"/>
            <a:ext cx="1981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  <a:endCxn id="7" idx="2"/>
          </p:cNvCxnSpPr>
          <p:nvPr/>
        </p:nvCxnSpPr>
        <p:spPr>
          <a:xfrm flipV="1">
            <a:off x="6945028" y="3733800"/>
            <a:ext cx="789272" cy="87046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45364" y="4724400"/>
            <a:ext cx="24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mycdrv_open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45364" y="5029200"/>
            <a:ext cx="26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mycdrv_release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45364" y="5334000"/>
            <a:ext cx="29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ssize_t</a:t>
            </a:r>
            <a:r>
              <a:rPr lang="en-US" dirty="0" smtClean="0"/>
              <a:t> </a:t>
            </a:r>
            <a:r>
              <a:rPr lang="en-US" dirty="0" err="1" smtClean="0"/>
              <a:t>mycdrv_read</a:t>
            </a:r>
            <a:r>
              <a:rPr lang="en-US" dirty="0" smtClean="0"/>
              <a:t>(…)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45364" y="5638800"/>
            <a:ext cx="3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ssize_t</a:t>
            </a:r>
            <a:r>
              <a:rPr lang="en-US" dirty="0" smtClean="0"/>
              <a:t> </a:t>
            </a:r>
            <a:r>
              <a:rPr lang="en-US" dirty="0" err="1" smtClean="0"/>
              <a:t>mycdrv_write</a:t>
            </a:r>
            <a:r>
              <a:rPr lang="en-US" dirty="0" smtClean="0"/>
              <a:t>(…)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45364" y="4419600"/>
            <a:ext cx="329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mycdrv_init</a:t>
            </a:r>
            <a:r>
              <a:rPr lang="en-US" dirty="0" smtClean="0"/>
              <a:t>(void)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45364" y="5943600"/>
            <a:ext cx="336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__exit </a:t>
            </a:r>
            <a:r>
              <a:rPr lang="en-US" dirty="0" err="1" smtClean="0"/>
              <a:t>mycdrv_exit</a:t>
            </a:r>
            <a:r>
              <a:rPr lang="en-US" dirty="0" smtClean="0"/>
              <a:t>(void)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39634" y="648866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for the DRIVER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35637" y="4191000"/>
            <a:ext cx="436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adds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95400" y="373380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</a:t>
            </a:r>
            <a:r>
              <a:rPr lang="en-US" sz="1600" dirty="0" err="1" smtClean="0"/>
              <a:t>dev</a:t>
            </a:r>
            <a:r>
              <a:rPr lang="en-US" sz="1600" dirty="0" smtClean="0"/>
              <a:t>/</a:t>
            </a:r>
            <a:r>
              <a:rPr lang="en-US" sz="1600" dirty="0" err="1" smtClean="0"/>
              <a:t>mycdrv</a:t>
            </a:r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715000" y="2971800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400800" y="4267200"/>
            <a:ext cx="2590800" cy="13716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72400" y="4953000"/>
            <a:ext cx="57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deletes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219200" y="4267200"/>
            <a:ext cx="62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Major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8800" y="4264223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Minor1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8800" y="45690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Minor2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1200" y="4724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28800" y="5105400"/>
            <a:ext cx="71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Minork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19200" y="4191000"/>
            <a:ext cx="1371600" cy="1371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81000" y="4343400"/>
            <a:ext cx="870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Device</a:t>
            </a:r>
          </a:p>
          <a:p>
            <a:r>
              <a:rPr lang="en-US" sz="1600" dirty="0" smtClean="0"/>
              <a:t>Number</a:t>
            </a:r>
          </a:p>
          <a:p>
            <a:r>
              <a:rPr lang="en-US" sz="1600" dirty="0" smtClean="0"/>
              <a:t>Region</a:t>
            </a:r>
            <a:endParaRPr lang="en-US" sz="16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667000" y="4648200"/>
            <a:ext cx="990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0800" y="4325779"/>
            <a:ext cx="64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registers</a:t>
            </a:r>
            <a:endParaRPr lang="en-US" sz="1000" b="1" dirty="0"/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H="1" flipV="1">
            <a:off x="4686300" y="3733800"/>
            <a:ext cx="3810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76800" y="3962400"/>
            <a:ext cx="684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initializes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5678010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02687"/>
            <a:ext cx="66294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#define MYDEV_NAME "</a:t>
            </a:r>
            <a:r>
              <a:rPr lang="en-US" dirty="0" err="1"/>
              <a:t>mycdrv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static char *</a:t>
            </a:r>
            <a:r>
              <a:rPr lang="en-US" dirty="0" err="1"/>
              <a:t>ramdisk</a:t>
            </a:r>
            <a:r>
              <a:rPr lang="en-US" dirty="0"/>
              <a:t>;</a:t>
            </a:r>
          </a:p>
          <a:p>
            <a:r>
              <a:rPr lang="en-US" dirty="0"/>
              <a:t>#define </a:t>
            </a:r>
            <a:r>
              <a:rPr lang="en-US" dirty="0" err="1"/>
              <a:t>ramdisk_size</a:t>
            </a:r>
            <a:r>
              <a:rPr lang="en-US" dirty="0"/>
              <a:t> (</a:t>
            </a:r>
            <a:r>
              <a:rPr lang="en-US" dirty="0" err="1"/>
              <a:t>size_t</a:t>
            </a:r>
            <a:r>
              <a:rPr lang="en-US" dirty="0"/>
              <a:t>) (16*PAGE_SIZE)</a:t>
            </a:r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dev_t</a:t>
            </a:r>
            <a:r>
              <a:rPr lang="en-US" dirty="0"/>
              <a:t> first;</a:t>
            </a:r>
          </a:p>
          <a:p>
            <a:r>
              <a:rPr lang="en-US" dirty="0"/>
              <a:t>static unsigned </a:t>
            </a:r>
            <a:r>
              <a:rPr lang="en-US" dirty="0" err="1"/>
              <a:t>int</a:t>
            </a:r>
            <a:r>
              <a:rPr lang="en-US" dirty="0"/>
              <a:t> count = 1;</a:t>
            </a:r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my_major</a:t>
            </a:r>
            <a:r>
              <a:rPr lang="en-US" dirty="0"/>
              <a:t> = 700, </a:t>
            </a:r>
            <a:r>
              <a:rPr lang="en-US" dirty="0" err="1"/>
              <a:t>my_minor</a:t>
            </a:r>
            <a:r>
              <a:rPr lang="en-US" dirty="0"/>
              <a:t> = 0;</a:t>
            </a:r>
          </a:p>
          <a:p>
            <a:r>
              <a:rPr lang="en-US" dirty="0"/>
              <a:t>static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cdev</a:t>
            </a:r>
            <a:r>
              <a:rPr lang="en-US" dirty="0"/>
              <a:t> *</a:t>
            </a:r>
            <a:r>
              <a:rPr lang="en-US" dirty="0" err="1"/>
              <a:t>my_cdev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file_operations</a:t>
            </a:r>
            <a:r>
              <a:rPr lang="en-US" dirty="0"/>
              <a:t> </a:t>
            </a:r>
            <a:r>
              <a:rPr lang="en-US" dirty="0" err="1"/>
              <a:t>mycdrv_fops</a:t>
            </a:r>
            <a:r>
              <a:rPr lang="en-US" dirty="0"/>
              <a:t> = {</a:t>
            </a:r>
          </a:p>
          <a:p>
            <a:r>
              <a:rPr lang="en-US" dirty="0"/>
              <a:t>	.owner = THIS_MODULE,</a:t>
            </a:r>
          </a:p>
          <a:p>
            <a:r>
              <a:rPr lang="en-US" dirty="0"/>
              <a:t>	.read = </a:t>
            </a:r>
            <a:r>
              <a:rPr lang="en-US" dirty="0" err="1"/>
              <a:t>mycdrv_read</a:t>
            </a:r>
            <a:r>
              <a:rPr lang="en-US" dirty="0"/>
              <a:t>,</a:t>
            </a:r>
          </a:p>
          <a:p>
            <a:r>
              <a:rPr lang="en-US" dirty="0"/>
              <a:t>	.write = </a:t>
            </a:r>
            <a:r>
              <a:rPr lang="en-US" dirty="0" err="1"/>
              <a:t>mycdrv_write</a:t>
            </a:r>
            <a:r>
              <a:rPr lang="en-US" dirty="0"/>
              <a:t>,</a:t>
            </a:r>
          </a:p>
          <a:p>
            <a:r>
              <a:rPr lang="en-US" dirty="0"/>
              <a:t>	.open = </a:t>
            </a:r>
            <a:r>
              <a:rPr lang="en-US" dirty="0" err="1"/>
              <a:t>mycdrv_open</a:t>
            </a:r>
            <a:r>
              <a:rPr lang="en-US" dirty="0"/>
              <a:t>,</a:t>
            </a:r>
          </a:p>
          <a:p>
            <a:r>
              <a:rPr lang="en-US" dirty="0"/>
              <a:t>	.release = </a:t>
            </a:r>
            <a:r>
              <a:rPr lang="en-US" dirty="0" err="1"/>
              <a:t>mycdrv_release</a:t>
            </a:r>
            <a:r>
              <a:rPr lang="en-US" dirty="0"/>
              <a:t>,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0631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nit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83112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my_init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ramdisk</a:t>
            </a:r>
            <a:r>
              <a:rPr lang="en-US" dirty="0"/>
              <a:t> = </a:t>
            </a:r>
            <a:r>
              <a:rPr lang="en-US" dirty="0" err="1"/>
              <a:t>kmalloc</a:t>
            </a:r>
            <a:r>
              <a:rPr lang="en-US" dirty="0"/>
              <a:t>(</a:t>
            </a:r>
            <a:r>
              <a:rPr lang="en-US" dirty="0" err="1"/>
              <a:t>ramdisk_size</a:t>
            </a:r>
            <a:r>
              <a:rPr lang="en-US" dirty="0"/>
              <a:t>, GFP_KERNEL);</a:t>
            </a:r>
          </a:p>
          <a:p>
            <a:r>
              <a:rPr lang="en-US" dirty="0"/>
              <a:t>	first = MKDEV(</a:t>
            </a:r>
            <a:r>
              <a:rPr lang="en-US" dirty="0" err="1"/>
              <a:t>my_major</a:t>
            </a:r>
            <a:r>
              <a:rPr lang="en-US" dirty="0"/>
              <a:t>, </a:t>
            </a:r>
            <a:r>
              <a:rPr lang="en-US" dirty="0" err="1"/>
              <a:t>my_minor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register_chrdev_region</a:t>
            </a:r>
            <a:r>
              <a:rPr lang="en-US" dirty="0"/>
              <a:t>(first, count, MYDEV_NAME);</a:t>
            </a:r>
          </a:p>
          <a:p>
            <a:r>
              <a:rPr lang="en-US" dirty="0"/>
              <a:t>	</a:t>
            </a:r>
            <a:r>
              <a:rPr lang="en-US" dirty="0" err="1"/>
              <a:t>my_cdev</a:t>
            </a:r>
            <a:r>
              <a:rPr lang="en-US" dirty="0"/>
              <a:t> = </a:t>
            </a:r>
            <a:r>
              <a:rPr lang="en-US" dirty="0" err="1"/>
              <a:t>cdev_alloc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cdev_init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, &amp;</a:t>
            </a:r>
            <a:r>
              <a:rPr lang="en-US" dirty="0" err="1"/>
              <a:t>mycdrv_fops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cdev_add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, first, count);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</a:t>
            </a:r>
            <a:r>
              <a:rPr lang="en-US" dirty="0" err="1"/>
              <a:t>nSucceeded</a:t>
            </a:r>
            <a:r>
              <a:rPr lang="en-US" dirty="0"/>
              <a:t> in registering character device %s\n", MYDEV_NAME);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 err="1"/>
              <a:t>module_init</a:t>
            </a:r>
            <a:r>
              <a:rPr lang="en-US" dirty="0"/>
              <a:t>(</a:t>
            </a:r>
            <a:r>
              <a:rPr lang="en-US" dirty="0" err="1"/>
              <a:t>my_init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403651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xit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47610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void __exit </a:t>
            </a:r>
            <a:r>
              <a:rPr lang="en-US" dirty="0" err="1"/>
              <a:t>my_exit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cdev_del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unregister_chrdev_region</a:t>
            </a:r>
            <a:r>
              <a:rPr lang="en-US" dirty="0"/>
              <a:t>(first, count);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</a:t>
            </a:r>
            <a:r>
              <a:rPr lang="en-US" dirty="0" err="1"/>
              <a:t>ndevice</a:t>
            </a:r>
            <a:r>
              <a:rPr lang="en-US" dirty="0"/>
              <a:t> unregistered\n");</a:t>
            </a:r>
          </a:p>
          <a:p>
            <a:r>
              <a:rPr lang="en-US" dirty="0"/>
              <a:t>	</a:t>
            </a:r>
            <a:r>
              <a:rPr lang="en-US" dirty="0" err="1"/>
              <a:t>kfree</a:t>
            </a:r>
            <a:r>
              <a:rPr lang="en-US" dirty="0"/>
              <a:t>(</a:t>
            </a:r>
            <a:r>
              <a:rPr lang="en-US" dirty="0" err="1"/>
              <a:t>ramdisk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/>
              <a:t>module_exit</a:t>
            </a:r>
            <a:r>
              <a:rPr lang="en-US" dirty="0"/>
              <a:t>(</a:t>
            </a:r>
            <a:r>
              <a:rPr lang="en-US" dirty="0" err="1"/>
              <a:t>my_exit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070261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pen and release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mycdrv_open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*file)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OPENING device: %s:\n\n", MYDEV_NAME);</a:t>
            </a:r>
          </a:p>
          <a:p>
            <a:r>
              <a:rPr lang="en-US" dirty="0"/>
              <a:t>	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mycdrv_release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*file)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CLOSING device: %s:\n\n", MYDEV_NAME);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363772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ead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81468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ssize_t</a:t>
            </a:r>
            <a:endParaRPr lang="en-US" dirty="0"/>
          </a:p>
          <a:p>
            <a:r>
              <a:rPr lang="en-US" dirty="0" err="1"/>
              <a:t>mycdrv_read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*file, char __user *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lbuf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 </a:t>
            </a:r>
            <a:r>
              <a:rPr lang="en-US" dirty="0" err="1"/>
              <a:t>ppos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if ((</a:t>
            </a:r>
            <a:r>
              <a:rPr lang="en-US" dirty="0" err="1"/>
              <a:t>lbuf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) &gt; </a:t>
            </a:r>
            <a:r>
              <a:rPr lang="en-US" dirty="0" err="1"/>
              <a:t>ramdisk_size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pr_info</a:t>
            </a:r>
            <a:r>
              <a:rPr lang="en-US" dirty="0"/>
              <a:t>("trying to read past end of device,"</a:t>
            </a:r>
          </a:p>
          <a:p>
            <a:r>
              <a:rPr lang="en-US" dirty="0"/>
              <a:t>			"aborting because this is just a stub!\n");</a:t>
            </a:r>
          </a:p>
          <a:p>
            <a:r>
              <a:rPr lang="is-IS" dirty="0"/>
              <a:t>		return 0;</a:t>
            </a:r>
          </a:p>
          <a:p>
            <a:r>
              <a:rPr lang="is-I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nbytes</a:t>
            </a:r>
            <a:r>
              <a:rPr lang="en-US" dirty="0"/>
              <a:t> = </a:t>
            </a:r>
            <a:r>
              <a:rPr lang="en-US" dirty="0" err="1"/>
              <a:t>lbuf</a:t>
            </a:r>
            <a:r>
              <a:rPr lang="en-US" dirty="0"/>
              <a:t> - </a:t>
            </a:r>
            <a:r>
              <a:rPr lang="en-US" dirty="0" err="1"/>
              <a:t>copy_to_user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ramdisk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, </a:t>
            </a:r>
            <a:r>
              <a:rPr lang="en-US" dirty="0" err="1"/>
              <a:t>lbuf</a:t>
            </a:r>
            <a:r>
              <a:rPr lang="en-US" dirty="0"/>
              <a:t>);</a:t>
            </a:r>
          </a:p>
          <a:p>
            <a:r>
              <a:rPr lang="en-US" dirty="0"/>
              <a:t>	*</a:t>
            </a:r>
            <a:r>
              <a:rPr lang="en-US" dirty="0" err="1"/>
              <a:t>ppos</a:t>
            </a:r>
            <a:r>
              <a:rPr lang="en-US" dirty="0"/>
              <a:t> +=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("\n READING function, </a:t>
            </a:r>
            <a:r>
              <a:rPr lang="en-US" dirty="0" err="1"/>
              <a:t>nbytes</a:t>
            </a:r>
            <a:r>
              <a:rPr lang="en-US" dirty="0"/>
              <a:t>=%d, </a:t>
            </a:r>
            <a:r>
              <a:rPr lang="en-US" dirty="0" err="1"/>
              <a:t>pos</a:t>
            </a:r>
            <a:r>
              <a:rPr lang="en-US" dirty="0"/>
              <a:t>=%d\n", </a:t>
            </a:r>
            <a:r>
              <a:rPr lang="en-US" dirty="0" err="1"/>
              <a:t>nbytes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)*</a:t>
            </a:r>
            <a:r>
              <a:rPr lang="en-US" dirty="0" err="1"/>
              <a:t>ppos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824205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76400"/>
            <a:ext cx="63246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ssize_t</a:t>
            </a:r>
            <a:endParaRPr lang="en-US" dirty="0"/>
          </a:p>
          <a:p>
            <a:r>
              <a:rPr lang="en-US" dirty="0" err="1"/>
              <a:t>mycdrv_write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*file, </a:t>
            </a:r>
            <a:r>
              <a:rPr lang="en-US" dirty="0" err="1"/>
              <a:t>const</a:t>
            </a:r>
            <a:r>
              <a:rPr lang="en-US" dirty="0"/>
              <a:t> char __user *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lbuf</a:t>
            </a:r>
            <a:r>
              <a:rPr lang="en-US" dirty="0"/>
              <a:t>,</a:t>
            </a:r>
          </a:p>
          <a:p>
            <a:r>
              <a:rPr lang="is-IS" dirty="0"/>
              <a:t>	     loff_t * ppos)</a:t>
            </a:r>
          </a:p>
          <a:p>
            <a:r>
              <a:rPr lang="is-I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if ((</a:t>
            </a:r>
            <a:r>
              <a:rPr lang="en-US" dirty="0" err="1"/>
              <a:t>lbuf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) &gt; </a:t>
            </a:r>
            <a:r>
              <a:rPr lang="en-US" dirty="0" err="1"/>
              <a:t>ramdisk_size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pr_info</a:t>
            </a:r>
            <a:r>
              <a:rPr lang="en-US" dirty="0"/>
              <a:t>("trying to read past end of device,"</a:t>
            </a:r>
          </a:p>
          <a:p>
            <a:r>
              <a:rPr lang="en-US" dirty="0"/>
              <a:t>			"aborting because this is just a stub!\n");</a:t>
            </a:r>
          </a:p>
          <a:p>
            <a:r>
              <a:rPr lang="is-IS" dirty="0"/>
              <a:t>		return 0;</a:t>
            </a:r>
          </a:p>
          <a:p>
            <a:r>
              <a:rPr lang="is-I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nbytes</a:t>
            </a:r>
            <a:r>
              <a:rPr lang="en-US" dirty="0"/>
              <a:t> = </a:t>
            </a:r>
            <a:r>
              <a:rPr lang="en-US" dirty="0" err="1"/>
              <a:t>lbuf</a:t>
            </a:r>
            <a:r>
              <a:rPr lang="en-US" dirty="0"/>
              <a:t> - </a:t>
            </a:r>
            <a:r>
              <a:rPr lang="en-US" dirty="0" err="1"/>
              <a:t>copy_from_user</a:t>
            </a:r>
            <a:r>
              <a:rPr lang="en-US" dirty="0"/>
              <a:t>(</a:t>
            </a:r>
            <a:r>
              <a:rPr lang="en-US" dirty="0" err="1"/>
              <a:t>ramdisk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lbuf</a:t>
            </a:r>
            <a:r>
              <a:rPr lang="en-US" dirty="0"/>
              <a:t>);</a:t>
            </a:r>
          </a:p>
          <a:p>
            <a:r>
              <a:rPr lang="en-US" dirty="0"/>
              <a:t>	*</a:t>
            </a:r>
            <a:r>
              <a:rPr lang="en-US" dirty="0" err="1"/>
              <a:t>ppos</a:t>
            </a:r>
            <a:r>
              <a:rPr lang="en-US" dirty="0"/>
              <a:t> +=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("\n WRITING function, </a:t>
            </a:r>
            <a:r>
              <a:rPr lang="en-US" dirty="0" err="1"/>
              <a:t>nbytes</a:t>
            </a:r>
            <a:r>
              <a:rPr lang="en-US" dirty="0"/>
              <a:t>=%d, </a:t>
            </a:r>
            <a:r>
              <a:rPr lang="en-US" dirty="0" err="1"/>
              <a:t>pos</a:t>
            </a:r>
            <a:r>
              <a:rPr lang="en-US" dirty="0"/>
              <a:t>=%d\n", </a:t>
            </a:r>
            <a:r>
              <a:rPr lang="en-US" dirty="0" err="1"/>
              <a:t>nbytes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)*</a:t>
            </a:r>
            <a:r>
              <a:rPr lang="en-US" dirty="0" err="1"/>
              <a:t>ppos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56452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989</Words>
  <Application>Microsoft Macintosh PowerPoint</Application>
  <PresentationFormat>On-screen Show (4:3)</PresentationFormat>
  <Paragraphs>386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Training New Employees</vt:lpstr>
      <vt:lpstr>LABS  Sample CHAR Driver</vt:lpstr>
      <vt:lpstr>Outline</vt:lpstr>
      <vt:lpstr>sample_driver.c entry points</vt:lpstr>
      <vt:lpstr>Variable declarations</vt:lpstr>
      <vt:lpstr>init function</vt:lpstr>
      <vt:lpstr>exit function</vt:lpstr>
      <vt:lpstr>open and release functions</vt:lpstr>
      <vt:lpstr>read function</vt:lpstr>
      <vt:lpstr>write function</vt:lpstr>
      <vt:lpstr>Outline</vt:lpstr>
      <vt:lpstr>Adding a counter to open</vt:lpstr>
      <vt:lpstr>Testing the counter in open</vt:lpstr>
      <vt:lpstr>Outline</vt:lpstr>
      <vt:lpstr>Separate ramdisk for each open</vt:lpstr>
      <vt:lpstr>read/write with private ramdisk</vt:lpstr>
      <vt:lpstr>Outline</vt:lpstr>
      <vt:lpstr>Adding lseek entry point</vt:lpstr>
      <vt:lpstr>Testing lseek</vt:lpstr>
      <vt:lpstr>Outline</vt:lpstr>
      <vt:lpstr>Dynamic major no allocation</vt:lpstr>
      <vt:lpstr>Dynamic major no allocation – cont’d</vt:lpstr>
      <vt:lpstr>Script to create device node</vt:lpstr>
      <vt:lpstr>Script to delete device node</vt:lpstr>
      <vt:lpstr>Outline</vt:lpstr>
      <vt:lpstr>Dynamic creation of device node</vt:lpstr>
      <vt:lpstr>Deleting a device node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2015-02-06T14:50:15Z</dcterms:modified>
</cp:coreProperties>
</file>