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60" r:id="rId3"/>
    <p:sldId id="271" r:id="rId4"/>
    <p:sldId id="292" r:id="rId5"/>
    <p:sldId id="272" r:id="rId6"/>
    <p:sldId id="291" r:id="rId7"/>
    <p:sldId id="293" r:id="rId8"/>
    <p:sldId id="273" r:id="rId9"/>
    <p:sldId id="294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5" r:id="rId19"/>
    <p:sldId id="283" r:id="rId20"/>
    <p:sldId id="297" r:id="rId21"/>
    <p:sldId id="284" r:id="rId22"/>
    <p:sldId id="285" r:id="rId23"/>
    <p:sldId id="286" r:id="rId24"/>
    <p:sldId id="296" r:id="rId25"/>
    <p:sldId id="287" r:id="rId26"/>
    <p:sldId id="288" r:id="rId27"/>
    <p:sldId id="289" r:id="rId28"/>
    <p:sldId id="290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Device Driver Basics" id="{2E694D94-C041-6E40-8CDE-DD8A98875460}">
          <p14:sldIdLst>
            <p14:sldId id="260"/>
            <p14:sldId id="271"/>
            <p14:sldId id="292"/>
            <p14:sldId id="272"/>
            <p14:sldId id="291"/>
            <p14:sldId id="293"/>
            <p14:sldId id="273"/>
            <p14:sldId id="294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5"/>
            <p14:sldId id="283"/>
            <p14:sldId id="297"/>
            <p14:sldId id="284"/>
            <p14:sldId id="285"/>
            <p14:sldId id="286"/>
            <p14:sldId id="296"/>
            <p14:sldId id="287"/>
            <p14:sldId id="288"/>
            <p14:sldId id="289"/>
            <p14:sldId id="290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87" d="100"/>
          <a:sy n="8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wn.net/Kernel/LDD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DRIVERS</a:t>
            </a:r>
            <a:br>
              <a:rPr lang="en-US" dirty="0" smtClean="0"/>
            </a:br>
            <a:r>
              <a:rPr lang="en-US" dirty="0" smtClean="0"/>
              <a:t>Scull: a char device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+mn-lt"/>
              </a:rPr>
              <a:t>Tuba </a:t>
            </a:r>
            <a:r>
              <a:rPr lang="en-US" sz="2400" dirty="0" err="1" smtClean="0">
                <a:latin typeface="+mn-lt"/>
              </a:rPr>
              <a:t>Yavuz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EEL 4930/5934 Advanced Systems Programming</a:t>
            </a:r>
          </a:p>
          <a:p>
            <a:r>
              <a:rPr lang="en-US" sz="2400" dirty="0" smtClean="0">
                <a:latin typeface="+mn-lt"/>
              </a:rPr>
              <a:t>University of Florida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scull device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398686"/>
            <a:ext cx="7848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scull_open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*</a:t>
            </a:r>
            <a:r>
              <a:rPr lang="en-US" dirty="0" err="1"/>
              <a:t>dev</a:t>
            </a:r>
            <a:r>
              <a:rPr lang="en-US" dirty="0"/>
              <a:t>; /* device information */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504D"/>
                </a:solidFill>
              </a:rPr>
              <a:t>dev</a:t>
            </a:r>
            <a:r>
              <a:rPr lang="en-US" b="1" dirty="0">
                <a:solidFill>
                  <a:srgbClr val="C0504D"/>
                </a:solidFill>
              </a:rPr>
              <a:t> = </a:t>
            </a:r>
            <a:r>
              <a:rPr lang="en-US" b="1" dirty="0" err="1">
                <a:solidFill>
                  <a:srgbClr val="C0504D"/>
                </a:solidFill>
              </a:rPr>
              <a:t>container_of</a:t>
            </a:r>
            <a:r>
              <a:rPr lang="en-US" b="1" dirty="0">
                <a:solidFill>
                  <a:srgbClr val="C0504D"/>
                </a:solidFill>
              </a:rPr>
              <a:t>(</a:t>
            </a:r>
            <a:r>
              <a:rPr lang="en-US" b="1" dirty="0" err="1">
                <a:solidFill>
                  <a:srgbClr val="C0504D"/>
                </a:solidFill>
              </a:rPr>
              <a:t>inode</a:t>
            </a:r>
            <a:r>
              <a:rPr lang="en-US" b="1" dirty="0">
                <a:solidFill>
                  <a:srgbClr val="C0504D"/>
                </a:solidFill>
              </a:rPr>
              <a:t>-&gt;</a:t>
            </a:r>
            <a:r>
              <a:rPr lang="en-US" b="1" dirty="0" err="1">
                <a:solidFill>
                  <a:srgbClr val="C0504D"/>
                </a:solidFill>
              </a:rPr>
              <a:t>i_cdev</a:t>
            </a:r>
            <a:r>
              <a:rPr lang="en-US" b="1" dirty="0">
                <a:solidFill>
                  <a:srgbClr val="C0504D"/>
                </a:solidFill>
              </a:rPr>
              <a:t>, </a:t>
            </a:r>
            <a:r>
              <a:rPr lang="en-US" b="1" dirty="0" err="1">
                <a:solidFill>
                  <a:srgbClr val="C0504D"/>
                </a:solidFill>
              </a:rPr>
              <a:t>struct</a:t>
            </a:r>
            <a:r>
              <a:rPr lang="en-US" b="1" dirty="0">
                <a:solidFill>
                  <a:srgbClr val="C0504D"/>
                </a:solidFill>
              </a:rPr>
              <a:t> </a:t>
            </a:r>
            <a:r>
              <a:rPr lang="en-US" b="1" dirty="0" err="1">
                <a:solidFill>
                  <a:srgbClr val="C0504D"/>
                </a:solidFill>
              </a:rPr>
              <a:t>scull_dev</a:t>
            </a:r>
            <a:r>
              <a:rPr lang="en-US" b="1" dirty="0">
                <a:solidFill>
                  <a:srgbClr val="C0504D"/>
                </a:solidFill>
              </a:rPr>
              <a:t>, </a:t>
            </a:r>
            <a:r>
              <a:rPr lang="en-US" b="1" dirty="0" err="1">
                <a:solidFill>
                  <a:srgbClr val="C0504D"/>
                </a:solidFill>
              </a:rPr>
              <a:t>cdev</a:t>
            </a:r>
            <a:r>
              <a:rPr lang="en-US" b="1" dirty="0">
                <a:solidFill>
                  <a:srgbClr val="C0504D"/>
                </a:solidFill>
              </a:rPr>
              <a:t>);</a:t>
            </a:r>
          </a:p>
          <a:p>
            <a:r>
              <a:rPr lang="en-US" b="1" dirty="0">
                <a:solidFill>
                  <a:srgbClr val="C0504D"/>
                </a:solidFill>
              </a:rPr>
              <a:t>	</a:t>
            </a:r>
            <a:r>
              <a:rPr lang="en-US" b="1" dirty="0" err="1">
                <a:solidFill>
                  <a:srgbClr val="C0504D"/>
                </a:solidFill>
              </a:rPr>
              <a:t>filp</a:t>
            </a:r>
            <a:r>
              <a:rPr lang="en-US" b="1" dirty="0">
                <a:solidFill>
                  <a:srgbClr val="C0504D"/>
                </a:solidFill>
              </a:rPr>
              <a:t>-&gt;</a:t>
            </a:r>
            <a:r>
              <a:rPr lang="en-US" b="1" dirty="0" err="1">
                <a:solidFill>
                  <a:srgbClr val="C0504D"/>
                </a:solidFill>
              </a:rPr>
              <a:t>private_data</a:t>
            </a:r>
            <a:r>
              <a:rPr lang="en-US" b="1" dirty="0">
                <a:solidFill>
                  <a:srgbClr val="C0504D"/>
                </a:solidFill>
              </a:rPr>
              <a:t> = </a:t>
            </a:r>
            <a:r>
              <a:rPr lang="en-US" b="1" dirty="0" err="1">
                <a:solidFill>
                  <a:srgbClr val="C0504D"/>
                </a:solidFill>
              </a:rPr>
              <a:t>dev</a:t>
            </a:r>
            <a:r>
              <a:rPr lang="en-US" b="1" dirty="0">
                <a:solidFill>
                  <a:srgbClr val="C0504D"/>
                </a:solidFill>
              </a:rPr>
              <a:t>; /* for other methods */</a:t>
            </a:r>
          </a:p>
          <a:p>
            <a:endParaRPr lang="en-US" dirty="0"/>
          </a:p>
          <a:p>
            <a:r>
              <a:rPr lang="en-US" dirty="0"/>
              <a:t>	/* now trim to 0 the length of the device if open was write-only */</a:t>
            </a:r>
          </a:p>
          <a:p>
            <a:r>
              <a:rPr lang="en-US" dirty="0"/>
              <a:t>	if ( (</a:t>
            </a:r>
            <a:r>
              <a:rPr lang="en-US" dirty="0" err="1"/>
              <a:t>filp</a:t>
            </a:r>
            <a:r>
              <a:rPr lang="en-US" dirty="0"/>
              <a:t>-&gt;</a:t>
            </a:r>
            <a:r>
              <a:rPr lang="en-US" dirty="0" err="1"/>
              <a:t>f_flags</a:t>
            </a:r>
            <a:r>
              <a:rPr lang="en-US" dirty="0"/>
              <a:t> &amp; O_ACCMODE) == O_WRONLY)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C0504D"/>
                </a:solidFill>
              </a:rPr>
              <a:t>if (</a:t>
            </a:r>
            <a:r>
              <a:rPr lang="en-US" b="1" dirty="0" err="1">
                <a:solidFill>
                  <a:srgbClr val="C0504D"/>
                </a:solidFill>
              </a:rPr>
              <a:t>down_interruptible</a:t>
            </a:r>
            <a:r>
              <a:rPr lang="en-US" b="1" dirty="0">
                <a:solidFill>
                  <a:srgbClr val="C0504D"/>
                </a:solidFill>
              </a:rPr>
              <a:t>(&amp;</a:t>
            </a:r>
            <a:r>
              <a:rPr lang="en-US" b="1" dirty="0" err="1">
                <a:solidFill>
                  <a:srgbClr val="C0504D"/>
                </a:solidFill>
              </a:rPr>
              <a:t>dev</a:t>
            </a:r>
            <a:r>
              <a:rPr lang="en-US" b="1" dirty="0">
                <a:solidFill>
                  <a:srgbClr val="C0504D"/>
                </a:solidFill>
              </a:rPr>
              <a:t>-&gt;</a:t>
            </a:r>
            <a:r>
              <a:rPr lang="en-US" b="1" dirty="0" err="1">
                <a:solidFill>
                  <a:srgbClr val="C0504D"/>
                </a:solidFill>
              </a:rPr>
              <a:t>sem</a:t>
            </a:r>
            <a:r>
              <a:rPr lang="en-US" b="1" dirty="0">
                <a:solidFill>
                  <a:srgbClr val="C0504D"/>
                </a:solidFill>
              </a:rPr>
              <a:t>))</a:t>
            </a:r>
          </a:p>
          <a:p>
            <a:r>
              <a:rPr lang="en-US" b="1" dirty="0">
                <a:solidFill>
                  <a:srgbClr val="C0504D"/>
                </a:solidFill>
              </a:rPr>
              <a:t>		</a:t>
            </a:r>
            <a:r>
              <a:rPr lang="en-US" dirty="0"/>
              <a:t>	return -ERESTARTSYS;</a:t>
            </a:r>
          </a:p>
          <a:p>
            <a:r>
              <a:rPr lang="en-US" dirty="0"/>
              <a:t>		</a:t>
            </a:r>
            <a:r>
              <a:rPr lang="en-US" dirty="0" err="1"/>
              <a:t>scull_trim</a:t>
            </a:r>
            <a:r>
              <a:rPr lang="en-US" dirty="0"/>
              <a:t>(</a:t>
            </a:r>
            <a:r>
              <a:rPr lang="en-US" dirty="0" err="1"/>
              <a:t>dev</a:t>
            </a:r>
            <a:r>
              <a:rPr lang="en-US" dirty="0"/>
              <a:t>); /* ignore errors */</a:t>
            </a:r>
          </a:p>
          <a:p>
            <a:r>
              <a:rPr lang="is-IS" dirty="0"/>
              <a:t>		</a:t>
            </a:r>
            <a:r>
              <a:rPr lang="is-IS" b="1" dirty="0">
                <a:solidFill>
                  <a:srgbClr val="C0504D"/>
                </a:solidFill>
              </a:rPr>
              <a:t>up(&amp;dev-&gt;sem);</a:t>
            </a:r>
          </a:p>
          <a:p>
            <a:r>
              <a:rPr lang="is-IS" b="1" dirty="0">
                <a:solidFill>
                  <a:srgbClr val="C0504D"/>
                </a:solidFill>
              </a:rPr>
              <a:t>	}</a:t>
            </a:r>
          </a:p>
          <a:p>
            <a:r>
              <a:rPr lang="en-US" dirty="0"/>
              <a:t>	return 0;          /* success */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606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the device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6607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</a:t>
            </a:r>
            <a:r>
              <a:rPr lang="en-US" dirty="0" smtClean="0"/>
              <a:t>, </a:t>
            </a:r>
            <a:r>
              <a:rPr lang="is-IS" dirty="0" smtClean="0"/>
              <a:t>loff_t </a:t>
            </a:r>
            <a:r>
              <a:rPr lang="is-IS" dirty="0"/>
              <a:t>*f_pos)</a:t>
            </a:r>
          </a:p>
          <a:p>
            <a:r>
              <a:rPr lang="is-I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*</a:t>
            </a:r>
            <a:r>
              <a:rPr lang="en-US" dirty="0" err="1"/>
              <a:t>dev</a:t>
            </a:r>
            <a:r>
              <a:rPr lang="en-US" dirty="0"/>
              <a:t> = </a:t>
            </a:r>
            <a:r>
              <a:rPr lang="en-US" dirty="0" err="1"/>
              <a:t>filp</a:t>
            </a:r>
            <a:r>
              <a:rPr lang="en-US" dirty="0"/>
              <a:t>-&gt;</a:t>
            </a:r>
            <a:r>
              <a:rPr lang="en-US" dirty="0" err="1"/>
              <a:t>private_data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*</a:t>
            </a:r>
            <a:r>
              <a:rPr lang="en-US" dirty="0" err="1"/>
              <a:t>dptr</a:t>
            </a:r>
            <a:r>
              <a:rPr lang="en-US" dirty="0"/>
              <a:t>;	/* the first </a:t>
            </a:r>
            <a:r>
              <a:rPr lang="en-US" dirty="0" err="1"/>
              <a:t>listitem</a:t>
            </a:r>
            <a:r>
              <a:rPr lang="en-US" dirty="0"/>
              <a:t> */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504D"/>
                </a:solidFill>
              </a:rPr>
              <a:t>int</a:t>
            </a:r>
            <a:r>
              <a:rPr lang="en-US" b="1" dirty="0">
                <a:solidFill>
                  <a:srgbClr val="C0504D"/>
                </a:solidFill>
              </a:rPr>
              <a:t> quantum = </a:t>
            </a:r>
            <a:r>
              <a:rPr lang="en-US" b="1" dirty="0" err="1">
                <a:solidFill>
                  <a:srgbClr val="C0504D"/>
                </a:solidFill>
              </a:rPr>
              <a:t>dev</a:t>
            </a:r>
            <a:r>
              <a:rPr lang="en-US" b="1" dirty="0">
                <a:solidFill>
                  <a:srgbClr val="C0504D"/>
                </a:solidFill>
              </a:rPr>
              <a:t>-&gt;quantum, </a:t>
            </a:r>
            <a:r>
              <a:rPr lang="en-US" b="1" dirty="0" err="1">
                <a:solidFill>
                  <a:srgbClr val="C0504D"/>
                </a:solidFill>
              </a:rPr>
              <a:t>qset</a:t>
            </a:r>
            <a:r>
              <a:rPr lang="en-US" b="1" dirty="0">
                <a:solidFill>
                  <a:srgbClr val="C0504D"/>
                </a:solidFill>
              </a:rPr>
              <a:t> = </a:t>
            </a:r>
            <a:r>
              <a:rPr lang="en-US" b="1" dirty="0" err="1">
                <a:solidFill>
                  <a:srgbClr val="C0504D"/>
                </a:solidFill>
              </a:rPr>
              <a:t>dev</a:t>
            </a:r>
            <a:r>
              <a:rPr lang="en-US" b="1" dirty="0">
                <a:solidFill>
                  <a:srgbClr val="C0504D"/>
                </a:solidFill>
              </a:rPr>
              <a:t>-&gt;</a:t>
            </a:r>
            <a:r>
              <a:rPr lang="en-US" b="1" dirty="0" err="1">
                <a:solidFill>
                  <a:srgbClr val="C0504D"/>
                </a:solidFill>
              </a:rPr>
              <a:t>qset</a:t>
            </a:r>
            <a:r>
              <a:rPr lang="en-US" b="1" dirty="0">
                <a:solidFill>
                  <a:srgbClr val="C0504D"/>
                </a:solidFill>
              </a:rPr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itemsize</a:t>
            </a:r>
            <a:r>
              <a:rPr lang="en-US" dirty="0"/>
              <a:t> = quantum * </a:t>
            </a:r>
            <a:r>
              <a:rPr lang="en-US" dirty="0" err="1"/>
              <a:t>qset</a:t>
            </a:r>
            <a:r>
              <a:rPr lang="en-US" dirty="0"/>
              <a:t>; /* how many bytes in the </a:t>
            </a:r>
            <a:r>
              <a:rPr lang="en-US" dirty="0" err="1"/>
              <a:t>listitem</a:t>
            </a:r>
            <a:r>
              <a:rPr lang="en-US" dirty="0"/>
              <a:t>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item, </a:t>
            </a:r>
            <a:r>
              <a:rPr lang="en-US" dirty="0" err="1"/>
              <a:t>s_pos</a:t>
            </a:r>
            <a:r>
              <a:rPr lang="en-US" dirty="0"/>
              <a:t>, </a:t>
            </a:r>
            <a:r>
              <a:rPr lang="en-US" dirty="0" err="1"/>
              <a:t>q_pos</a:t>
            </a:r>
            <a:r>
              <a:rPr lang="en-US" dirty="0"/>
              <a:t>, rest;</a:t>
            </a:r>
          </a:p>
          <a:p>
            <a:r>
              <a:rPr lang="en-US" dirty="0"/>
              <a:t>	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0;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4149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the device –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229600" cy="50783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is-IS" dirty="0"/>
              <a:t>loff_t *f_pos)</a:t>
            </a:r>
          </a:p>
          <a:p>
            <a:r>
              <a:rPr lang="is-IS" dirty="0" smtClean="0"/>
              <a:t>{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   …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if (</a:t>
            </a:r>
            <a:r>
              <a:rPr lang="en-US" b="1" dirty="0" err="1">
                <a:solidFill>
                  <a:srgbClr val="FF0000"/>
                </a:solidFill>
              </a:rPr>
              <a:t>down_interruptible</a:t>
            </a:r>
            <a:r>
              <a:rPr lang="en-US" b="1" dirty="0">
                <a:solidFill>
                  <a:srgbClr val="FF0000"/>
                </a:solidFill>
              </a:rPr>
              <a:t>(&amp;</a:t>
            </a:r>
            <a:r>
              <a:rPr lang="en-US" b="1" dirty="0" err="1">
                <a:solidFill>
                  <a:srgbClr val="FF0000"/>
                </a:solidFill>
              </a:rPr>
              <a:t>dev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 err="1">
                <a:solidFill>
                  <a:srgbClr val="FF0000"/>
                </a:solidFill>
              </a:rPr>
              <a:t>sem</a:t>
            </a:r>
            <a:r>
              <a:rPr lang="en-US" b="1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return -ERESTARTSYS;</a:t>
            </a:r>
          </a:p>
          <a:p>
            <a:r>
              <a:rPr lang="hu-HU" dirty="0"/>
              <a:t>	if (*f_pos &gt;= dev-&gt;size)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	if (*</a:t>
            </a:r>
            <a:r>
              <a:rPr lang="en-US" dirty="0" err="1"/>
              <a:t>f_pos</a:t>
            </a:r>
            <a:r>
              <a:rPr lang="en-US" dirty="0"/>
              <a:t> + count &gt; </a:t>
            </a:r>
            <a:r>
              <a:rPr lang="en-US" dirty="0" err="1"/>
              <a:t>dev</a:t>
            </a:r>
            <a:r>
              <a:rPr lang="en-US" dirty="0"/>
              <a:t>-&gt;size)</a:t>
            </a:r>
          </a:p>
          <a:p>
            <a:r>
              <a:rPr lang="en-US" dirty="0"/>
              <a:t>		count = </a:t>
            </a:r>
            <a:r>
              <a:rPr lang="en-US" dirty="0" err="1"/>
              <a:t>dev</a:t>
            </a:r>
            <a:r>
              <a:rPr lang="en-US" dirty="0"/>
              <a:t>-&gt;size - *</a:t>
            </a:r>
            <a:r>
              <a:rPr lang="en-US" dirty="0" err="1"/>
              <a:t>f_pos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/* find </a:t>
            </a:r>
            <a:r>
              <a:rPr lang="en-US" dirty="0" err="1"/>
              <a:t>listitem</a:t>
            </a:r>
            <a:r>
              <a:rPr lang="en-US" dirty="0"/>
              <a:t>, </a:t>
            </a:r>
            <a:r>
              <a:rPr lang="en-US" dirty="0" err="1"/>
              <a:t>qset</a:t>
            </a:r>
            <a:r>
              <a:rPr lang="en-US" dirty="0"/>
              <a:t> index, and offset in the quantum */</a:t>
            </a:r>
          </a:p>
          <a:p>
            <a:r>
              <a:rPr lang="en-US" dirty="0"/>
              <a:t>	item = (long)*</a:t>
            </a:r>
            <a:r>
              <a:rPr lang="en-US" dirty="0" err="1"/>
              <a:t>f_pos</a:t>
            </a:r>
            <a:r>
              <a:rPr lang="en-US" dirty="0"/>
              <a:t> /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	rest = (long)*</a:t>
            </a:r>
            <a:r>
              <a:rPr lang="en-US" dirty="0" err="1"/>
              <a:t>f_pos</a:t>
            </a:r>
            <a:r>
              <a:rPr lang="en-US" dirty="0"/>
              <a:t> %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s_pos</a:t>
            </a:r>
            <a:r>
              <a:rPr lang="en-US" dirty="0"/>
              <a:t> = rest / quantum; </a:t>
            </a:r>
            <a:r>
              <a:rPr lang="en-US" dirty="0" err="1"/>
              <a:t>q_pos</a:t>
            </a:r>
            <a:r>
              <a:rPr lang="en-US" dirty="0"/>
              <a:t> = rest % quantum;</a:t>
            </a:r>
          </a:p>
          <a:p>
            <a:endParaRPr lang="en-US" dirty="0"/>
          </a:p>
          <a:p>
            <a:r>
              <a:rPr lang="en-US" dirty="0" smtClean="0"/>
              <a:t>                  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2372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device – cont’d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371600"/>
            <a:ext cx="77724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is-IS" dirty="0"/>
              <a:t>loff_t *f_pos)</a:t>
            </a:r>
          </a:p>
          <a:p>
            <a:r>
              <a:rPr lang="is-IS" dirty="0" smtClean="0"/>
              <a:t>{</a:t>
            </a:r>
          </a:p>
          <a:p>
            <a:r>
              <a:rPr lang="is-IS" dirty="0"/>
              <a:t> </a:t>
            </a:r>
            <a:r>
              <a:rPr lang="is-IS" dirty="0" smtClean="0"/>
              <a:t>                 ...</a:t>
            </a:r>
            <a:endParaRPr lang="en-US" dirty="0" smtClean="0"/>
          </a:p>
          <a:p>
            <a:r>
              <a:rPr lang="en-US" dirty="0"/>
              <a:t>	/* follow the list up to the right position (defined elsewhere) */</a:t>
            </a:r>
          </a:p>
          <a:p>
            <a:r>
              <a:rPr lang="en-US" dirty="0"/>
              <a:t>	</a:t>
            </a:r>
            <a:r>
              <a:rPr lang="en-US" dirty="0" err="1"/>
              <a:t>dptr</a:t>
            </a:r>
            <a:r>
              <a:rPr lang="en-US" dirty="0"/>
              <a:t> = </a:t>
            </a:r>
            <a:r>
              <a:rPr lang="en-US" dirty="0" err="1"/>
              <a:t>scull_follow</a:t>
            </a:r>
            <a:r>
              <a:rPr lang="en-US" dirty="0"/>
              <a:t>(</a:t>
            </a:r>
            <a:r>
              <a:rPr lang="en-US" dirty="0" err="1"/>
              <a:t>dev</a:t>
            </a:r>
            <a:r>
              <a:rPr lang="en-US" dirty="0"/>
              <a:t>, item)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dptr</a:t>
            </a:r>
            <a:r>
              <a:rPr lang="en-US" dirty="0"/>
              <a:t> == NULL || !</a:t>
            </a:r>
            <a:r>
              <a:rPr lang="en-US" dirty="0" err="1"/>
              <a:t>dptr</a:t>
            </a:r>
            <a:r>
              <a:rPr lang="en-US" dirty="0"/>
              <a:t>-&gt;data || ! 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])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out; /* don't fill holes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/>
              <a:t>	/* read only up to the end of this quantum */</a:t>
            </a:r>
          </a:p>
          <a:p>
            <a:r>
              <a:rPr lang="en-US" dirty="0"/>
              <a:t>	if (count &gt; quantum - </a:t>
            </a:r>
            <a:r>
              <a:rPr lang="en-US" dirty="0" err="1"/>
              <a:t>q_pos</a:t>
            </a:r>
            <a:r>
              <a:rPr lang="en-US" dirty="0"/>
              <a:t>)</a:t>
            </a:r>
          </a:p>
          <a:p>
            <a:r>
              <a:rPr lang="en-US" dirty="0"/>
              <a:t>		count = quantum - </a:t>
            </a:r>
            <a:r>
              <a:rPr lang="en-US" dirty="0" err="1"/>
              <a:t>q_pos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copy_to_user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 + </a:t>
            </a:r>
            <a:r>
              <a:rPr lang="en-US" dirty="0" err="1"/>
              <a:t>q_pos</a:t>
            </a:r>
            <a:r>
              <a:rPr lang="en-US" dirty="0"/>
              <a:t>, count)) {</a:t>
            </a:r>
          </a:p>
          <a:p>
            <a:r>
              <a:rPr lang="en-US" dirty="0"/>
              <a:t>		</a:t>
            </a:r>
            <a:r>
              <a:rPr lang="en-US" dirty="0" err="1"/>
              <a:t>retval</a:t>
            </a:r>
            <a:r>
              <a:rPr lang="en-US" dirty="0"/>
              <a:t> = -EFAULT;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*</a:t>
            </a:r>
            <a:r>
              <a:rPr lang="en-US" dirty="0" err="1"/>
              <a:t>f_pos</a:t>
            </a:r>
            <a:r>
              <a:rPr lang="en-US" dirty="0"/>
              <a:t> += count;</a:t>
            </a:r>
          </a:p>
          <a:p>
            <a:r>
              <a:rPr lang="en-US" dirty="0"/>
              <a:t>	</a:t>
            </a:r>
            <a:r>
              <a:rPr lang="en-US" dirty="0" err="1"/>
              <a:t>retval</a:t>
            </a:r>
            <a:r>
              <a:rPr lang="en-US" dirty="0"/>
              <a:t> = count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pt-BR" dirty="0"/>
              <a:t>  out:</a:t>
            </a:r>
          </a:p>
          <a:p>
            <a:r>
              <a:rPr lang="is-IS" dirty="0"/>
              <a:t>	</a:t>
            </a:r>
            <a:r>
              <a:rPr lang="is-IS" b="1" dirty="0">
                <a:solidFill>
                  <a:srgbClr val="FF0000"/>
                </a:solidFill>
              </a:rPr>
              <a:t>up(&amp;dev-&gt;sem);</a:t>
            </a:r>
          </a:p>
          <a:p>
            <a:r>
              <a:rPr lang="en-US" dirty="0"/>
              <a:t>	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48576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the device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7551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</a:t>
            </a:r>
          </a:p>
          <a:p>
            <a:r>
              <a:rPr lang="is-IS" dirty="0"/>
              <a:t>                loff_t *f_pos)</a:t>
            </a:r>
          </a:p>
          <a:p>
            <a:r>
              <a:rPr lang="is-I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*</a:t>
            </a:r>
            <a:r>
              <a:rPr lang="en-US" dirty="0" err="1"/>
              <a:t>dev</a:t>
            </a:r>
            <a:r>
              <a:rPr lang="en-US" dirty="0"/>
              <a:t> = </a:t>
            </a:r>
            <a:r>
              <a:rPr lang="en-US" dirty="0" err="1"/>
              <a:t>filp</a:t>
            </a:r>
            <a:r>
              <a:rPr lang="en-US" dirty="0"/>
              <a:t>-&gt;</a:t>
            </a:r>
            <a:r>
              <a:rPr lang="en-US" dirty="0" err="1"/>
              <a:t>private_data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*</a:t>
            </a:r>
            <a:r>
              <a:rPr lang="en-US" dirty="0" err="1"/>
              <a:t>dptr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quantum = </a:t>
            </a:r>
            <a:r>
              <a:rPr lang="en-US" dirty="0" err="1"/>
              <a:t>dev</a:t>
            </a:r>
            <a:r>
              <a:rPr lang="en-US" dirty="0"/>
              <a:t>-&gt;quantum, </a:t>
            </a:r>
            <a:r>
              <a:rPr lang="en-US" dirty="0" err="1"/>
              <a:t>qset</a:t>
            </a:r>
            <a:r>
              <a:rPr lang="en-US" dirty="0"/>
              <a:t> = 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qset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itemsize</a:t>
            </a:r>
            <a:r>
              <a:rPr lang="en-US" dirty="0"/>
              <a:t> = quantum * </a:t>
            </a:r>
            <a:r>
              <a:rPr lang="en-US" dirty="0" err="1"/>
              <a:t>qset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item, </a:t>
            </a:r>
            <a:r>
              <a:rPr lang="en-US" dirty="0" err="1"/>
              <a:t>s_pos</a:t>
            </a:r>
            <a:r>
              <a:rPr lang="en-US" dirty="0"/>
              <a:t>, </a:t>
            </a:r>
            <a:r>
              <a:rPr lang="en-US" dirty="0" err="1"/>
              <a:t>q_pos</a:t>
            </a:r>
            <a:r>
              <a:rPr lang="en-US" dirty="0"/>
              <a:t>, rest;</a:t>
            </a:r>
          </a:p>
          <a:p>
            <a:r>
              <a:rPr lang="en-US" dirty="0"/>
              <a:t>	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retval</a:t>
            </a:r>
            <a:r>
              <a:rPr lang="en-US" dirty="0"/>
              <a:t> = -ENOMEM; /* value used in "</a:t>
            </a:r>
            <a:r>
              <a:rPr lang="en-US" dirty="0" err="1"/>
              <a:t>goto</a:t>
            </a:r>
            <a:r>
              <a:rPr lang="en-US" dirty="0"/>
              <a:t> out" statements */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…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190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</a:t>
            </a:r>
            <a:r>
              <a:rPr lang="en-US" dirty="0" smtClean="0"/>
              <a:t>device –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68590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</a:t>
            </a:r>
          </a:p>
          <a:p>
            <a:r>
              <a:rPr lang="is-IS" dirty="0"/>
              <a:t>                loff_t *f_pos)</a:t>
            </a:r>
          </a:p>
          <a:p>
            <a:r>
              <a:rPr lang="is-IS" dirty="0"/>
              <a:t>{</a:t>
            </a:r>
          </a:p>
          <a:p>
            <a:r>
              <a:rPr lang="en-US" dirty="0" smtClean="0"/>
              <a:t>                   …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	if (</a:t>
            </a:r>
            <a:r>
              <a:rPr lang="en-US" b="1" dirty="0" err="1">
                <a:solidFill>
                  <a:schemeClr val="accent2"/>
                </a:solidFill>
              </a:rPr>
              <a:t>down_interruptible</a:t>
            </a:r>
            <a:r>
              <a:rPr lang="en-US" b="1" dirty="0">
                <a:solidFill>
                  <a:schemeClr val="accent2"/>
                </a:solidFill>
              </a:rPr>
              <a:t>(&amp;</a:t>
            </a:r>
            <a:r>
              <a:rPr lang="en-US" b="1" dirty="0" err="1">
                <a:solidFill>
                  <a:schemeClr val="accent2"/>
                </a:solidFill>
              </a:rPr>
              <a:t>dev</a:t>
            </a:r>
            <a:r>
              <a:rPr lang="en-US" b="1" dirty="0">
                <a:solidFill>
                  <a:schemeClr val="accent2"/>
                </a:solidFill>
              </a:rPr>
              <a:t>-&gt;</a:t>
            </a:r>
            <a:r>
              <a:rPr lang="en-US" b="1" dirty="0" err="1">
                <a:solidFill>
                  <a:schemeClr val="accent2"/>
                </a:solidFill>
              </a:rPr>
              <a:t>sem</a:t>
            </a:r>
            <a:r>
              <a:rPr lang="en-US" b="1" dirty="0">
                <a:solidFill>
                  <a:schemeClr val="accent2"/>
                </a:solidFill>
              </a:rPr>
              <a:t>))</a:t>
            </a:r>
          </a:p>
          <a:p>
            <a:r>
              <a:rPr lang="en-US" dirty="0"/>
              <a:t>		return -ERESTARTSYS;</a:t>
            </a:r>
          </a:p>
          <a:p>
            <a:endParaRPr lang="en-US" dirty="0"/>
          </a:p>
          <a:p>
            <a:r>
              <a:rPr lang="en-US" dirty="0"/>
              <a:t>	/* find </a:t>
            </a:r>
            <a:r>
              <a:rPr lang="en-US" dirty="0" err="1"/>
              <a:t>listitem</a:t>
            </a:r>
            <a:r>
              <a:rPr lang="en-US" dirty="0"/>
              <a:t>, </a:t>
            </a:r>
            <a:r>
              <a:rPr lang="en-US" dirty="0" err="1"/>
              <a:t>qset</a:t>
            </a:r>
            <a:r>
              <a:rPr lang="en-US" dirty="0"/>
              <a:t> index and offset in the quantum */</a:t>
            </a:r>
          </a:p>
          <a:p>
            <a:r>
              <a:rPr lang="en-US" dirty="0"/>
              <a:t>	item = (long)*</a:t>
            </a:r>
            <a:r>
              <a:rPr lang="en-US" dirty="0" err="1"/>
              <a:t>f_pos</a:t>
            </a:r>
            <a:r>
              <a:rPr lang="en-US" dirty="0"/>
              <a:t> /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	rest = (long)*</a:t>
            </a:r>
            <a:r>
              <a:rPr lang="en-US" dirty="0" err="1"/>
              <a:t>f_pos</a:t>
            </a:r>
            <a:r>
              <a:rPr lang="en-US" dirty="0"/>
              <a:t> % </a:t>
            </a:r>
            <a:r>
              <a:rPr lang="en-US" dirty="0" err="1"/>
              <a:t>itemsize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s_pos</a:t>
            </a:r>
            <a:r>
              <a:rPr lang="en-US" dirty="0"/>
              <a:t> = rest / quantum; </a:t>
            </a:r>
            <a:r>
              <a:rPr lang="en-US" dirty="0" err="1"/>
              <a:t>q_pos</a:t>
            </a:r>
            <a:r>
              <a:rPr lang="en-US" dirty="0"/>
              <a:t> = rest % quantum;</a:t>
            </a:r>
          </a:p>
          <a:p>
            <a:r>
              <a:rPr lang="en-US" dirty="0" smtClean="0"/>
              <a:t>                … 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973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device – cont’d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7377327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</a:t>
            </a:r>
          </a:p>
          <a:p>
            <a:r>
              <a:rPr lang="is-IS" dirty="0"/>
              <a:t>                loff_t *f_pos)</a:t>
            </a:r>
          </a:p>
          <a:p>
            <a:r>
              <a:rPr lang="is-IS" dirty="0"/>
              <a:t>{</a:t>
            </a:r>
          </a:p>
          <a:p>
            <a:r>
              <a:rPr lang="en-US" dirty="0" smtClean="0"/>
              <a:t>.                 …</a:t>
            </a:r>
            <a:endParaRPr lang="en-US" dirty="0"/>
          </a:p>
          <a:p>
            <a:r>
              <a:rPr lang="en-US" dirty="0"/>
              <a:t>	/* follow the list up to the right position */</a:t>
            </a:r>
          </a:p>
          <a:p>
            <a:r>
              <a:rPr lang="en-US" dirty="0"/>
              <a:t>	</a:t>
            </a:r>
            <a:r>
              <a:rPr lang="en-US" dirty="0" err="1"/>
              <a:t>dptr</a:t>
            </a:r>
            <a:r>
              <a:rPr lang="en-US" dirty="0"/>
              <a:t> = </a:t>
            </a:r>
            <a:r>
              <a:rPr lang="en-US" dirty="0" err="1"/>
              <a:t>scull_follow</a:t>
            </a:r>
            <a:r>
              <a:rPr lang="en-US" dirty="0"/>
              <a:t>(</a:t>
            </a:r>
            <a:r>
              <a:rPr lang="en-US" dirty="0" err="1"/>
              <a:t>dev</a:t>
            </a:r>
            <a:r>
              <a:rPr lang="en-US" dirty="0"/>
              <a:t>, item);</a:t>
            </a:r>
          </a:p>
          <a:p>
            <a:r>
              <a:rPr lang="en-US" dirty="0"/>
              <a:t>	if (</a:t>
            </a:r>
            <a:r>
              <a:rPr lang="en-US" dirty="0" err="1"/>
              <a:t>dptr</a:t>
            </a:r>
            <a:r>
              <a:rPr lang="en-US" dirty="0"/>
              <a:t> == NULL)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	if (!</a:t>
            </a:r>
            <a:r>
              <a:rPr lang="en-US" dirty="0" err="1"/>
              <a:t>dptr</a:t>
            </a:r>
            <a:r>
              <a:rPr lang="en-US" dirty="0"/>
              <a:t>-&gt;data) {</a:t>
            </a:r>
          </a:p>
          <a:p>
            <a:r>
              <a:rPr lang="en-US" dirty="0"/>
              <a:t>		</a:t>
            </a:r>
            <a:r>
              <a:rPr lang="en-US" dirty="0" err="1"/>
              <a:t>dptr</a:t>
            </a:r>
            <a:r>
              <a:rPr lang="en-US" dirty="0"/>
              <a:t>-&gt;data = </a:t>
            </a:r>
            <a:r>
              <a:rPr lang="en-US" dirty="0" err="1"/>
              <a:t>kmalloc</a:t>
            </a:r>
            <a:r>
              <a:rPr lang="en-US" dirty="0"/>
              <a:t>(</a:t>
            </a:r>
            <a:r>
              <a:rPr lang="en-US" dirty="0" err="1"/>
              <a:t>qset</a:t>
            </a:r>
            <a:r>
              <a:rPr lang="en-US" dirty="0"/>
              <a:t> * </a:t>
            </a:r>
            <a:r>
              <a:rPr lang="en-US" dirty="0" err="1"/>
              <a:t>sizeof</a:t>
            </a:r>
            <a:r>
              <a:rPr lang="en-US" dirty="0"/>
              <a:t>(char *), GFP_KERNEL);</a:t>
            </a:r>
          </a:p>
          <a:p>
            <a:r>
              <a:rPr lang="en-US" dirty="0"/>
              <a:t>		if (!</a:t>
            </a:r>
            <a:r>
              <a:rPr lang="en-US" dirty="0" err="1"/>
              <a:t>dptr</a:t>
            </a:r>
            <a:r>
              <a:rPr lang="en-US" dirty="0"/>
              <a:t>-&gt;data)</a:t>
            </a:r>
          </a:p>
          <a:p>
            <a:r>
              <a:rPr lang="en-US" dirty="0"/>
              <a:t>			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		</a:t>
            </a:r>
            <a:r>
              <a:rPr lang="en-US" dirty="0" err="1"/>
              <a:t>memset</a:t>
            </a:r>
            <a:r>
              <a:rPr lang="en-US" dirty="0"/>
              <a:t>(</a:t>
            </a:r>
            <a:r>
              <a:rPr lang="en-US" dirty="0" err="1"/>
              <a:t>dptr</a:t>
            </a:r>
            <a:r>
              <a:rPr lang="en-US" dirty="0"/>
              <a:t>-&gt;data, 0, </a:t>
            </a:r>
            <a:r>
              <a:rPr lang="en-US" dirty="0" err="1"/>
              <a:t>qset</a:t>
            </a:r>
            <a:r>
              <a:rPr lang="en-US" dirty="0"/>
              <a:t> * </a:t>
            </a:r>
            <a:r>
              <a:rPr lang="en-US" dirty="0" err="1"/>
              <a:t>sizeof</a:t>
            </a:r>
            <a:r>
              <a:rPr lang="en-US" dirty="0"/>
              <a:t>(char *));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(!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]) {</a:t>
            </a:r>
          </a:p>
          <a:p>
            <a:r>
              <a:rPr lang="en-US" dirty="0"/>
              <a:t>		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 = </a:t>
            </a:r>
            <a:r>
              <a:rPr lang="en-US" dirty="0" err="1"/>
              <a:t>kmalloc</a:t>
            </a:r>
            <a:r>
              <a:rPr lang="en-US" dirty="0"/>
              <a:t>(quantum, GFP_KERNEL);</a:t>
            </a:r>
          </a:p>
          <a:p>
            <a:r>
              <a:rPr lang="en-US" dirty="0"/>
              <a:t>		if (!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])</a:t>
            </a:r>
          </a:p>
          <a:p>
            <a:r>
              <a:rPr lang="en-US" dirty="0"/>
              <a:t>			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	</a:t>
            </a:r>
            <a:r>
              <a:rPr lang="en-US" dirty="0" smtClean="0"/>
              <a:t>}…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011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device –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6859082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scull_write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__user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count,</a:t>
            </a:r>
          </a:p>
          <a:p>
            <a:r>
              <a:rPr lang="is-IS" dirty="0"/>
              <a:t>                loff_t *f_pos)</a:t>
            </a:r>
          </a:p>
          <a:p>
            <a:r>
              <a:rPr lang="is-IS" dirty="0" smtClean="0"/>
              <a:t>{                   …</a:t>
            </a:r>
            <a:endParaRPr lang="en-US" dirty="0"/>
          </a:p>
          <a:p>
            <a:r>
              <a:rPr lang="en-US" dirty="0"/>
              <a:t>	/* write only up to the end of this quantum */</a:t>
            </a:r>
          </a:p>
          <a:p>
            <a:r>
              <a:rPr lang="en-US" dirty="0"/>
              <a:t>	if (count &gt; quantum - </a:t>
            </a:r>
            <a:r>
              <a:rPr lang="en-US" dirty="0" err="1"/>
              <a:t>q_pos</a:t>
            </a:r>
            <a:r>
              <a:rPr lang="en-US" dirty="0"/>
              <a:t>)</a:t>
            </a:r>
          </a:p>
          <a:p>
            <a:r>
              <a:rPr lang="en-US" dirty="0"/>
              <a:t>		count = quantum - </a:t>
            </a:r>
            <a:r>
              <a:rPr lang="en-US" dirty="0" err="1"/>
              <a:t>q_pos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copy_from_user</a:t>
            </a:r>
            <a:r>
              <a:rPr lang="en-US" dirty="0"/>
              <a:t>(</a:t>
            </a:r>
            <a:r>
              <a:rPr lang="en-US" dirty="0" err="1"/>
              <a:t>dptr</a:t>
            </a:r>
            <a:r>
              <a:rPr lang="en-US" dirty="0"/>
              <a:t>-&gt;data[</a:t>
            </a:r>
            <a:r>
              <a:rPr lang="en-US" dirty="0" err="1"/>
              <a:t>s_pos</a:t>
            </a:r>
            <a:r>
              <a:rPr lang="en-US" dirty="0"/>
              <a:t>]+</a:t>
            </a:r>
            <a:r>
              <a:rPr lang="en-US" dirty="0" err="1"/>
              <a:t>q_pos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count)) {</a:t>
            </a:r>
          </a:p>
          <a:p>
            <a:r>
              <a:rPr lang="en-US" dirty="0"/>
              <a:t>		</a:t>
            </a:r>
            <a:r>
              <a:rPr lang="en-US" dirty="0" err="1"/>
              <a:t>retval</a:t>
            </a:r>
            <a:r>
              <a:rPr lang="en-US" dirty="0"/>
              <a:t> = -EFAULT;</a:t>
            </a:r>
          </a:p>
          <a:p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out;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*</a:t>
            </a:r>
            <a:r>
              <a:rPr lang="en-US" dirty="0" err="1"/>
              <a:t>f_pos</a:t>
            </a:r>
            <a:r>
              <a:rPr lang="en-US" dirty="0"/>
              <a:t> += count;</a:t>
            </a:r>
          </a:p>
          <a:p>
            <a:r>
              <a:rPr lang="en-US" dirty="0"/>
              <a:t>	</a:t>
            </a:r>
            <a:r>
              <a:rPr lang="en-US" dirty="0" err="1"/>
              <a:t>retval</a:t>
            </a:r>
            <a:r>
              <a:rPr lang="en-US" dirty="0"/>
              <a:t> = count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    /* update the size */</a:t>
            </a:r>
          </a:p>
          <a:p>
            <a:r>
              <a:rPr lang="en-US" dirty="0"/>
              <a:t>	if (</a:t>
            </a:r>
            <a:r>
              <a:rPr lang="en-US" dirty="0" err="1"/>
              <a:t>dev</a:t>
            </a:r>
            <a:r>
              <a:rPr lang="en-US" dirty="0"/>
              <a:t>-&gt;size &lt; *</a:t>
            </a:r>
            <a:r>
              <a:rPr lang="en-US" dirty="0" err="1"/>
              <a:t>f_pos</a:t>
            </a:r>
            <a:r>
              <a:rPr lang="en-US" dirty="0"/>
              <a:t>)</a:t>
            </a:r>
          </a:p>
          <a:p>
            <a:r>
              <a:rPr lang="tr-TR" dirty="0"/>
              <a:t>		dev-&gt;size = *</a:t>
            </a:r>
            <a:r>
              <a:rPr lang="tr-TR" dirty="0" err="1"/>
              <a:t>f_pos</a:t>
            </a:r>
            <a:r>
              <a:rPr lang="tr-TR" dirty="0" smtClean="0"/>
              <a:t>;</a:t>
            </a:r>
            <a:endParaRPr lang="tr-TR" dirty="0"/>
          </a:p>
          <a:p>
            <a:r>
              <a:rPr lang="pt-BR" dirty="0"/>
              <a:t>  out:</a:t>
            </a:r>
          </a:p>
          <a:p>
            <a:r>
              <a:rPr lang="is-IS" dirty="0"/>
              <a:t>	</a:t>
            </a:r>
            <a:r>
              <a:rPr lang="is-IS" b="1" dirty="0">
                <a:solidFill>
                  <a:srgbClr val="C0504D"/>
                </a:solidFill>
              </a:rPr>
              <a:t>up(&amp;dev-&gt;sem);</a:t>
            </a:r>
          </a:p>
          <a:p>
            <a:r>
              <a:rPr lang="en-US" dirty="0"/>
              <a:t>	return </a:t>
            </a:r>
            <a:r>
              <a:rPr lang="en-US" dirty="0" err="1"/>
              <a:t>retval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2402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</a:p>
          <a:p>
            <a:r>
              <a:rPr lang="en-US" dirty="0" smtClean="0"/>
              <a:t>Scull device model</a:t>
            </a:r>
          </a:p>
          <a:p>
            <a:r>
              <a:rPr lang="en-US" dirty="0" smtClean="0"/>
              <a:t>Module parameters</a:t>
            </a:r>
          </a:p>
          <a:p>
            <a:r>
              <a:rPr lang="en-US" dirty="0" smtClean="0"/>
              <a:t>Adding synchronization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Sending control commands to the device</a:t>
            </a:r>
          </a:p>
          <a:p>
            <a:r>
              <a:rPr lang="en-US" dirty="0" smtClean="0"/>
              <a:t>Initialization and cleanup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3553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ioctl</a:t>
            </a:r>
            <a:r>
              <a:rPr lang="en-US" dirty="0" smtClean="0"/>
              <a:t> – command constants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97887"/>
            <a:ext cx="80010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 Use 'k' as magic number */</a:t>
            </a:r>
          </a:p>
          <a:p>
            <a:r>
              <a:rPr lang="en-US" b="1" dirty="0">
                <a:solidFill>
                  <a:srgbClr val="C0504D"/>
                </a:solidFill>
              </a:rPr>
              <a:t>#define SCULL_IOC_MAGIC  'k'</a:t>
            </a:r>
          </a:p>
          <a:p>
            <a:r>
              <a:rPr lang="en-US" dirty="0"/>
              <a:t>/* Please use a different 8-bit number in your code */</a:t>
            </a:r>
          </a:p>
          <a:p>
            <a:r>
              <a:rPr lang="en-US" dirty="0" smtClean="0"/>
              <a:t>/</a:t>
            </a:r>
            <a:r>
              <a:rPr lang="en-US" dirty="0"/>
              <a:t>*</a:t>
            </a:r>
          </a:p>
          <a:p>
            <a:r>
              <a:rPr lang="en-US" dirty="0"/>
              <a:t> * S means "Set" through a </a:t>
            </a:r>
            <a:r>
              <a:rPr lang="en-US" dirty="0" err="1"/>
              <a:t>ptr</a:t>
            </a:r>
            <a:r>
              <a:rPr lang="en-US" dirty="0"/>
              <a:t>,</a:t>
            </a:r>
          </a:p>
          <a:p>
            <a:r>
              <a:rPr lang="en-US" dirty="0"/>
              <a:t> * T means "Tell" directly with the argument value</a:t>
            </a:r>
          </a:p>
          <a:p>
            <a:r>
              <a:rPr lang="en-US" dirty="0"/>
              <a:t> * G means "Get": reply by setting through a pointer</a:t>
            </a:r>
          </a:p>
          <a:p>
            <a:r>
              <a:rPr lang="en-US" dirty="0"/>
              <a:t> * Q means "Query": response is on the return value</a:t>
            </a:r>
          </a:p>
          <a:p>
            <a:r>
              <a:rPr lang="en-US" dirty="0"/>
              <a:t> * X means "</a:t>
            </a:r>
            <a:r>
              <a:rPr lang="en-US" dirty="0" err="1"/>
              <a:t>eXchange</a:t>
            </a:r>
            <a:r>
              <a:rPr lang="en-US" dirty="0"/>
              <a:t>": switch G and S atomically</a:t>
            </a:r>
          </a:p>
          <a:p>
            <a:r>
              <a:rPr lang="en-US" dirty="0"/>
              <a:t> * H means "</a:t>
            </a:r>
            <a:r>
              <a:rPr lang="en-US" dirty="0" err="1"/>
              <a:t>sHift</a:t>
            </a:r>
            <a:r>
              <a:rPr lang="en-US" dirty="0"/>
              <a:t>": switch T and Q atomically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#define SCULL_IOC</a:t>
            </a:r>
            <a:r>
              <a:rPr lang="en-US" b="1" dirty="0">
                <a:solidFill>
                  <a:srgbClr val="C0504D"/>
                </a:solidFill>
              </a:rPr>
              <a:t>S</a:t>
            </a:r>
            <a:r>
              <a:rPr lang="en-US" dirty="0"/>
              <a:t>QUANTUM </a:t>
            </a:r>
            <a:r>
              <a:rPr lang="en-US" b="1" dirty="0">
                <a:solidFill>
                  <a:srgbClr val="C0504D"/>
                </a:solidFill>
              </a:rPr>
              <a:t>_IOW</a:t>
            </a:r>
            <a:r>
              <a:rPr lang="en-US" dirty="0"/>
              <a:t>(SCULL_IOC_MAGIC,  1,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define SCULL_IOC</a:t>
            </a:r>
            <a:r>
              <a:rPr lang="en-US" b="1" dirty="0">
                <a:solidFill>
                  <a:srgbClr val="C0504D"/>
                </a:solidFill>
              </a:rPr>
              <a:t>T</a:t>
            </a:r>
            <a:r>
              <a:rPr lang="en-US" dirty="0"/>
              <a:t>QUANTUM _</a:t>
            </a:r>
            <a:r>
              <a:rPr lang="en-US" b="1" dirty="0">
                <a:solidFill>
                  <a:srgbClr val="C0504D"/>
                </a:solidFill>
              </a:rPr>
              <a:t>IO</a:t>
            </a:r>
            <a:r>
              <a:rPr lang="en-US" dirty="0"/>
              <a:t>(SCULL_IOC_MAGIC,   3)</a:t>
            </a:r>
          </a:p>
          <a:p>
            <a:r>
              <a:rPr lang="en-US" dirty="0" smtClean="0"/>
              <a:t>#</a:t>
            </a:r>
            <a:r>
              <a:rPr lang="en-US" dirty="0"/>
              <a:t>define SCULL_IOC</a:t>
            </a:r>
            <a:r>
              <a:rPr lang="en-US" b="1" dirty="0">
                <a:solidFill>
                  <a:srgbClr val="C0504D"/>
                </a:solidFill>
              </a:rPr>
              <a:t>G</a:t>
            </a:r>
            <a:r>
              <a:rPr lang="en-US" dirty="0"/>
              <a:t>QUANTUM </a:t>
            </a:r>
            <a:r>
              <a:rPr lang="en-US" b="1" dirty="0">
                <a:solidFill>
                  <a:srgbClr val="C0504D"/>
                </a:solidFill>
              </a:rPr>
              <a:t>_IOR</a:t>
            </a:r>
            <a:r>
              <a:rPr lang="en-US" dirty="0"/>
              <a:t>(SCULL_IOC_MAGIC,  5,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define SCULL_IOC</a:t>
            </a:r>
            <a:r>
              <a:rPr lang="en-US" b="1" dirty="0">
                <a:solidFill>
                  <a:srgbClr val="C0504D"/>
                </a:solidFill>
              </a:rPr>
              <a:t>Q</a:t>
            </a:r>
            <a:r>
              <a:rPr lang="en-US" dirty="0"/>
              <a:t>QUANTUM </a:t>
            </a:r>
            <a:r>
              <a:rPr lang="en-US" b="1" dirty="0">
                <a:solidFill>
                  <a:srgbClr val="C0504D"/>
                </a:solidFill>
              </a:rPr>
              <a:t>_IO</a:t>
            </a:r>
            <a:r>
              <a:rPr lang="en-US" dirty="0"/>
              <a:t>(SCULL_IOC_MAGIC,   7)</a:t>
            </a:r>
          </a:p>
          <a:p>
            <a:r>
              <a:rPr lang="en-US" dirty="0" smtClean="0"/>
              <a:t>#</a:t>
            </a:r>
            <a:r>
              <a:rPr lang="en-US" dirty="0"/>
              <a:t>define SCULL_IOC</a:t>
            </a:r>
            <a:r>
              <a:rPr lang="en-US" b="1" dirty="0">
                <a:solidFill>
                  <a:srgbClr val="C0504D"/>
                </a:solidFill>
              </a:rPr>
              <a:t>X</a:t>
            </a:r>
            <a:r>
              <a:rPr lang="en-US" dirty="0"/>
              <a:t>QUANTUM </a:t>
            </a:r>
            <a:r>
              <a:rPr lang="en-US" b="1" dirty="0">
                <a:solidFill>
                  <a:srgbClr val="C0504D"/>
                </a:solidFill>
              </a:rPr>
              <a:t>_IOWR</a:t>
            </a:r>
            <a:r>
              <a:rPr lang="en-US" dirty="0"/>
              <a:t>(SCULL_IOC_MAGIC, 9,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 smtClean="0"/>
              <a:t>#</a:t>
            </a:r>
            <a:r>
              <a:rPr lang="en-US" dirty="0"/>
              <a:t>define SCULL_IOC</a:t>
            </a:r>
            <a:r>
              <a:rPr lang="en-US" b="1" dirty="0">
                <a:solidFill>
                  <a:srgbClr val="C0504D"/>
                </a:solidFill>
              </a:rPr>
              <a:t>H</a:t>
            </a:r>
            <a:r>
              <a:rPr lang="en-US" dirty="0"/>
              <a:t>QUANTUM </a:t>
            </a:r>
            <a:r>
              <a:rPr lang="en-US" b="1" dirty="0">
                <a:solidFill>
                  <a:srgbClr val="C0504D"/>
                </a:solidFill>
              </a:rPr>
              <a:t>_IO</a:t>
            </a:r>
            <a:r>
              <a:rPr lang="en-US" dirty="0"/>
              <a:t>(SCULL_IOC_MAGIC,  11)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943600"/>
            <a:ext cx="5232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504D"/>
                </a:solidFill>
              </a:rPr>
              <a:t>_IO(type, number)</a:t>
            </a:r>
          </a:p>
          <a:p>
            <a:pPr algn="ctr"/>
            <a:r>
              <a:rPr lang="en-US" sz="2400" b="1" dirty="0" smtClean="0">
                <a:solidFill>
                  <a:srgbClr val="C0504D"/>
                </a:solidFill>
              </a:rPr>
              <a:t>_IOR/_IOW/I_OWR(type, number, size)</a:t>
            </a:r>
            <a:endParaRPr lang="en-US" sz="2400" b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1045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</a:p>
          <a:p>
            <a:r>
              <a:rPr lang="en-US" dirty="0" smtClean="0"/>
              <a:t>Scull device model</a:t>
            </a:r>
          </a:p>
          <a:p>
            <a:r>
              <a:rPr lang="en-US" dirty="0" smtClean="0"/>
              <a:t>Module parameters</a:t>
            </a:r>
          </a:p>
          <a:p>
            <a:r>
              <a:rPr lang="en-US" dirty="0" smtClean="0"/>
              <a:t>Adding synchronization</a:t>
            </a:r>
          </a:p>
          <a:p>
            <a:r>
              <a:rPr lang="en-US" dirty="0" smtClean="0"/>
              <a:t>Sending control commands to the device</a:t>
            </a:r>
          </a:p>
          <a:p>
            <a:r>
              <a:rPr lang="en-US" dirty="0" smtClean="0"/>
              <a:t>Initialization and cleanup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510839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ioctl</a:t>
            </a:r>
            <a:r>
              <a:rPr lang="en-US" dirty="0" smtClean="0"/>
              <a:t> command layout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771001"/>
            <a:ext cx="19812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771001"/>
            <a:ext cx="1981200" cy="68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2771001"/>
            <a:ext cx="35052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 bits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29600" y="2771001"/>
            <a:ext cx="457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bit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837801"/>
            <a:ext cx="164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(magic no)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8741" y="383780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242" y="3837801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3849469"/>
            <a:ext cx="102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</a:t>
            </a:r>
          </a:p>
          <a:p>
            <a:r>
              <a:rPr lang="en-US" dirty="0" smtClean="0"/>
              <a:t>(r/w)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495800"/>
            <a:ext cx="174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_IOC_TYPE(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371600"/>
            <a:ext cx="8382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scull_ioctl</a:t>
            </a:r>
            <a:r>
              <a:rPr lang="en-US" sz="2400" dirty="0"/>
              <a:t>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inode</a:t>
            </a:r>
            <a:r>
              <a:rPr lang="en-US" sz="2400" dirty="0"/>
              <a:t> *</a:t>
            </a:r>
            <a:r>
              <a:rPr lang="en-US" sz="2400" dirty="0" err="1"/>
              <a:t>inode</a:t>
            </a:r>
            <a:r>
              <a:rPr lang="en-US" sz="2400" dirty="0"/>
              <a:t>, </a:t>
            </a:r>
            <a:r>
              <a:rPr lang="en-US" sz="2400" dirty="0" err="1"/>
              <a:t>struct</a:t>
            </a:r>
            <a:r>
              <a:rPr lang="en-US" sz="2400" dirty="0"/>
              <a:t> file *</a:t>
            </a:r>
            <a:r>
              <a:rPr lang="en-US" sz="2400" dirty="0" err="1"/>
              <a:t>filp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504D"/>
                </a:solidFill>
              </a:rPr>
              <a:t>unsigned </a:t>
            </a:r>
            <a:r>
              <a:rPr lang="en-US" sz="2400" b="1" dirty="0" err="1">
                <a:solidFill>
                  <a:srgbClr val="C0504D"/>
                </a:solidFill>
              </a:rPr>
              <a:t>int</a:t>
            </a:r>
            <a:r>
              <a:rPr lang="en-US" sz="2400" b="1" dirty="0">
                <a:solidFill>
                  <a:srgbClr val="C0504D"/>
                </a:solidFill>
              </a:rPr>
              <a:t> </a:t>
            </a:r>
            <a:r>
              <a:rPr lang="en-US" sz="2400" b="1" dirty="0" err="1">
                <a:solidFill>
                  <a:srgbClr val="C0504D"/>
                </a:solidFill>
              </a:rPr>
              <a:t>cmd</a:t>
            </a:r>
            <a:r>
              <a:rPr lang="en-US" sz="2400" dirty="0"/>
              <a:t>, unsigned long </a:t>
            </a:r>
            <a:r>
              <a:rPr lang="en-US" sz="2400" dirty="0" err="1"/>
              <a:t>arg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4495800"/>
            <a:ext cx="156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_IOC_NR(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4495800"/>
            <a:ext cx="16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_IOC_SIZE(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0" y="4495800"/>
            <a:ext cx="161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_IOC_DIR(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4440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control commands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7455" y="1371600"/>
            <a:ext cx="7806945" cy="575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scull_ioctl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inode</a:t>
            </a:r>
            <a:r>
              <a:rPr lang="en-US" sz="1600" dirty="0"/>
              <a:t> *</a:t>
            </a:r>
            <a:r>
              <a:rPr lang="en-US" sz="1600" dirty="0" err="1"/>
              <a:t>inode</a:t>
            </a:r>
            <a:r>
              <a:rPr lang="en-US" sz="1600" dirty="0"/>
              <a:t>, </a:t>
            </a:r>
            <a:r>
              <a:rPr lang="en-US" sz="1600" dirty="0" err="1"/>
              <a:t>struct</a:t>
            </a:r>
            <a:r>
              <a:rPr lang="en-US" sz="1600" dirty="0"/>
              <a:t> file *</a:t>
            </a:r>
            <a:r>
              <a:rPr lang="en-US" sz="1600" dirty="0" err="1"/>
              <a:t>filp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     unsigned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cmd</a:t>
            </a:r>
            <a:r>
              <a:rPr lang="en-US" sz="1600" dirty="0"/>
              <a:t>, unsigned long </a:t>
            </a:r>
            <a:r>
              <a:rPr lang="en-US" sz="1600" dirty="0" err="1"/>
              <a:t>arg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fr-FR" sz="1600" dirty="0"/>
              <a:t>	</a:t>
            </a:r>
            <a:r>
              <a:rPr lang="fr-FR" sz="1600" dirty="0" err="1"/>
              <a:t>int</a:t>
            </a:r>
            <a:r>
              <a:rPr lang="fr-FR" sz="1600" dirty="0"/>
              <a:t> </a:t>
            </a:r>
            <a:r>
              <a:rPr lang="fr-FR" sz="1600" dirty="0" err="1"/>
              <a:t>err</a:t>
            </a:r>
            <a:r>
              <a:rPr lang="fr-FR" sz="1600" dirty="0"/>
              <a:t> = 0, </a:t>
            </a:r>
            <a:r>
              <a:rPr lang="fr-FR" sz="1600" dirty="0" err="1" smtClean="0"/>
              <a:t>tmp</a:t>
            </a:r>
            <a:r>
              <a:rPr lang="fr-FR" sz="1600" dirty="0" smtClean="0"/>
              <a:t>; </a:t>
            </a:r>
            <a:r>
              <a:rPr lang="fr-FR" sz="1600" dirty="0" err="1" smtClean="0"/>
              <a:t>int</a:t>
            </a:r>
            <a:r>
              <a:rPr lang="fr-FR" sz="1600" dirty="0" smtClean="0"/>
              <a:t> </a:t>
            </a:r>
            <a:r>
              <a:rPr lang="fr-FR" sz="1600" dirty="0" err="1"/>
              <a:t>retval</a:t>
            </a:r>
            <a:r>
              <a:rPr lang="fr-FR" sz="1600" dirty="0"/>
              <a:t> = 0</a:t>
            </a:r>
            <a:r>
              <a:rPr lang="fr-FR" sz="1600" dirty="0" smtClean="0"/>
              <a:t>;  </a:t>
            </a:r>
            <a:endParaRPr lang="fr-FR" sz="1600" dirty="0"/>
          </a:p>
          <a:p>
            <a:r>
              <a:rPr lang="fr-FR" sz="1600" dirty="0"/>
              <a:t>	/*</a:t>
            </a:r>
          </a:p>
          <a:p>
            <a:r>
              <a:rPr lang="fr-FR" sz="1600" dirty="0"/>
              <a:t>	 * </a:t>
            </a:r>
            <a:r>
              <a:rPr lang="fr-FR" sz="1600" dirty="0" err="1"/>
              <a:t>extract</a:t>
            </a:r>
            <a:r>
              <a:rPr lang="fr-FR" sz="1600" dirty="0"/>
              <a:t> the type and </a:t>
            </a:r>
            <a:r>
              <a:rPr lang="fr-FR" sz="1600" dirty="0" err="1"/>
              <a:t>number</a:t>
            </a:r>
            <a:r>
              <a:rPr lang="fr-FR" sz="1600" dirty="0"/>
              <a:t> </a:t>
            </a:r>
            <a:r>
              <a:rPr lang="fr-FR" sz="1600" dirty="0" err="1"/>
              <a:t>bitfields</a:t>
            </a:r>
            <a:r>
              <a:rPr lang="fr-FR" sz="1600" dirty="0"/>
              <a:t>, and </a:t>
            </a:r>
            <a:r>
              <a:rPr lang="fr-FR" sz="1600" dirty="0" err="1"/>
              <a:t>don't</a:t>
            </a:r>
            <a:r>
              <a:rPr lang="fr-FR" sz="1600" dirty="0"/>
              <a:t> </a:t>
            </a:r>
            <a:r>
              <a:rPr lang="fr-FR" sz="1600" dirty="0" err="1"/>
              <a:t>decode</a:t>
            </a:r>
            <a:endParaRPr lang="fr-FR" sz="1600" dirty="0"/>
          </a:p>
          <a:p>
            <a:r>
              <a:rPr lang="fr-FR" sz="1600" dirty="0"/>
              <a:t>	 * </a:t>
            </a:r>
            <a:r>
              <a:rPr lang="fr-FR" sz="1600" dirty="0" err="1"/>
              <a:t>wrong</a:t>
            </a:r>
            <a:r>
              <a:rPr lang="fr-FR" sz="1600" dirty="0"/>
              <a:t> cmds: return ENOTTY (</a:t>
            </a:r>
            <a:r>
              <a:rPr lang="fr-FR" sz="1600" dirty="0" err="1"/>
              <a:t>inappropriate</a:t>
            </a:r>
            <a:r>
              <a:rPr lang="fr-FR" sz="1600" dirty="0"/>
              <a:t> </a:t>
            </a:r>
            <a:r>
              <a:rPr lang="fr-FR" sz="1600" dirty="0" err="1"/>
              <a:t>ioctl</a:t>
            </a:r>
            <a:r>
              <a:rPr lang="fr-FR" sz="1600" dirty="0"/>
              <a:t>) </a:t>
            </a:r>
            <a:r>
              <a:rPr lang="fr-FR" sz="1600" dirty="0" err="1"/>
              <a:t>before</a:t>
            </a:r>
            <a:r>
              <a:rPr lang="fr-FR" sz="1600" dirty="0"/>
              <a:t> </a:t>
            </a:r>
            <a:r>
              <a:rPr lang="fr-FR" sz="1600" dirty="0" err="1"/>
              <a:t>access_ok</a:t>
            </a:r>
            <a:r>
              <a:rPr lang="fr-FR" sz="1600" dirty="0"/>
              <a:t>()</a:t>
            </a:r>
          </a:p>
          <a:p>
            <a:r>
              <a:rPr lang="fr-FR" sz="1600" dirty="0"/>
              <a:t>	 */</a:t>
            </a:r>
          </a:p>
          <a:p>
            <a:r>
              <a:rPr lang="fr-FR" sz="1600" dirty="0"/>
              <a:t>	if (_IOC_TYPE(cmd) != SCULL_IOC_MAGIC) return -ENOTTY;</a:t>
            </a:r>
          </a:p>
          <a:p>
            <a:r>
              <a:rPr lang="fr-FR" sz="1600" dirty="0"/>
              <a:t>	if (_IOC_NR(cmd) &gt; SCULL_IOC_MAXNR) return </a:t>
            </a:r>
            <a:r>
              <a:rPr lang="fr-FR" sz="1600" dirty="0" smtClean="0"/>
              <a:t>–ENOTTY;</a:t>
            </a:r>
            <a:endParaRPr lang="fr-FR" sz="1600" dirty="0"/>
          </a:p>
          <a:p>
            <a:r>
              <a:rPr lang="fr-FR" sz="1600" dirty="0"/>
              <a:t>	/*</a:t>
            </a:r>
          </a:p>
          <a:p>
            <a:r>
              <a:rPr lang="fr-FR" sz="1600" dirty="0"/>
              <a:t>	 * the direction </a:t>
            </a:r>
            <a:r>
              <a:rPr lang="fr-FR" sz="1600" dirty="0" err="1"/>
              <a:t>is</a:t>
            </a:r>
            <a:r>
              <a:rPr lang="fr-FR" sz="1600" dirty="0"/>
              <a:t> a </a:t>
            </a:r>
            <a:r>
              <a:rPr lang="fr-FR" sz="1600" dirty="0" err="1"/>
              <a:t>bitmask</a:t>
            </a:r>
            <a:r>
              <a:rPr lang="fr-FR" sz="1600" dirty="0"/>
              <a:t>, and VERIFY_WRITE catches R/W</a:t>
            </a:r>
          </a:p>
          <a:p>
            <a:r>
              <a:rPr lang="fr-FR" sz="1600" dirty="0"/>
              <a:t>	 * </a:t>
            </a:r>
            <a:r>
              <a:rPr lang="fr-FR" sz="1600" dirty="0" err="1"/>
              <a:t>transfers</a:t>
            </a:r>
            <a:r>
              <a:rPr lang="fr-FR" sz="1600" dirty="0"/>
              <a:t>. `Type' </a:t>
            </a:r>
            <a:r>
              <a:rPr lang="fr-FR" sz="1600" dirty="0" err="1"/>
              <a:t>is</a:t>
            </a:r>
            <a:r>
              <a:rPr lang="fr-FR" sz="1600" dirty="0"/>
              <a:t> user-</a:t>
            </a:r>
            <a:r>
              <a:rPr lang="fr-FR" sz="1600" dirty="0" err="1"/>
              <a:t>oriented</a:t>
            </a:r>
            <a:r>
              <a:rPr lang="fr-FR" sz="1600" dirty="0"/>
              <a:t>, </a:t>
            </a:r>
            <a:r>
              <a:rPr lang="fr-FR" sz="1600" dirty="0" err="1"/>
              <a:t>while</a:t>
            </a:r>
            <a:endParaRPr lang="fr-FR" sz="1600" dirty="0"/>
          </a:p>
          <a:p>
            <a:r>
              <a:rPr lang="fr-FR" sz="1600" dirty="0"/>
              <a:t>	 * </a:t>
            </a:r>
            <a:r>
              <a:rPr lang="fr-FR" sz="1600" dirty="0" err="1"/>
              <a:t>access_ok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kernel-oriented</a:t>
            </a:r>
            <a:r>
              <a:rPr lang="fr-FR" sz="1600" dirty="0"/>
              <a:t>, </a:t>
            </a:r>
            <a:r>
              <a:rPr lang="fr-FR" sz="1600" dirty="0" err="1"/>
              <a:t>so</a:t>
            </a:r>
            <a:r>
              <a:rPr lang="fr-FR" sz="1600" dirty="0"/>
              <a:t> the concept of "</a:t>
            </a:r>
            <a:r>
              <a:rPr lang="fr-FR" sz="1600" dirty="0" err="1"/>
              <a:t>read</a:t>
            </a:r>
            <a:r>
              <a:rPr lang="fr-FR" sz="1600" dirty="0"/>
              <a:t>" and</a:t>
            </a:r>
          </a:p>
          <a:p>
            <a:r>
              <a:rPr lang="fr-FR" sz="1600" dirty="0"/>
              <a:t>	 * "</a:t>
            </a:r>
            <a:r>
              <a:rPr lang="fr-FR" sz="1600" dirty="0" err="1"/>
              <a:t>write</a:t>
            </a:r>
            <a:r>
              <a:rPr lang="fr-FR" sz="1600" dirty="0"/>
              <a:t>"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reversed</a:t>
            </a:r>
            <a:endParaRPr lang="fr-FR" sz="1600" dirty="0"/>
          </a:p>
          <a:p>
            <a:r>
              <a:rPr lang="fr-FR" sz="1600" dirty="0"/>
              <a:t>	 */</a:t>
            </a:r>
          </a:p>
          <a:p>
            <a:r>
              <a:rPr lang="fr-FR" sz="1600" dirty="0"/>
              <a:t>	if (_IOC_DIR(cmd) &amp; </a:t>
            </a:r>
            <a:r>
              <a:rPr lang="fr-FR" sz="1600" b="1" dirty="0">
                <a:solidFill>
                  <a:srgbClr val="C0504D"/>
                </a:solidFill>
              </a:rPr>
              <a:t>_IOC_READ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err</a:t>
            </a:r>
            <a:r>
              <a:rPr lang="fr-FR" sz="1600" dirty="0"/>
              <a:t> = !</a:t>
            </a:r>
            <a:r>
              <a:rPr lang="fr-FR" sz="1600" dirty="0" err="1"/>
              <a:t>access_ok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C0504D"/>
                </a:solidFill>
              </a:rPr>
              <a:t>VERIFY_WRITE</a:t>
            </a:r>
            <a:r>
              <a:rPr lang="fr-FR" sz="1600" dirty="0"/>
              <a:t>, (</a:t>
            </a:r>
            <a:r>
              <a:rPr lang="fr-FR" sz="1600" dirty="0" err="1"/>
              <a:t>void</a:t>
            </a:r>
            <a:r>
              <a:rPr lang="fr-FR" sz="1600" dirty="0"/>
              <a:t> __user *)</a:t>
            </a:r>
            <a:r>
              <a:rPr lang="fr-FR" sz="1600" dirty="0" err="1"/>
              <a:t>arg</a:t>
            </a:r>
            <a:r>
              <a:rPr lang="fr-FR" sz="1600" dirty="0"/>
              <a:t>, _IOC_SIZE(cmd));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else</a:t>
            </a:r>
            <a:r>
              <a:rPr lang="fr-FR" sz="1600" dirty="0"/>
              <a:t> if (_IOC_DIR(cmd) &amp; </a:t>
            </a:r>
            <a:r>
              <a:rPr lang="fr-FR" sz="1600" b="1" dirty="0">
                <a:solidFill>
                  <a:srgbClr val="C0504D"/>
                </a:solidFill>
              </a:rPr>
              <a:t>_IOC_WRITE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err</a:t>
            </a:r>
            <a:r>
              <a:rPr lang="fr-FR" sz="1600" dirty="0"/>
              <a:t> =  !</a:t>
            </a:r>
            <a:r>
              <a:rPr lang="fr-FR" sz="1600" dirty="0" err="1"/>
              <a:t>access_ok</a:t>
            </a:r>
            <a:r>
              <a:rPr lang="fr-FR" sz="1600" dirty="0"/>
              <a:t>(</a:t>
            </a:r>
            <a:r>
              <a:rPr lang="fr-FR" sz="1600" b="1" dirty="0">
                <a:solidFill>
                  <a:srgbClr val="C0504D"/>
                </a:solidFill>
              </a:rPr>
              <a:t>VERIFY_READ</a:t>
            </a:r>
            <a:r>
              <a:rPr lang="fr-FR" sz="1600" dirty="0"/>
              <a:t>, (</a:t>
            </a:r>
            <a:r>
              <a:rPr lang="fr-FR" sz="1600" dirty="0" err="1"/>
              <a:t>void</a:t>
            </a:r>
            <a:r>
              <a:rPr lang="fr-FR" sz="1600" dirty="0"/>
              <a:t> __user *)</a:t>
            </a:r>
            <a:r>
              <a:rPr lang="fr-FR" sz="1600" dirty="0" err="1"/>
              <a:t>arg</a:t>
            </a:r>
            <a:r>
              <a:rPr lang="fr-FR" sz="1600" dirty="0"/>
              <a:t>, _IOC_SIZE(cmd));</a:t>
            </a:r>
          </a:p>
          <a:p>
            <a:r>
              <a:rPr lang="fr-FR" sz="1600" dirty="0"/>
              <a:t>	if (</a:t>
            </a:r>
            <a:r>
              <a:rPr lang="fr-FR" sz="1600" dirty="0" err="1"/>
              <a:t>err</a:t>
            </a:r>
            <a:r>
              <a:rPr lang="fr-FR" sz="1600" dirty="0"/>
              <a:t>) return -EFAULT;</a:t>
            </a:r>
          </a:p>
          <a:p>
            <a:r>
              <a:rPr lang="en-US" sz="1600" dirty="0" smtClean="0"/>
              <a:t>                  …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948259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control </a:t>
            </a:r>
            <a:r>
              <a:rPr lang="en-US" dirty="0" smtClean="0"/>
              <a:t>commands –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8444364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scull_ioctl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 smtClean="0"/>
              <a:t>filp</a:t>
            </a:r>
            <a:r>
              <a:rPr lang="en-US" dirty="0" smtClean="0"/>
              <a:t>, 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unsigned long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 smtClean="0"/>
              <a:t>{                …</a:t>
            </a:r>
          </a:p>
          <a:p>
            <a:r>
              <a:rPr lang="en-US" dirty="0"/>
              <a:t>	switch(</a:t>
            </a:r>
            <a:r>
              <a:rPr lang="en-US" dirty="0" err="1"/>
              <a:t>cmd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  case SCULL_IOCRESET:</a:t>
            </a:r>
          </a:p>
          <a:p>
            <a:r>
              <a:rPr lang="en-US" dirty="0"/>
              <a:t>		</a:t>
            </a:r>
            <a:r>
              <a:rPr lang="en-US" dirty="0" err="1"/>
              <a:t>scull_quantum</a:t>
            </a:r>
            <a:r>
              <a:rPr lang="en-US" dirty="0"/>
              <a:t> = SCULL_QUANTUM;</a:t>
            </a:r>
          </a:p>
          <a:p>
            <a:r>
              <a:rPr lang="en-US" dirty="0"/>
              <a:t>		</a:t>
            </a:r>
            <a:r>
              <a:rPr lang="en-US" dirty="0" err="1"/>
              <a:t>scull_qset</a:t>
            </a:r>
            <a:r>
              <a:rPr lang="en-US" dirty="0"/>
              <a:t> = SCULL_QSET;</a:t>
            </a:r>
          </a:p>
          <a:p>
            <a:r>
              <a:rPr lang="en-US" dirty="0"/>
              <a:t>		break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  case SCULL_IOCSQUANTUM: /* Set: </a:t>
            </a:r>
            <a:r>
              <a:rPr lang="en-US" dirty="0" err="1"/>
              <a:t>arg</a:t>
            </a:r>
            <a:r>
              <a:rPr lang="en-US" dirty="0"/>
              <a:t> points to the value */</a:t>
            </a:r>
          </a:p>
          <a:p>
            <a:r>
              <a:rPr lang="en-US" dirty="0"/>
              <a:t>		if (! capable (CAP_SYS_ADMIN))</a:t>
            </a:r>
          </a:p>
          <a:p>
            <a:r>
              <a:rPr lang="en-US" dirty="0"/>
              <a:t>			return -EPERM;</a:t>
            </a:r>
          </a:p>
          <a:p>
            <a:r>
              <a:rPr lang="en-US" dirty="0"/>
              <a:t>		</a:t>
            </a:r>
            <a:r>
              <a:rPr lang="en-US" dirty="0" err="1"/>
              <a:t>retval</a:t>
            </a:r>
            <a:r>
              <a:rPr lang="en-US" dirty="0"/>
              <a:t> = __</a:t>
            </a:r>
            <a:r>
              <a:rPr lang="en-US" dirty="0" err="1"/>
              <a:t>get_user</a:t>
            </a:r>
            <a:r>
              <a:rPr lang="en-US" dirty="0"/>
              <a:t>(</a:t>
            </a:r>
            <a:r>
              <a:rPr lang="en-US" dirty="0" err="1"/>
              <a:t>scull_quantum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 __user *)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en-US" dirty="0"/>
              <a:t>		break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  case SCULL_IOCTQUANTUM: /* Tell: </a:t>
            </a:r>
            <a:r>
              <a:rPr lang="en-US" dirty="0" err="1"/>
              <a:t>arg</a:t>
            </a:r>
            <a:r>
              <a:rPr lang="en-US" dirty="0"/>
              <a:t> is the value */</a:t>
            </a:r>
          </a:p>
          <a:p>
            <a:r>
              <a:rPr lang="en-US" dirty="0"/>
              <a:t>		if (! capable (CAP_SYS_ADMIN))</a:t>
            </a:r>
          </a:p>
          <a:p>
            <a:r>
              <a:rPr lang="en-US" dirty="0"/>
              <a:t>			return -EPERM;</a:t>
            </a:r>
          </a:p>
          <a:p>
            <a:r>
              <a:rPr lang="en-US" dirty="0"/>
              <a:t>		</a:t>
            </a:r>
            <a:r>
              <a:rPr lang="en-US" dirty="0" err="1"/>
              <a:t>scull_quantum</a:t>
            </a:r>
            <a:r>
              <a:rPr lang="en-US" dirty="0"/>
              <a:t> = </a:t>
            </a:r>
            <a:r>
              <a:rPr lang="en-US" dirty="0" err="1"/>
              <a:t>arg</a:t>
            </a:r>
            <a:r>
              <a:rPr lang="en-US" dirty="0"/>
              <a:t>;</a:t>
            </a:r>
          </a:p>
          <a:p>
            <a:r>
              <a:rPr lang="en-US" dirty="0"/>
              <a:t>		break;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914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control </a:t>
            </a:r>
            <a:r>
              <a:rPr lang="en-US" dirty="0" smtClean="0"/>
              <a:t>commands –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8392179" cy="646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scull_ioctl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</a:t>
            </a:r>
            <a:r>
              <a:rPr lang="en-US" dirty="0" err="1"/>
              <a:t>filp</a:t>
            </a:r>
            <a:r>
              <a:rPr lang="en-US" dirty="0"/>
              <a:t>, 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, unsigned long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                …</a:t>
            </a:r>
          </a:p>
          <a:p>
            <a:r>
              <a:rPr lang="en-US" dirty="0"/>
              <a:t>	switch(</a:t>
            </a:r>
            <a:r>
              <a:rPr lang="en-US" dirty="0" err="1"/>
              <a:t>cmd</a:t>
            </a:r>
            <a:r>
              <a:rPr lang="en-US" dirty="0"/>
              <a:t>) {</a:t>
            </a:r>
          </a:p>
          <a:p>
            <a:r>
              <a:rPr lang="en-US" dirty="0" smtClean="0"/>
              <a:t>                    …</a:t>
            </a:r>
          </a:p>
          <a:p>
            <a:r>
              <a:rPr lang="en-US" dirty="0"/>
              <a:t>	  case SCULL_IOCGQUANTUM: /* Get: </a:t>
            </a:r>
            <a:r>
              <a:rPr lang="en-US" dirty="0" err="1"/>
              <a:t>arg</a:t>
            </a:r>
            <a:r>
              <a:rPr lang="en-US" dirty="0"/>
              <a:t> is pointer to result */</a:t>
            </a:r>
          </a:p>
          <a:p>
            <a:r>
              <a:rPr lang="en-US" dirty="0"/>
              <a:t>		</a:t>
            </a:r>
            <a:r>
              <a:rPr lang="en-US" dirty="0" err="1"/>
              <a:t>retval</a:t>
            </a:r>
            <a:r>
              <a:rPr lang="en-US" dirty="0"/>
              <a:t> = __</a:t>
            </a:r>
            <a:r>
              <a:rPr lang="en-US" dirty="0" err="1"/>
              <a:t>put_user</a:t>
            </a:r>
            <a:r>
              <a:rPr lang="en-US" dirty="0"/>
              <a:t>(</a:t>
            </a:r>
            <a:r>
              <a:rPr lang="en-US" dirty="0" err="1"/>
              <a:t>scull_quantum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 __user *)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en-US" dirty="0"/>
              <a:t>		break;</a:t>
            </a:r>
          </a:p>
          <a:p>
            <a:endParaRPr lang="en-US" dirty="0"/>
          </a:p>
          <a:p>
            <a:r>
              <a:rPr lang="en-US" dirty="0"/>
              <a:t>	  case SCULL_IOCQQUANTUM: /* Query: return it (it's positive) */</a:t>
            </a:r>
          </a:p>
          <a:p>
            <a:r>
              <a:rPr lang="en-US" dirty="0"/>
              <a:t>		return </a:t>
            </a:r>
            <a:r>
              <a:rPr lang="en-US" dirty="0" err="1"/>
              <a:t>scull_quantum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  case SCULL_IOCXQUANTUM: /* </a:t>
            </a:r>
            <a:r>
              <a:rPr lang="en-US" dirty="0" err="1"/>
              <a:t>eXchange</a:t>
            </a:r>
            <a:r>
              <a:rPr lang="en-US" dirty="0"/>
              <a:t>: use </a:t>
            </a:r>
            <a:r>
              <a:rPr lang="en-US" dirty="0" err="1"/>
              <a:t>arg</a:t>
            </a:r>
            <a:r>
              <a:rPr lang="en-US" dirty="0"/>
              <a:t> as pointer */</a:t>
            </a:r>
          </a:p>
          <a:p>
            <a:r>
              <a:rPr lang="en-US" dirty="0"/>
              <a:t>		if (! capable (CAP_SYS_ADMIN))</a:t>
            </a:r>
          </a:p>
          <a:p>
            <a:r>
              <a:rPr lang="en-US" dirty="0"/>
              <a:t>			return -EPERM;</a:t>
            </a:r>
          </a:p>
          <a:p>
            <a:r>
              <a:rPr lang="en-US" dirty="0"/>
              <a:t>		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scull_quantum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retval</a:t>
            </a:r>
            <a:r>
              <a:rPr lang="en-US" dirty="0"/>
              <a:t> = __</a:t>
            </a:r>
            <a:r>
              <a:rPr lang="en-US" dirty="0" err="1"/>
              <a:t>get_user</a:t>
            </a:r>
            <a:r>
              <a:rPr lang="en-US" dirty="0"/>
              <a:t>(</a:t>
            </a:r>
            <a:r>
              <a:rPr lang="en-US" dirty="0" err="1"/>
              <a:t>scull_quantum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 __user *)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hr-HR" dirty="0"/>
              <a:t>		if (retval == 0)</a:t>
            </a:r>
          </a:p>
          <a:p>
            <a:r>
              <a:rPr lang="en-US" dirty="0"/>
              <a:t>			</a:t>
            </a:r>
            <a:r>
              <a:rPr lang="en-US" dirty="0" err="1"/>
              <a:t>retval</a:t>
            </a:r>
            <a:r>
              <a:rPr lang="en-US" dirty="0"/>
              <a:t> = __</a:t>
            </a:r>
            <a:r>
              <a:rPr lang="en-US" dirty="0" err="1"/>
              <a:t>put_user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 __user *)</a:t>
            </a:r>
            <a:r>
              <a:rPr lang="en-US" dirty="0" err="1"/>
              <a:t>arg</a:t>
            </a:r>
            <a:r>
              <a:rPr lang="en-US" dirty="0"/>
              <a:t>);</a:t>
            </a:r>
          </a:p>
          <a:p>
            <a:r>
              <a:rPr lang="en-US" dirty="0"/>
              <a:t>		break;</a:t>
            </a:r>
          </a:p>
          <a:p>
            <a:endParaRPr lang="en-US" dirty="0"/>
          </a:p>
          <a:p>
            <a:r>
              <a:rPr lang="en-US" dirty="0"/>
              <a:t>         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39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</a:p>
          <a:p>
            <a:r>
              <a:rPr lang="en-US" dirty="0" smtClean="0"/>
              <a:t>Scull device model</a:t>
            </a:r>
          </a:p>
          <a:p>
            <a:r>
              <a:rPr lang="en-US" dirty="0" smtClean="0"/>
              <a:t>Module parameters</a:t>
            </a:r>
          </a:p>
          <a:p>
            <a:r>
              <a:rPr lang="en-US" dirty="0" smtClean="0"/>
              <a:t>Adding synchronization</a:t>
            </a:r>
          </a:p>
          <a:p>
            <a:r>
              <a:rPr lang="en-US" dirty="0" smtClean="0"/>
              <a:t>Sending control commands to the device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Initialization and cleanup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3553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the driver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8302122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scull_init_module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result, </a:t>
            </a:r>
            <a:r>
              <a:rPr lang="en-US" dirty="0" smtClean="0"/>
              <a:t>I; </a:t>
            </a:r>
            <a:r>
              <a:rPr lang="da-DK" dirty="0" err="1" smtClean="0"/>
              <a:t>dev_t</a:t>
            </a:r>
            <a:r>
              <a:rPr lang="da-DK" dirty="0" smtClean="0"/>
              <a:t> </a:t>
            </a:r>
            <a:r>
              <a:rPr lang="da-DK" dirty="0" err="1"/>
              <a:t>dev</a:t>
            </a:r>
            <a:r>
              <a:rPr lang="da-DK" dirty="0"/>
              <a:t> = 0</a:t>
            </a:r>
            <a:r>
              <a:rPr lang="da-DK" dirty="0" smtClean="0"/>
              <a:t>;</a:t>
            </a:r>
            <a:endParaRPr lang="da-DK" dirty="0"/>
          </a:p>
          <a:p>
            <a:r>
              <a:rPr lang="da-DK" dirty="0" smtClean="0"/>
              <a:t> /</a:t>
            </a:r>
            <a:r>
              <a:rPr lang="da-DK" dirty="0"/>
              <a:t>*</a:t>
            </a:r>
          </a:p>
          <a:p>
            <a:r>
              <a:rPr lang="da-DK" dirty="0"/>
              <a:t> * </a:t>
            </a:r>
            <a:r>
              <a:rPr lang="da-DK" dirty="0" err="1"/>
              <a:t>Get</a:t>
            </a:r>
            <a:r>
              <a:rPr lang="da-DK" dirty="0"/>
              <a:t> a range of </a:t>
            </a:r>
            <a:r>
              <a:rPr lang="da-DK" dirty="0" err="1"/>
              <a:t>minor</a:t>
            </a:r>
            <a:r>
              <a:rPr lang="da-DK" dirty="0"/>
              <a:t> </a:t>
            </a:r>
            <a:r>
              <a:rPr lang="da-DK" dirty="0" err="1"/>
              <a:t>numbers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with, </a:t>
            </a:r>
            <a:r>
              <a:rPr lang="da-DK" dirty="0" err="1"/>
              <a:t>asking</a:t>
            </a:r>
            <a:r>
              <a:rPr lang="da-DK" dirty="0"/>
              <a:t> for a </a:t>
            </a:r>
            <a:r>
              <a:rPr lang="da-DK" dirty="0" err="1"/>
              <a:t>dynamic</a:t>
            </a:r>
            <a:endParaRPr lang="da-DK" dirty="0"/>
          </a:p>
          <a:p>
            <a:r>
              <a:rPr lang="da-DK" dirty="0"/>
              <a:t> * major </a:t>
            </a:r>
            <a:r>
              <a:rPr lang="da-DK" dirty="0" err="1"/>
              <a:t>unless</a:t>
            </a:r>
            <a:r>
              <a:rPr lang="da-DK" dirty="0"/>
              <a:t> </a:t>
            </a:r>
            <a:r>
              <a:rPr lang="da-DK" dirty="0" err="1"/>
              <a:t>directed</a:t>
            </a:r>
            <a:r>
              <a:rPr lang="da-DK" dirty="0"/>
              <a:t> </a:t>
            </a:r>
            <a:r>
              <a:rPr lang="da-DK" dirty="0" err="1"/>
              <a:t>otherwise</a:t>
            </a:r>
            <a:r>
              <a:rPr lang="da-DK" dirty="0"/>
              <a:t> at load time.</a:t>
            </a:r>
          </a:p>
          <a:p>
            <a:r>
              <a:rPr lang="da-DK" dirty="0"/>
              <a:t> */</a:t>
            </a:r>
          </a:p>
          <a:p>
            <a:r>
              <a:rPr lang="da-DK" dirty="0"/>
              <a:t>	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scull_major</a:t>
            </a:r>
            <a:r>
              <a:rPr lang="da-DK" dirty="0"/>
              <a:t>) {</a:t>
            </a:r>
          </a:p>
          <a:p>
            <a:r>
              <a:rPr lang="da-DK" dirty="0"/>
              <a:t>		</a:t>
            </a:r>
            <a:r>
              <a:rPr lang="da-DK" dirty="0" err="1"/>
              <a:t>dev</a:t>
            </a:r>
            <a:r>
              <a:rPr lang="da-DK" dirty="0"/>
              <a:t> = MKDEV(</a:t>
            </a:r>
            <a:r>
              <a:rPr lang="da-DK" dirty="0" err="1"/>
              <a:t>scull_major</a:t>
            </a:r>
            <a:r>
              <a:rPr lang="da-DK" dirty="0"/>
              <a:t>, </a:t>
            </a:r>
            <a:r>
              <a:rPr lang="da-DK" dirty="0" err="1"/>
              <a:t>scull_minor</a:t>
            </a:r>
            <a:r>
              <a:rPr lang="da-DK" dirty="0"/>
              <a:t>);</a:t>
            </a:r>
          </a:p>
          <a:p>
            <a:r>
              <a:rPr lang="da-DK" dirty="0"/>
              <a:t>		</a:t>
            </a:r>
            <a:r>
              <a:rPr lang="da-DK" dirty="0" err="1"/>
              <a:t>result</a:t>
            </a:r>
            <a:r>
              <a:rPr lang="da-DK" dirty="0"/>
              <a:t> = </a:t>
            </a:r>
            <a:r>
              <a:rPr lang="da-DK" dirty="0" err="1"/>
              <a:t>register_chrdev_region</a:t>
            </a:r>
            <a:r>
              <a:rPr lang="da-DK" dirty="0"/>
              <a:t>(</a:t>
            </a:r>
            <a:r>
              <a:rPr lang="da-DK" dirty="0" err="1"/>
              <a:t>dev</a:t>
            </a:r>
            <a:r>
              <a:rPr lang="da-DK" dirty="0"/>
              <a:t>, </a:t>
            </a:r>
            <a:r>
              <a:rPr lang="da-DK" dirty="0" err="1"/>
              <a:t>scull_nr_devs</a:t>
            </a:r>
            <a:r>
              <a:rPr lang="da-DK" dirty="0"/>
              <a:t>, "</a:t>
            </a:r>
            <a:r>
              <a:rPr lang="da-DK" dirty="0" err="1"/>
              <a:t>scull</a:t>
            </a:r>
            <a:r>
              <a:rPr lang="da-DK" dirty="0"/>
              <a:t>");</a:t>
            </a:r>
          </a:p>
          <a:p>
            <a:r>
              <a:rPr lang="da-DK" dirty="0"/>
              <a:t>	} </a:t>
            </a:r>
            <a:r>
              <a:rPr lang="da-DK" dirty="0" err="1"/>
              <a:t>else</a:t>
            </a:r>
            <a:r>
              <a:rPr lang="da-DK" dirty="0"/>
              <a:t> {</a:t>
            </a:r>
          </a:p>
          <a:p>
            <a:r>
              <a:rPr lang="da-DK" dirty="0"/>
              <a:t>		</a:t>
            </a:r>
            <a:r>
              <a:rPr lang="da-DK" dirty="0" err="1"/>
              <a:t>result</a:t>
            </a:r>
            <a:r>
              <a:rPr lang="da-DK" dirty="0"/>
              <a:t> = </a:t>
            </a:r>
            <a:r>
              <a:rPr lang="da-DK" dirty="0" err="1"/>
              <a:t>alloc_chrdev_region</a:t>
            </a:r>
            <a:r>
              <a:rPr lang="da-DK" dirty="0"/>
              <a:t>(&amp;</a:t>
            </a:r>
            <a:r>
              <a:rPr lang="da-DK" dirty="0" err="1"/>
              <a:t>dev</a:t>
            </a:r>
            <a:r>
              <a:rPr lang="da-DK" dirty="0"/>
              <a:t>, </a:t>
            </a:r>
            <a:r>
              <a:rPr lang="da-DK" dirty="0" err="1"/>
              <a:t>scull_minor</a:t>
            </a:r>
            <a:r>
              <a:rPr lang="da-DK" dirty="0"/>
              <a:t>, </a:t>
            </a:r>
            <a:r>
              <a:rPr lang="da-DK" dirty="0" err="1"/>
              <a:t>scull_nr_devs</a:t>
            </a:r>
            <a:r>
              <a:rPr lang="da-DK" dirty="0"/>
              <a:t>,</a:t>
            </a:r>
          </a:p>
          <a:p>
            <a:r>
              <a:rPr lang="ro-RO" dirty="0"/>
              <a:t>				"scull");</a:t>
            </a:r>
          </a:p>
          <a:p>
            <a:r>
              <a:rPr lang="ro-RO" dirty="0"/>
              <a:t>		scull_major = MAJOR(dev);</a:t>
            </a:r>
          </a:p>
          <a:p>
            <a:r>
              <a:rPr lang="ro-RO" dirty="0"/>
              <a:t>	}</a:t>
            </a:r>
          </a:p>
          <a:p>
            <a:r>
              <a:rPr lang="ro-RO" dirty="0"/>
              <a:t>	if (result &lt; 0) {</a:t>
            </a:r>
          </a:p>
          <a:p>
            <a:r>
              <a:rPr lang="ro-RO" dirty="0"/>
              <a:t>		printk(KERN_WARNING "scull: can't get major %d\n", scull_major);</a:t>
            </a:r>
          </a:p>
          <a:p>
            <a:r>
              <a:rPr lang="ro-RO" dirty="0"/>
              <a:t>		return result;</a:t>
            </a:r>
          </a:p>
          <a:p>
            <a:r>
              <a:rPr lang="ro-RO" dirty="0"/>
              <a:t>	</a:t>
            </a:r>
            <a:r>
              <a:rPr lang="ro-RO" dirty="0" smtClean="0"/>
              <a:t>}</a:t>
            </a:r>
          </a:p>
          <a:p>
            <a:r>
              <a:rPr lang="ro-RO" dirty="0" smtClean="0"/>
              <a:t>...</a:t>
            </a:r>
          </a:p>
          <a:p>
            <a:r>
              <a:rPr lang="ro-RO" dirty="0" smtClean="0"/>
              <a:t>}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738904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the </a:t>
            </a:r>
            <a:r>
              <a:rPr lang="en-US" dirty="0" smtClean="0"/>
              <a:t>driver – cont’d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82314"/>
            <a:ext cx="7753344" cy="6278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scull_init_module</a:t>
            </a:r>
            <a:r>
              <a:rPr lang="en-US" sz="1600" dirty="0"/>
              <a:t>(void)</a:t>
            </a:r>
          </a:p>
          <a:p>
            <a:r>
              <a:rPr lang="en-US" sz="1600" dirty="0" smtClean="0"/>
              <a:t>{       …</a:t>
            </a:r>
            <a:r>
              <a:rPr lang="ro-RO" sz="1600" dirty="0" smtClean="0"/>
              <a:t>           </a:t>
            </a:r>
            <a:r>
              <a:rPr lang="ro-RO" sz="1600" dirty="0"/>
              <a:t>/* </a:t>
            </a:r>
          </a:p>
          <a:p>
            <a:r>
              <a:rPr lang="ro-RO" sz="1600" dirty="0"/>
              <a:t>	 * allocate the devices -- we can't have them static, as the number</a:t>
            </a:r>
          </a:p>
          <a:p>
            <a:r>
              <a:rPr lang="ro-RO" sz="1600" dirty="0"/>
              <a:t>	 * can be specified at load time</a:t>
            </a:r>
          </a:p>
          <a:p>
            <a:r>
              <a:rPr lang="ro-RO" sz="1600" dirty="0"/>
              <a:t>	 */</a:t>
            </a:r>
          </a:p>
          <a:p>
            <a:r>
              <a:rPr lang="ro-RO" sz="1600" dirty="0"/>
              <a:t>	</a:t>
            </a:r>
            <a:r>
              <a:rPr lang="ro-RO" sz="1600" b="1" dirty="0">
                <a:solidFill>
                  <a:srgbClr val="C0504D"/>
                </a:solidFill>
              </a:rPr>
              <a:t>scull_devices = kmalloc(scull_nr_devs * sizeof(struct scull_dev), GFP_KERNEL);</a:t>
            </a:r>
          </a:p>
          <a:p>
            <a:r>
              <a:rPr lang="ro-RO" sz="1600" dirty="0"/>
              <a:t>	if (!scull_devices) {</a:t>
            </a:r>
          </a:p>
          <a:p>
            <a:r>
              <a:rPr lang="ro-RO" sz="1600" dirty="0"/>
              <a:t>		result = -ENOMEM;</a:t>
            </a:r>
          </a:p>
          <a:p>
            <a:r>
              <a:rPr lang="ro-RO" sz="1600" dirty="0"/>
              <a:t>		goto fail;  /* Make this more graceful */</a:t>
            </a:r>
          </a:p>
          <a:p>
            <a:r>
              <a:rPr lang="ro-RO" sz="1600" dirty="0"/>
              <a:t>	}</a:t>
            </a:r>
          </a:p>
          <a:p>
            <a:r>
              <a:rPr lang="ro-RO" sz="1600" dirty="0"/>
              <a:t>	memset(scull_devices, 0, scull_nr_devs * sizeof(struct scull_dev))</a:t>
            </a:r>
            <a:r>
              <a:rPr lang="ro-RO" sz="1600" dirty="0" smtClean="0"/>
              <a:t>;</a:t>
            </a:r>
            <a:endParaRPr lang="ro-RO" sz="1600" dirty="0"/>
          </a:p>
          <a:p>
            <a:r>
              <a:rPr lang="ro-RO" sz="1600" dirty="0"/>
              <a:t>        /* Initialize each device. */</a:t>
            </a:r>
          </a:p>
          <a:p>
            <a:r>
              <a:rPr lang="ro-RO" sz="1600" dirty="0"/>
              <a:t>	for (i = 0; i &lt; scull_nr_devs; i++) {</a:t>
            </a:r>
          </a:p>
          <a:p>
            <a:r>
              <a:rPr lang="ro-RO" sz="1600" b="1" dirty="0">
                <a:solidFill>
                  <a:srgbClr val="C0504D"/>
                </a:solidFill>
              </a:rPr>
              <a:t>		scull_devices[i].quantum = scull_quantum;</a:t>
            </a:r>
          </a:p>
          <a:p>
            <a:r>
              <a:rPr lang="ro-RO" sz="1600" b="1" dirty="0">
                <a:solidFill>
                  <a:srgbClr val="C0504D"/>
                </a:solidFill>
              </a:rPr>
              <a:t>		scull_devices[i].qset = scull_qset;</a:t>
            </a:r>
          </a:p>
          <a:p>
            <a:r>
              <a:rPr lang="ro-RO" sz="1600" b="1" dirty="0">
                <a:solidFill>
                  <a:srgbClr val="C0504D"/>
                </a:solidFill>
              </a:rPr>
              <a:t>		init_MUTEX(&amp;scull_devices[i].sem);</a:t>
            </a:r>
          </a:p>
          <a:p>
            <a:r>
              <a:rPr lang="ro-RO" sz="1600" b="1" dirty="0">
                <a:solidFill>
                  <a:srgbClr val="C0504D"/>
                </a:solidFill>
              </a:rPr>
              <a:t>		scull_setup_cdev(&amp;scull_devices[i], i);</a:t>
            </a:r>
          </a:p>
          <a:p>
            <a:r>
              <a:rPr lang="ro-RO" sz="1600" dirty="0"/>
              <a:t>	}</a:t>
            </a:r>
          </a:p>
          <a:p>
            <a:r>
              <a:rPr lang="ro-RO" sz="1600" dirty="0" smtClean="0"/>
              <a:t>                        ...</a:t>
            </a:r>
            <a:endParaRPr lang="ro-RO" sz="1600" dirty="0"/>
          </a:p>
          <a:p>
            <a:r>
              <a:rPr lang="fr-FR" sz="1600" dirty="0"/>
              <a:t>  </a:t>
            </a:r>
            <a:r>
              <a:rPr lang="fr-FR" sz="1600" dirty="0" err="1"/>
              <a:t>fail</a:t>
            </a:r>
            <a:r>
              <a:rPr lang="fr-FR" sz="1600" dirty="0"/>
              <a:t>:</a:t>
            </a:r>
          </a:p>
          <a:p>
            <a:r>
              <a:rPr lang="fr-FR" sz="1600" dirty="0"/>
              <a:t>	</a:t>
            </a:r>
            <a:r>
              <a:rPr lang="fr-FR" sz="1600" dirty="0" err="1"/>
              <a:t>scull_cleanup_module</a:t>
            </a:r>
            <a:r>
              <a:rPr lang="fr-FR" sz="1600" dirty="0"/>
              <a:t>();</a:t>
            </a:r>
          </a:p>
          <a:p>
            <a:r>
              <a:rPr lang="fr-FR" sz="1600" dirty="0"/>
              <a:t>	return </a:t>
            </a:r>
            <a:r>
              <a:rPr lang="fr-FR" sz="1600" dirty="0" err="1"/>
              <a:t>result</a:t>
            </a:r>
            <a:r>
              <a:rPr lang="fr-FR" sz="1600" dirty="0"/>
              <a:t>;</a:t>
            </a:r>
          </a:p>
          <a:p>
            <a:r>
              <a:rPr lang="fr-FR" sz="1600" dirty="0"/>
              <a:t>}</a:t>
            </a: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1418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 single device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52600"/>
            <a:ext cx="76206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void </a:t>
            </a:r>
            <a:r>
              <a:rPr lang="en-US" dirty="0" err="1"/>
              <a:t>scull_setup_cdev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*</a:t>
            </a:r>
            <a:r>
              <a:rPr lang="en-US" dirty="0" err="1"/>
              <a:t>dev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504D"/>
                </a:solidFill>
              </a:rPr>
              <a:t>int</a:t>
            </a:r>
            <a:r>
              <a:rPr lang="en-US" b="1" dirty="0">
                <a:solidFill>
                  <a:srgbClr val="C0504D"/>
                </a:solidFill>
              </a:rPr>
              <a:t> index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err, </a:t>
            </a:r>
            <a:r>
              <a:rPr lang="en-US" dirty="0" err="1"/>
              <a:t>devno</a:t>
            </a:r>
            <a:r>
              <a:rPr lang="en-US" dirty="0"/>
              <a:t> = MKDEV(</a:t>
            </a:r>
            <a:r>
              <a:rPr lang="en-US" dirty="0" err="1"/>
              <a:t>scull_major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504D"/>
                </a:solidFill>
              </a:rPr>
              <a:t>scull_minor</a:t>
            </a:r>
            <a:r>
              <a:rPr lang="en-US" b="1" dirty="0">
                <a:solidFill>
                  <a:srgbClr val="C0504D"/>
                </a:solidFill>
              </a:rPr>
              <a:t> + index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	</a:t>
            </a:r>
            <a:r>
              <a:rPr lang="en-US" dirty="0" err="1"/>
              <a:t>cdev_init</a:t>
            </a:r>
            <a:r>
              <a:rPr lang="en-US" dirty="0"/>
              <a:t>(&amp;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cdev</a:t>
            </a:r>
            <a:r>
              <a:rPr lang="en-US" dirty="0"/>
              <a:t>, &amp;</a:t>
            </a:r>
            <a:r>
              <a:rPr lang="en-US" dirty="0" err="1"/>
              <a:t>scull_fops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cdev.owner</a:t>
            </a:r>
            <a:r>
              <a:rPr lang="en-US" dirty="0"/>
              <a:t> = THIS_MODULE;</a:t>
            </a:r>
          </a:p>
          <a:p>
            <a:r>
              <a:rPr lang="en-US" dirty="0"/>
              <a:t>	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cdev.ops</a:t>
            </a:r>
            <a:r>
              <a:rPr lang="en-US" dirty="0"/>
              <a:t> = &amp;</a:t>
            </a:r>
            <a:r>
              <a:rPr lang="en-US" dirty="0" err="1"/>
              <a:t>scull_fops</a:t>
            </a:r>
            <a:r>
              <a:rPr lang="en-US" dirty="0"/>
              <a:t>;</a:t>
            </a:r>
          </a:p>
          <a:p>
            <a:r>
              <a:rPr lang="en-US" dirty="0"/>
              <a:t>	err = </a:t>
            </a:r>
            <a:r>
              <a:rPr lang="en-US" dirty="0" err="1"/>
              <a:t>cdev_add</a:t>
            </a:r>
            <a:r>
              <a:rPr lang="en-US" dirty="0"/>
              <a:t> (&amp;</a:t>
            </a:r>
            <a:r>
              <a:rPr lang="en-US" dirty="0" err="1"/>
              <a:t>dev</a:t>
            </a:r>
            <a:r>
              <a:rPr lang="en-US" dirty="0"/>
              <a:t>-&gt;</a:t>
            </a:r>
            <a:r>
              <a:rPr lang="en-US" dirty="0" err="1"/>
              <a:t>cdev</a:t>
            </a:r>
            <a:r>
              <a:rPr lang="en-US" dirty="0"/>
              <a:t>, </a:t>
            </a:r>
            <a:r>
              <a:rPr lang="en-US" dirty="0" err="1"/>
              <a:t>devno</a:t>
            </a:r>
            <a:r>
              <a:rPr lang="en-US" dirty="0"/>
              <a:t>, 1);</a:t>
            </a:r>
          </a:p>
          <a:p>
            <a:r>
              <a:rPr lang="en-US" dirty="0"/>
              <a:t>	/* Fail gracefully if need be */</a:t>
            </a:r>
          </a:p>
          <a:p>
            <a:r>
              <a:rPr lang="en-US" dirty="0"/>
              <a:t>	if (err)</a:t>
            </a:r>
          </a:p>
          <a:p>
            <a:r>
              <a:rPr lang="en-US" dirty="0"/>
              <a:t>		</a:t>
            </a:r>
            <a:r>
              <a:rPr lang="en-US" dirty="0" err="1"/>
              <a:t>printk</a:t>
            </a:r>
            <a:r>
              <a:rPr lang="en-US" dirty="0"/>
              <a:t>(KERN_NOTICE "Error %d adding </a:t>
            </a:r>
            <a:r>
              <a:rPr lang="en-US" dirty="0" err="1"/>
              <a:t>scull%d</a:t>
            </a:r>
            <a:r>
              <a:rPr lang="en-US" dirty="0"/>
              <a:t>", err, index);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700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resources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0772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scull_cleanup_module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fr-FR" dirty="0"/>
              <a:t>	</a:t>
            </a:r>
            <a:r>
              <a:rPr lang="fr-FR" dirty="0" err="1"/>
              <a:t>int</a:t>
            </a:r>
            <a:r>
              <a:rPr lang="fr-FR" dirty="0"/>
              <a:t> i;</a:t>
            </a:r>
          </a:p>
          <a:p>
            <a:r>
              <a:rPr lang="fr-FR" dirty="0"/>
              <a:t>	</a:t>
            </a:r>
            <a:r>
              <a:rPr lang="fr-FR" dirty="0" err="1"/>
              <a:t>dev_t</a:t>
            </a:r>
            <a:r>
              <a:rPr lang="fr-FR" dirty="0"/>
              <a:t> </a:t>
            </a:r>
            <a:r>
              <a:rPr lang="fr-FR" dirty="0" err="1"/>
              <a:t>devno</a:t>
            </a:r>
            <a:r>
              <a:rPr lang="fr-FR" dirty="0"/>
              <a:t> = MKDEV(</a:t>
            </a:r>
            <a:r>
              <a:rPr lang="fr-FR" dirty="0" err="1"/>
              <a:t>scull_major</a:t>
            </a:r>
            <a:r>
              <a:rPr lang="fr-FR" dirty="0"/>
              <a:t>, </a:t>
            </a:r>
            <a:r>
              <a:rPr lang="fr-FR" dirty="0" err="1"/>
              <a:t>scull_minor</a:t>
            </a:r>
            <a:r>
              <a:rPr lang="fr-FR" dirty="0"/>
              <a:t>);</a:t>
            </a:r>
          </a:p>
          <a:p>
            <a:endParaRPr lang="fr-FR" dirty="0"/>
          </a:p>
          <a:p>
            <a:r>
              <a:rPr lang="fr-FR" dirty="0"/>
              <a:t>	/*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char </a:t>
            </a:r>
            <a:r>
              <a:rPr lang="fr-FR" dirty="0" err="1"/>
              <a:t>dev</a:t>
            </a:r>
            <a:r>
              <a:rPr lang="fr-FR" dirty="0"/>
              <a:t> entries */</a:t>
            </a:r>
          </a:p>
          <a:p>
            <a:r>
              <a:rPr lang="fr-FR" dirty="0"/>
              <a:t>	if (</a:t>
            </a:r>
            <a:r>
              <a:rPr lang="fr-FR" dirty="0" err="1"/>
              <a:t>scull_devices</a:t>
            </a:r>
            <a:r>
              <a:rPr lang="fr-FR" dirty="0"/>
              <a:t>) {</a:t>
            </a:r>
          </a:p>
          <a:p>
            <a:r>
              <a:rPr lang="ro-RO" dirty="0"/>
              <a:t>		for (i = 0; i &lt; scull_nr_devs; i++) {</a:t>
            </a:r>
          </a:p>
          <a:p>
            <a:r>
              <a:rPr lang="ro-RO" dirty="0"/>
              <a:t>			</a:t>
            </a:r>
            <a:r>
              <a:rPr lang="ro-RO" b="1" dirty="0">
                <a:solidFill>
                  <a:srgbClr val="C0504D"/>
                </a:solidFill>
              </a:rPr>
              <a:t>scull_trim(scull_devices + i);</a:t>
            </a:r>
          </a:p>
          <a:p>
            <a:r>
              <a:rPr lang="ro-RO" b="1" dirty="0">
                <a:solidFill>
                  <a:srgbClr val="C0504D"/>
                </a:solidFill>
              </a:rPr>
              <a:t>			cdev_del(&amp;scull_devices[i].cdev);</a:t>
            </a:r>
          </a:p>
          <a:p>
            <a:r>
              <a:rPr lang="ro-RO" dirty="0"/>
              <a:t>		}</a:t>
            </a:r>
          </a:p>
          <a:p>
            <a:r>
              <a:rPr lang="ro-RO" dirty="0"/>
              <a:t>		</a:t>
            </a:r>
            <a:r>
              <a:rPr lang="ro-RO" b="1" dirty="0">
                <a:solidFill>
                  <a:srgbClr val="C0504D"/>
                </a:solidFill>
              </a:rPr>
              <a:t>kfree(scull_devices);</a:t>
            </a:r>
          </a:p>
          <a:p>
            <a:r>
              <a:rPr lang="ro-RO" dirty="0"/>
              <a:t>	}</a:t>
            </a:r>
          </a:p>
          <a:p>
            <a:endParaRPr lang="ro-RO" dirty="0"/>
          </a:p>
          <a:p>
            <a:r>
              <a:rPr lang="ro-RO" dirty="0"/>
              <a:t>	/* cleanup_module is never called if registering failed */</a:t>
            </a:r>
          </a:p>
          <a:p>
            <a:r>
              <a:rPr lang="ro-RO" dirty="0"/>
              <a:t>	</a:t>
            </a:r>
            <a:r>
              <a:rPr lang="ro-RO" b="1" dirty="0">
                <a:solidFill>
                  <a:srgbClr val="C0504D"/>
                </a:solidFill>
              </a:rPr>
              <a:t>unregister_chrdev_region(devno, scull_nr_devs)</a:t>
            </a:r>
            <a:r>
              <a:rPr lang="ro-RO" b="1" dirty="0" smtClean="0">
                <a:solidFill>
                  <a:srgbClr val="C0504D"/>
                </a:solidFill>
              </a:rPr>
              <a:t>;</a:t>
            </a:r>
            <a:endParaRPr lang="ro-RO" b="1" dirty="0">
              <a:solidFill>
                <a:srgbClr val="C0504D"/>
              </a:solidFill>
            </a:endParaRPr>
          </a:p>
          <a:p>
            <a:r>
              <a:rPr lang="ro-RO" dirty="0" smtClean="0"/>
              <a:t>...</a:t>
            </a:r>
            <a:endParaRPr lang="ro-RO" dirty="0"/>
          </a:p>
          <a:p>
            <a:r>
              <a:rPr lang="ro-RO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383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382000" cy="4297363"/>
          </a:xfrm>
        </p:spPr>
        <p:txBody>
          <a:bodyPr/>
          <a:lstStyle/>
          <a:p>
            <a:r>
              <a:rPr lang="en-US" dirty="0" smtClean="0"/>
              <a:t>Linux Device Drivers by </a:t>
            </a:r>
            <a:r>
              <a:rPr lang="en-US" dirty="0" err="1" smtClean="0"/>
              <a:t>Corbet</a:t>
            </a:r>
            <a:r>
              <a:rPr lang="en-US" dirty="0" smtClean="0"/>
              <a:t> et. al.</a:t>
            </a:r>
          </a:p>
          <a:p>
            <a:pPr lvl="1"/>
            <a:r>
              <a:rPr lang="en-US" dirty="0" smtClean="0"/>
              <a:t>Chapter </a:t>
            </a:r>
            <a:r>
              <a:rPr lang="en-US" dirty="0" smtClean="0"/>
              <a:t>3 on the Scull Driver</a:t>
            </a:r>
          </a:p>
          <a:p>
            <a:pPr lvl="1"/>
            <a:r>
              <a:rPr lang="en-US" dirty="0" smtClean="0"/>
              <a:t>Section 5.3 on Semaphores and </a:t>
            </a:r>
            <a:r>
              <a:rPr lang="en-US" dirty="0" err="1" smtClean="0"/>
              <a:t>Mutexes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http://lwn.net/Kernel/LDD3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ioctl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www.cs.fsu.edu</a:t>
            </a:r>
            <a:r>
              <a:rPr lang="en-US" dirty="0"/>
              <a:t>/~baker/devices/</a:t>
            </a:r>
            <a:r>
              <a:rPr lang="en-US" dirty="0" err="1"/>
              <a:t>lxr</a:t>
            </a:r>
            <a:r>
              <a:rPr lang="en-US" dirty="0"/>
              <a:t>/http/source/</a:t>
            </a:r>
            <a:r>
              <a:rPr lang="en-US" dirty="0" err="1"/>
              <a:t>linux</a:t>
            </a:r>
            <a:r>
              <a:rPr lang="en-US" dirty="0"/>
              <a:t>/Documentation/</a:t>
            </a:r>
            <a:r>
              <a:rPr lang="en-US" dirty="0" err="1"/>
              <a:t>ioctl</a:t>
            </a:r>
            <a:r>
              <a:rPr lang="en-US" dirty="0"/>
              <a:t>/</a:t>
            </a:r>
            <a:r>
              <a:rPr lang="en-US" dirty="0" err="1"/>
              <a:t>ioctl-number.txt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17098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695575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scull_dev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*data;  /* Pointer to first quantum set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quantum;              /* the current quantum size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qset</a:t>
            </a:r>
            <a:r>
              <a:rPr lang="en-US" dirty="0"/>
              <a:t>;                 /* the current array size */</a:t>
            </a:r>
          </a:p>
          <a:p>
            <a:r>
              <a:rPr lang="en-US" dirty="0"/>
              <a:t>	unsigned long size;       /* amount of data stored here */</a:t>
            </a:r>
          </a:p>
          <a:p>
            <a:r>
              <a:rPr lang="en-US" dirty="0"/>
              <a:t>	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access_key</a:t>
            </a:r>
            <a:r>
              <a:rPr lang="en-US" dirty="0"/>
              <a:t>;  /* used by </a:t>
            </a:r>
            <a:r>
              <a:rPr lang="en-US" dirty="0" err="1"/>
              <a:t>sculluid</a:t>
            </a:r>
            <a:r>
              <a:rPr lang="en-US" dirty="0"/>
              <a:t> and </a:t>
            </a:r>
            <a:r>
              <a:rPr lang="en-US" dirty="0" err="1"/>
              <a:t>scullpriv</a:t>
            </a:r>
            <a:r>
              <a:rPr lang="en-US" dirty="0"/>
              <a:t> */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semaphore </a:t>
            </a:r>
            <a:r>
              <a:rPr lang="en-US" dirty="0" err="1"/>
              <a:t>sem</a:t>
            </a:r>
            <a:r>
              <a:rPr lang="en-US" dirty="0"/>
              <a:t>;     /* mutual exclusion semaphore     */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F0000"/>
                </a:solidFill>
              </a:rPr>
              <a:t>struct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cdev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cdev</a:t>
            </a:r>
            <a:r>
              <a:rPr lang="en-US" b="1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	  /* Char device structure		*/</a:t>
            </a:r>
          </a:p>
          <a:p>
            <a:r>
              <a:rPr lang="en-US" dirty="0">
                <a:solidFill>
                  <a:srgbClr val="FF0000"/>
                </a:solidFill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7588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Scull device model</a:t>
            </a:r>
          </a:p>
          <a:p>
            <a:r>
              <a:rPr lang="en-US" dirty="0" smtClean="0"/>
              <a:t>Module parameters</a:t>
            </a:r>
          </a:p>
          <a:p>
            <a:r>
              <a:rPr lang="en-US" dirty="0" smtClean="0"/>
              <a:t>Adding synchronization</a:t>
            </a:r>
          </a:p>
          <a:p>
            <a:r>
              <a:rPr lang="en-US" dirty="0" smtClean="0"/>
              <a:t>Sending control commands to the device</a:t>
            </a:r>
          </a:p>
          <a:p>
            <a:r>
              <a:rPr lang="en-US" dirty="0" smtClean="0"/>
              <a:t>Initialization and cleanup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3553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Data Region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3214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Representation of scull quantum sets.</a:t>
            </a:r>
          </a:p>
          <a:p>
            <a:r>
              <a:rPr lang="en-US" dirty="0"/>
              <a:t> */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{</a:t>
            </a:r>
          </a:p>
          <a:p>
            <a:r>
              <a:rPr lang="en-US" dirty="0"/>
              <a:t>	void **data;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*next;</a:t>
            </a:r>
          </a:p>
          <a:p>
            <a:r>
              <a:rPr lang="en-US" dirty="0"/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40386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40386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0800" y="40386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3657600"/>
            <a:ext cx="1219200" cy="12192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3276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scull_dev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4267200"/>
            <a:ext cx="8382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4267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600" y="4267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71800" y="5181600"/>
            <a:ext cx="4572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5410200"/>
            <a:ext cx="4572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5638800"/>
            <a:ext cx="457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71800" y="6324600"/>
            <a:ext cx="4572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9000" y="5334000"/>
            <a:ext cx="457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886200" y="5181600"/>
            <a:ext cx="160020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one quantum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886200" y="5410200"/>
            <a:ext cx="160020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6324600"/>
            <a:ext cx="160020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29000" y="5562600"/>
            <a:ext cx="457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29000" y="6477000"/>
            <a:ext cx="457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562600" y="5181600"/>
            <a:ext cx="304800" cy="1371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4100" y="56388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quantum set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00400" y="4648200"/>
            <a:ext cx="0" cy="53340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87662" y="5486400"/>
            <a:ext cx="138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qset</a:t>
            </a:r>
            <a:r>
              <a:rPr lang="en-US" dirty="0" smtClean="0"/>
              <a:t> number</a:t>
            </a:r>
          </a:p>
          <a:p>
            <a:r>
              <a:rPr lang="en-US" dirty="0" smtClean="0"/>
              <a:t>of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39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nth </a:t>
            </a:r>
            <a:r>
              <a:rPr lang="en-US" dirty="0" err="1" smtClean="0"/>
              <a:t>qset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219498"/>
            <a:ext cx="8077200" cy="5755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/>
              <a:t>scull_qset</a:t>
            </a:r>
            <a:r>
              <a:rPr lang="en-US" sz="1600" dirty="0"/>
              <a:t> *</a:t>
            </a:r>
            <a:r>
              <a:rPr lang="en-US" sz="1600" dirty="0" err="1"/>
              <a:t>scull_follow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scull_dev</a:t>
            </a:r>
            <a:r>
              <a:rPr lang="en-US" sz="1600" dirty="0"/>
              <a:t> *</a:t>
            </a:r>
            <a:r>
              <a:rPr lang="en-US" sz="1600" dirty="0" err="1"/>
              <a:t>dev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scull_qset</a:t>
            </a:r>
            <a:r>
              <a:rPr lang="en-US" sz="1600" dirty="0"/>
              <a:t> *</a:t>
            </a:r>
            <a:r>
              <a:rPr lang="en-US" sz="1600" dirty="0" err="1"/>
              <a:t>qs</a:t>
            </a:r>
            <a:r>
              <a:rPr lang="en-US" sz="1600" dirty="0"/>
              <a:t> = </a:t>
            </a:r>
            <a:r>
              <a:rPr lang="en-US" sz="1600" dirty="0" err="1"/>
              <a:t>dev</a:t>
            </a:r>
            <a:r>
              <a:rPr lang="en-US" sz="1600" dirty="0"/>
              <a:t>-&gt;data</a:t>
            </a:r>
            <a:r>
              <a:rPr lang="en-US" sz="1600" dirty="0" smtClean="0"/>
              <a:t>;</a:t>
            </a:r>
            <a:endParaRPr lang="en-US" sz="1600" dirty="0"/>
          </a:p>
          <a:p>
            <a:r>
              <a:rPr lang="en-US" sz="1600" dirty="0"/>
              <a:t>        /* Allocate first </a:t>
            </a:r>
            <a:r>
              <a:rPr lang="en-US" sz="1600" dirty="0" err="1"/>
              <a:t>qset</a:t>
            </a:r>
            <a:r>
              <a:rPr lang="en-US" sz="1600" dirty="0"/>
              <a:t> explicitly if need be */</a:t>
            </a:r>
          </a:p>
          <a:p>
            <a:r>
              <a:rPr lang="es-ES_tradnl" sz="1600" dirty="0"/>
              <a:t>	</a:t>
            </a:r>
            <a:r>
              <a:rPr lang="es-ES_tradnl" sz="1600" dirty="0" err="1"/>
              <a:t>if</a:t>
            </a:r>
            <a:r>
              <a:rPr lang="es-ES_tradnl" sz="1600" dirty="0"/>
              <a:t> (! </a:t>
            </a:r>
            <a:r>
              <a:rPr lang="es-ES_tradnl" sz="1600" dirty="0" err="1"/>
              <a:t>qs</a:t>
            </a:r>
            <a:r>
              <a:rPr lang="es-ES_tradnl" sz="1600" dirty="0"/>
              <a:t>) {</a:t>
            </a:r>
          </a:p>
          <a:p>
            <a:r>
              <a:rPr lang="es-ES_tradnl" sz="1600" dirty="0"/>
              <a:t>		</a:t>
            </a:r>
            <a:r>
              <a:rPr lang="es-ES_tradnl" sz="1600" dirty="0" err="1"/>
              <a:t>qs</a:t>
            </a:r>
            <a:r>
              <a:rPr lang="es-ES_tradnl" sz="1600" dirty="0"/>
              <a:t> = </a:t>
            </a:r>
            <a:r>
              <a:rPr lang="es-ES_tradnl" sz="1600" dirty="0" err="1"/>
              <a:t>dev</a:t>
            </a:r>
            <a:r>
              <a:rPr lang="es-ES_tradnl" sz="1600" dirty="0"/>
              <a:t>-&gt;data = </a:t>
            </a:r>
            <a:r>
              <a:rPr lang="es-ES_tradnl" sz="1600" dirty="0" err="1"/>
              <a:t>kmalloc</a:t>
            </a:r>
            <a:r>
              <a:rPr lang="es-ES_tradnl" sz="1600" dirty="0"/>
              <a:t>(</a:t>
            </a:r>
            <a:r>
              <a:rPr lang="es-ES_tradnl" sz="1600" dirty="0" err="1"/>
              <a:t>sizeof</a:t>
            </a:r>
            <a:r>
              <a:rPr lang="es-ES_tradnl" sz="1600" dirty="0"/>
              <a:t>(</a:t>
            </a:r>
            <a:r>
              <a:rPr lang="es-ES_tradnl" sz="1600" dirty="0" err="1"/>
              <a:t>struct</a:t>
            </a:r>
            <a:r>
              <a:rPr lang="es-ES_tradnl" sz="1600" dirty="0"/>
              <a:t> </a:t>
            </a:r>
            <a:r>
              <a:rPr lang="es-ES_tradnl" sz="1600" dirty="0" err="1"/>
              <a:t>scull_qset</a:t>
            </a:r>
            <a:r>
              <a:rPr lang="es-ES_tradnl" sz="1600" dirty="0"/>
              <a:t>), GFP_KERNEL);</a:t>
            </a:r>
          </a:p>
          <a:p>
            <a:r>
              <a:rPr lang="es-ES_tradnl" sz="1600" dirty="0"/>
              <a:t>		</a:t>
            </a:r>
            <a:r>
              <a:rPr lang="es-ES_tradnl" sz="1600" dirty="0" err="1"/>
              <a:t>if</a:t>
            </a:r>
            <a:r>
              <a:rPr lang="es-ES_tradnl" sz="1600" dirty="0"/>
              <a:t> (</a:t>
            </a:r>
            <a:r>
              <a:rPr lang="es-ES_tradnl" sz="1600" dirty="0" err="1"/>
              <a:t>qs</a:t>
            </a:r>
            <a:r>
              <a:rPr lang="es-ES_tradnl" sz="1600" dirty="0"/>
              <a:t> == NULL)</a:t>
            </a:r>
          </a:p>
          <a:p>
            <a:r>
              <a:rPr lang="es-ES_tradnl" sz="1600" dirty="0"/>
              <a:t>			</a:t>
            </a:r>
            <a:r>
              <a:rPr lang="es-ES_tradnl" sz="1600" dirty="0" err="1"/>
              <a:t>return</a:t>
            </a:r>
            <a:r>
              <a:rPr lang="es-ES_tradnl" sz="1600" dirty="0"/>
              <a:t> NULL;  /* </a:t>
            </a:r>
            <a:r>
              <a:rPr lang="es-ES_tradnl" sz="1600" dirty="0" err="1"/>
              <a:t>Never</a:t>
            </a:r>
            <a:r>
              <a:rPr lang="es-ES_tradnl" sz="1600" dirty="0"/>
              <a:t> </a:t>
            </a:r>
            <a:r>
              <a:rPr lang="es-ES_tradnl" sz="1600" dirty="0" err="1"/>
              <a:t>mind</a:t>
            </a:r>
            <a:r>
              <a:rPr lang="es-ES_tradnl" sz="1600" dirty="0"/>
              <a:t> */</a:t>
            </a:r>
          </a:p>
          <a:p>
            <a:r>
              <a:rPr lang="es-ES_tradnl" sz="1600" dirty="0"/>
              <a:t>		</a:t>
            </a:r>
            <a:r>
              <a:rPr lang="es-ES_tradnl" sz="1600" dirty="0" err="1"/>
              <a:t>memset</a:t>
            </a:r>
            <a:r>
              <a:rPr lang="es-ES_tradnl" sz="1600" dirty="0"/>
              <a:t>(</a:t>
            </a:r>
            <a:r>
              <a:rPr lang="es-ES_tradnl" sz="1600" dirty="0" err="1"/>
              <a:t>qs</a:t>
            </a:r>
            <a:r>
              <a:rPr lang="es-ES_tradnl" sz="1600" dirty="0"/>
              <a:t>, 0, </a:t>
            </a:r>
            <a:r>
              <a:rPr lang="es-ES_tradnl" sz="1600" dirty="0" err="1"/>
              <a:t>sizeof</a:t>
            </a:r>
            <a:r>
              <a:rPr lang="es-ES_tradnl" sz="1600" dirty="0"/>
              <a:t>(</a:t>
            </a:r>
            <a:r>
              <a:rPr lang="es-ES_tradnl" sz="1600" dirty="0" err="1"/>
              <a:t>struct</a:t>
            </a:r>
            <a:r>
              <a:rPr lang="es-ES_tradnl" sz="1600" dirty="0"/>
              <a:t> </a:t>
            </a:r>
            <a:r>
              <a:rPr lang="es-ES_tradnl" sz="1600" dirty="0" err="1"/>
              <a:t>scull_qset</a:t>
            </a:r>
            <a:r>
              <a:rPr lang="es-ES_tradnl" sz="1600" dirty="0"/>
              <a:t>));</a:t>
            </a:r>
          </a:p>
          <a:p>
            <a:r>
              <a:rPr lang="es-ES_tradnl" sz="1600" dirty="0"/>
              <a:t>	</a:t>
            </a:r>
            <a:r>
              <a:rPr lang="es-ES_tradnl" sz="1600" dirty="0" smtClean="0"/>
              <a:t>}</a:t>
            </a:r>
            <a:endParaRPr lang="es-ES_tradnl" sz="1600" dirty="0"/>
          </a:p>
          <a:p>
            <a:r>
              <a:rPr lang="es-ES_tradnl" sz="1600" dirty="0"/>
              <a:t>	/* </a:t>
            </a:r>
            <a:r>
              <a:rPr lang="es-ES_tradnl" sz="1600" dirty="0" err="1"/>
              <a:t>Then</a:t>
            </a:r>
            <a:r>
              <a:rPr lang="es-ES_tradnl" sz="1600" dirty="0"/>
              <a:t> </a:t>
            </a:r>
            <a:r>
              <a:rPr lang="es-ES_tradnl" sz="1600" dirty="0" err="1"/>
              <a:t>follow</a:t>
            </a:r>
            <a:r>
              <a:rPr lang="es-ES_tradnl" sz="1600" dirty="0"/>
              <a:t> </a:t>
            </a:r>
            <a:r>
              <a:rPr lang="es-ES_tradnl" sz="1600" dirty="0" err="1"/>
              <a:t>the</a:t>
            </a:r>
            <a:r>
              <a:rPr lang="es-ES_tradnl" sz="1600" dirty="0"/>
              <a:t> </a:t>
            </a:r>
            <a:r>
              <a:rPr lang="es-ES_tradnl" sz="1600" dirty="0" err="1"/>
              <a:t>list</a:t>
            </a:r>
            <a:r>
              <a:rPr lang="es-ES_tradnl" sz="1600" dirty="0"/>
              <a:t> */</a:t>
            </a:r>
          </a:p>
          <a:p>
            <a:r>
              <a:rPr lang="en-US" sz="1600" dirty="0"/>
              <a:t>	while (n--) {</a:t>
            </a:r>
          </a:p>
          <a:p>
            <a:r>
              <a:rPr lang="en-US" sz="1600" dirty="0"/>
              <a:t>		if (!</a:t>
            </a:r>
            <a:r>
              <a:rPr lang="en-US" sz="1600" dirty="0" err="1"/>
              <a:t>qs</a:t>
            </a:r>
            <a:r>
              <a:rPr lang="en-US" sz="1600" dirty="0"/>
              <a:t>-&gt;next) {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qs</a:t>
            </a:r>
            <a:r>
              <a:rPr lang="en-US" sz="1600" dirty="0"/>
              <a:t>-&gt;next = </a:t>
            </a:r>
            <a:r>
              <a:rPr lang="en-US" sz="1600" dirty="0" err="1"/>
              <a:t>kmalloc</a:t>
            </a:r>
            <a:r>
              <a:rPr lang="en-US" sz="1600" dirty="0"/>
              <a:t>(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scull_qset</a:t>
            </a:r>
            <a:r>
              <a:rPr lang="en-US" sz="1600" dirty="0"/>
              <a:t>), GFP_KERNEL);</a:t>
            </a:r>
          </a:p>
          <a:p>
            <a:r>
              <a:rPr lang="en-US" sz="1600" dirty="0"/>
              <a:t>			if (</a:t>
            </a:r>
            <a:r>
              <a:rPr lang="en-US" sz="1600" dirty="0" err="1"/>
              <a:t>qs</a:t>
            </a:r>
            <a:r>
              <a:rPr lang="en-US" sz="1600" dirty="0"/>
              <a:t>-&gt;next == NULL)</a:t>
            </a:r>
          </a:p>
          <a:p>
            <a:r>
              <a:rPr lang="en-US" sz="1600" dirty="0"/>
              <a:t>				return NULL;  /* Never mind */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memset</a:t>
            </a:r>
            <a:r>
              <a:rPr lang="en-US" sz="1600" dirty="0"/>
              <a:t>(</a:t>
            </a:r>
            <a:r>
              <a:rPr lang="en-US" sz="1600" dirty="0" err="1"/>
              <a:t>qs</a:t>
            </a:r>
            <a:r>
              <a:rPr lang="en-US" sz="1600" dirty="0"/>
              <a:t>-&gt;next, 0,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scull_qset</a:t>
            </a:r>
            <a:r>
              <a:rPr lang="en-US" sz="1600" dirty="0"/>
              <a:t>));</a:t>
            </a:r>
          </a:p>
          <a:p>
            <a:r>
              <a:rPr lang="en-US" sz="1600" dirty="0"/>
              <a:t>		}</a:t>
            </a:r>
          </a:p>
          <a:p>
            <a:r>
              <a:rPr lang="es-ES_tradnl" sz="1600" dirty="0"/>
              <a:t>		</a:t>
            </a:r>
            <a:r>
              <a:rPr lang="es-ES_tradnl" sz="1600" dirty="0" err="1"/>
              <a:t>qs</a:t>
            </a:r>
            <a:r>
              <a:rPr lang="es-ES_tradnl" sz="1600" dirty="0"/>
              <a:t> = </a:t>
            </a:r>
            <a:r>
              <a:rPr lang="es-ES_tradnl" sz="1600" dirty="0" err="1"/>
              <a:t>qs</a:t>
            </a:r>
            <a:r>
              <a:rPr lang="es-ES_tradnl" sz="1600" dirty="0"/>
              <a:t>-&gt;</a:t>
            </a:r>
            <a:r>
              <a:rPr lang="es-ES_tradnl" sz="1600" dirty="0" err="1"/>
              <a:t>next</a:t>
            </a:r>
            <a:r>
              <a:rPr lang="es-ES_tradnl" sz="1600" dirty="0"/>
              <a:t>;</a:t>
            </a:r>
          </a:p>
          <a:p>
            <a:r>
              <a:rPr lang="es-ES_tradnl" sz="1600" dirty="0"/>
              <a:t>		</a:t>
            </a:r>
            <a:r>
              <a:rPr lang="es-ES_tradnl" sz="1600" dirty="0" err="1"/>
              <a:t>continue</a:t>
            </a:r>
            <a:r>
              <a:rPr lang="es-ES_tradnl" sz="1600" dirty="0"/>
              <a:t>;</a:t>
            </a:r>
          </a:p>
          <a:p>
            <a:r>
              <a:rPr lang="es-ES_tradnl" sz="1600" dirty="0"/>
              <a:t>	}</a:t>
            </a:r>
          </a:p>
          <a:p>
            <a:r>
              <a:rPr lang="es-ES_tradnl" sz="1600" dirty="0"/>
              <a:t>	</a:t>
            </a:r>
            <a:r>
              <a:rPr lang="es-ES_tradnl" sz="1600" dirty="0" err="1"/>
              <a:t>return</a:t>
            </a:r>
            <a:r>
              <a:rPr lang="es-ES_tradnl" sz="1600" dirty="0"/>
              <a:t> </a:t>
            </a:r>
            <a:r>
              <a:rPr lang="es-ES_tradnl" sz="1600" dirty="0" err="1"/>
              <a:t>qs</a:t>
            </a:r>
            <a:r>
              <a:rPr lang="es-ES_tradnl" sz="1600" dirty="0"/>
              <a:t>;</a:t>
            </a:r>
          </a:p>
          <a:p>
            <a:r>
              <a:rPr lang="es-ES_tradnl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76925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</a:p>
          <a:p>
            <a:r>
              <a:rPr lang="en-US" dirty="0" smtClean="0"/>
              <a:t>Scull device model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Module parameters</a:t>
            </a:r>
          </a:p>
          <a:p>
            <a:r>
              <a:rPr lang="en-US" dirty="0" smtClean="0"/>
              <a:t>Adding synchronization</a:t>
            </a:r>
          </a:p>
          <a:p>
            <a:r>
              <a:rPr lang="en-US" dirty="0" smtClean="0"/>
              <a:t>Sending control commands to the device</a:t>
            </a:r>
          </a:p>
          <a:p>
            <a:r>
              <a:rPr lang="en-US" dirty="0" smtClean="0"/>
              <a:t>Initialization and cleanup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3553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module parameters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162800" cy="461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Our parameters which can be set at load time.</a:t>
            </a:r>
          </a:p>
          <a:p>
            <a:r>
              <a:rPr lang="en-US" dirty="0"/>
              <a:t> *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scull_major</a:t>
            </a:r>
            <a:r>
              <a:rPr lang="en-US" dirty="0"/>
              <a:t> =   SCULL_MAJOR;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scull_minor</a:t>
            </a:r>
            <a:r>
              <a:rPr lang="en-US" dirty="0"/>
              <a:t> =   0;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scull_nr_devs</a:t>
            </a:r>
            <a:r>
              <a:rPr lang="en-US" dirty="0"/>
              <a:t> = SCULL_NR_DEVS;	/* number of bare scull devices */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scull_quantum</a:t>
            </a:r>
            <a:r>
              <a:rPr lang="en-US" dirty="0"/>
              <a:t> = SCULL_QUANTUM;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scull_qset</a:t>
            </a:r>
            <a:r>
              <a:rPr lang="en-US" dirty="0"/>
              <a:t> =    SCULL_QSET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module_param</a:t>
            </a:r>
            <a:r>
              <a:rPr lang="en-US" dirty="0"/>
              <a:t>(</a:t>
            </a:r>
            <a:r>
              <a:rPr lang="en-US" dirty="0" err="1"/>
              <a:t>scull_major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S_IRUGO);</a:t>
            </a:r>
          </a:p>
          <a:p>
            <a:r>
              <a:rPr lang="en-US" dirty="0" err="1"/>
              <a:t>module_param</a:t>
            </a:r>
            <a:r>
              <a:rPr lang="en-US" dirty="0"/>
              <a:t>(</a:t>
            </a:r>
            <a:r>
              <a:rPr lang="en-US" dirty="0" err="1"/>
              <a:t>scull_minor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S_IRUGO);</a:t>
            </a:r>
          </a:p>
          <a:p>
            <a:r>
              <a:rPr lang="en-US" dirty="0" err="1"/>
              <a:t>module_param</a:t>
            </a:r>
            <a:r>
              <a:rPr lang="en-US" dirty="0"/>
              <a:t>(</a:t>
            </a:r>
            <a:r>
              <a:rPr lang="en-US" dirty="0" err="1"/>
              <a:t>scull_nr_devs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S_IRUGO);</a:t>
            </a:r>
          </a:p>
          <a:p>
            <a:r>
              <a:rPr lang="en-US" dirty="0" err="1"/>
              <a:t>module_param</a:t>
            </a:r>
            <a:r>
              <a:rPr lang="en-US" dirty="0"/>
              <a:t>(</a:t>
            </a:r>
            <a:r>
              <a:rPr lang="en-US" dirty="0" err="1"/>
              <a:t>scull_quantum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S_IRUGO);</a:t>
            </a:r>
          </a:p>
          <a:p>
            <a:r>
              <a:rPr lang="en-US" dirty="0" err="1"/>
              <a:t>module_param</a:t>
            </a:r>
            <a:r>
              <a:rPr lang="en-US" dirty="0"/>
              <a:t>(</a:t>
            </a:r>
            <a:r>
              <a:rPr lang="en-US" dirty="0" err="1"/>
              <a:t>scull_qset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S_IRUGO)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C0504D"/>
                </a:solidFill>
              </a:rPr>
              <a:t>             </a:t>
            </a:r>
            <a:r>
              <a:rPr lang="en-US" sz="2400" b="1" dirty="0" err="1" smtClean="0">
                <a:solidFill>
                  <a:srgbClr val="C0504D"/>
                </a:solidFill>
              </a:rPr>
              <a:t>module_param</a:t>
            </a:r>
            <a:r>
              <a:rPr lang="en-US" sz="2400" b="1" dirty="0" smtClean="0">
                <a:solidFill>
                  <a:srgbClr val="C0504D"/>
                </a:solidFill>
              </a:rPr>
              <a:t>(name, type, permission)</a:t>
            </a:r>
            <a:endParaRPr lang="en-US" sz="2400" b="1" dirty="0">
              <a:solidFill>
                <a:srgbClr val="C0504D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0600" y="5791200"/>
            <a:ext cx="7696200" cy="76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USAGE: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insmod</a:t>
            </a:r>
            <a:r>
              <a:rPr lang="en-US" dirty="0" smtClean="0"/>
              <a:t> </a:t>
            </a:r>
            <a:r>
              <a:rPr lang="en-US" dirty="0" err="1" smtClean="0"/>
              <a:t>scull.ko</a:t>
            </a:r>
            <a:r>
              <a:rPr lang="en-US" dirty="0" smtClean="0"/>
              <a:t> </a:t>
            </a:r>
            <a:r>
              <a:rPr lang="en-US" dirty="0" err="1" smtClean="0"/>
              <a:t>scull_quantum</a:t>
            </a:r>
            <a:r>
              <a:rPr lang="en-US" dirty="0" smtClean="0"/>
              <a:t>=8000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613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Embedding </a:t>
            </a:r>
            <a:r>
              <a:rPr lang="en-US" dirty="0" err="1" smtClean="0"/>
              <a:t>cdev</a:t>
            </a:r>
            <a:r>
              <a:rPr lang="en-US" dirty="0" smtClean="0"/>
              <a:t> in custom device structure</a:t>
            </a:r>
          </a:p>
          <a:p>
            <a:r>
              <a:rPr lang="en-US" dirty="0" smtClean="0"/>
              <a:t>Scull device model</a:t>
            </a:r>
          </a:p>
          <a:p>
            <a:r>
              <a:rPr lang="en-US" dirty="0" smtClean="0"/>
              <a:t>Module parameters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Adding synchronization</a:t>
            </a:r>
          </a:p>
          <a:p>
            <a:r>
              <a:rPr lang="en-US" dirty="0" smtClean="0"/>
              <a:t>Sending control commands to the device</a:t>
            </a:r>
          </a:p>
          <a:p>
            <a:r>
              <a:rPr lang="en-US" dirty="0" smtClean="0"/>
              <a:t>Initialization and cleanup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23553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928</Words>
  <Application>Microsoft Macintosh PowerPoint</Application>
  <PresentationFormat>On-screen Show (4:3)</PresentationFormat>
  <Paragraphs>451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Training New Employees</vt:lpstr>
      <vt:lpstr>DEVICE DRIVERS Scull: a char device</vt:lpstr>
      <vt:lpstr>Outline</vt:lpstr>
      <vt:lpstr>Embedding cdev in custom device structure</vt:lpstr>
      <vt:lpstr>Outline</vt:lpstr>
      <vt:lpstr>Dynamic Data Region</vt:lpstr>
      <vt:lpstr>The nth qset</vt:lpstr>
      <vt:lpstr>Outline</vt:lpstr>
      <vt:lpstr>Defining module parameters</vt:lpstr>
      <vt:lpstr>Outline</vt:lpstr>
      <vt:lpstr>Opening the scull device</vt:lpstr>
      <vt:lpstr>Reading from the device</vt:lpstr>
      <vt:lpstr>Reading from the device – cont’d</vt:lpstr>
      <vt:lpstr>Reading from the device – cont’d</vt:lpstr>
      <vt:lpstr>Writing to the device</vt:lpstr>
      <vt:lpstr>Writing to the device – cont’d</vt:lpstr>
      <vt:lpstr>Writing to the device – cont’d</vt:lpstr>
      <vt:lpstr>Writing to the device – cont’d</vt:lpstr>
      <vt:lpstr>Outline</vt:lpstr>
      <vt:lpstr>ioctl – command constants</vt:lpstr>
      <vt:lpstr>ioctl command layout</vt:lpstr>
      <vt:lpstr>Handling control commands</vt:lpstr>
      <vt:lpstr>Handling control commands – cont’d</vt:lpstr>
      <vt:lpstr>Handling control commands – cont’d</vt:lpstr>
      <vt:lpstr>Outline</vt:lpstr>
      <vt:lpstr>Initializing the driver</vt:lpstr>
      <vt:lpstr>Initializing the driver – cont’d</vt:lpstr>
      <vt:lpstr>Initializing a single device</vt:lpstr>
      <vt:lpstr>Cleaning up resources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2015-02-13T15:03:30Z</dcterms:modified>
</cp:coreProperties>
</file>