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9" r:id="rId2"/>
    <p:sldId id="271" r:id="rId3"/>
    <p:sldId id="272" r:id="rId4"/>
    <p:sldId id="273" r:id="rId5"/>
    <p:sldId id="274" r:id="rId6"/>
    <p:sldId id="275" r:id="rId7"/>
    <p:sldId id="290" r:id="rId8"/>
    <p:sldId id="291" r:id="rId9"/>
    <p:sldId id="292" r:id="rId10"/>
    <p:sldId id="293" r:id="rId11"/>
    <p:sldId id="294" r:id="rId12"/>
    <p:sldId id="29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96" r:id="rId22"/>
    <p:sldId id="284" r:id="rId23"/>
    <p:sldId id="285" r:id="rId24"/>
    <p:sldId id="298" r:id="rId25"/>
    <p:sldId id="286" r:id="rId26"/>
    <p:sldId id="287" r:id="rId27"/>
    <p:sldId id="288" r:id="rId28"/>
    <p:sldId id="289" r:id="rId29"/>
    <p:sldId id="29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Device Driver Basics" id="{2E694D94-C041-6E40-8CDE-DD8A98875460}">
          <p14:sldIdLst>
            <p14:sldId id="271"/>
            <p14:sldId id="272"/>
            <p14:sldId id="273"/>
            <p14:sldId id="274"/>
            <p14:sldId id="275"/>
            <p14:sldId id="290"/>
            <p14:sldId id="291"/>
            <p14:sldId id="292"/>
            <p14:sldId id="293"/>
            <p14:sldId id="294"/>
            <p14:sldId id="29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96"/>
            <p14:sldId id="284"/>
            <p14:sldId id="285"/>
            <p14:sldId id="298"/>
            <p14:sldId id="286"/>
            <p14:sldId id="287"/>
            <p14:sldId id="288"/>
            <p14:sldId id="289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6" autoAdjust="0"/>
    <p:restoredTop sz="83951" autoAdjust="0"/>
  </p:normalViewPr>
  <p:slideViewPr>
    <p:cSldViewPr>
      <p:cViewPr varScale="1">
        <p:scale>
          <a:sx n="80" d="100"/>
          <a:sy n="80" d="100"/>
        </p:scale>
        <p:origin x="21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4/8/16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4/8/16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6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4/8/16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4/8/16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4/8/16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 DRIVERS</a:t>
            </a:r>
            <a:br>
              <a:rPr lang="en-US" dirty="0" smtClean="0"/>
            </a:br>
            <a:r>
              <a:rPr lang="en-US" dirty="0" smtClean="0"/>
              <a:t>USB Keyboard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572000"/>
            <a:ext cx="4772528" cy="990600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 smtClean="0">
                <a:latin typeface="+mn-lt"/>
              </a:rPr>
              <a:t>Tuba </a:t>
            </a:r>
            <a:r>
              <a:rPr lang="en-US" sz="2400" dirty="0" err="1" smtClean="0">
                <a:latin typeface="+mn-lt"/>
              </a:rPr>
              <a:t>Yavuz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EEL 4930/5934 Advanced Systems Programming</a:t>
            </a:r>
          </a:p>
          <a:p>
            <a:r>
              <a:rPr lang="en-US" sz="2400" dirty="0" smtClean="0">
                <a:latin typeface="+mn-lt"/>
              </a:rPr>
              <a:t>University of Florida</a:t>
            </a:r>
          </a:p>
          <a:p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first add some </a:t>
            </a:r>
            <a:r>
              <a:rPr lang="en-US" dirty="0" err="1" smtClean="0"/>
              <a:t>printk</a:t>
            </a:r>
            <a:r>
              <a:rPr lang="en-US" dirty="0" smtClean="0"/>
              <a:t> statements</a:t>
            </a:r>
            <a:endParaRPr lang="en-US" dirty="0"/>
          </a:p>
        </p:txBody>
      </p:sp>
      <p:pic>
        <p:nvPicPr>
          <p:cNvPr id="3" name="Picture 2" descr="printkAtprob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4300"/>
            <a:ext cx="7766687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181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first add some </a:t>
            </a:r>
            <a:r>
              <a:rPr lang="en-US" dirty="0" err="1" smtClean="0"/>
              <a:t>printk</a:t>
            </a:r>
            <a:r>
              <a:rPr lang="en-US" dirty="0" smtClean="0"/>
              <a:t> statements</a:t>
            </a:r>
            <a:endParaRPr lang="en-US" dirty="0"/>
          </a:p>
        </p:txBody>
      </p:sp>
      <p:pic>
        <p:nvPicPr>
          <p:cNvPr id="3" name="Picture 2" descr="printkAtdisconn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4300"/>
            <a:ext cx="8131701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181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</a:t>
            </a:r>
            <a:r>
              <a:rPr lang="en-US" dirty="0" err="1" smtClean="0"/>
              <a:t>Makefile</a:t>
            </a:r>
            <a:r>
              <a:rPr lang="en-US" dirty="0" smtClean="0"/>
              <a:t> for </a:t>
            </a:r>
            <a:r>
              <a:rPr lang="en-US" dirty="0" err="1" smtClean="0"/>
              <a:t>usbkbd</a:t>
            </a:r>
            <a:endParaRPr lang="en-US" dirty="0"/>
          </a:p>
        </p:txBody>
      </p:sp>
      <p:pic>
        <p:nvPicPr>
          <p:cNvPr id="3" name="Picture 2" descr="contentOfusbhidMakef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84300"/>
            <a:ext cx="8253372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764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compile only modules in </a:t>
            </a:r>
            <a:r>
              <a:rPr lang="en-US" dirty="0" err="1" smtClean="0"/>
              <a:t>usbhid</a:t>
            </a:r>
            <a:endParaRPr lang="en-US" dirty="0"/>
          </a:p>
        </p:txBody>
      </p:sp>
      <p:pic>
        <p:nvPicPr>
          <p:cNvPr id="3" name="Picture 2" descr="compileusbkb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4300"/>
            <a:ext cx="7766687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358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load </a:t>
            </a:r>
            <a:r>
              <a:rPr lang="en-US" dirty="0" err="1" smtClean="0"/>
              <a:t>usbkdb</a:t>
            </a:r>
            <a:r>
              <a:rPr lang="en-US" dirty="0" smtClean="0"/>
              <a:t> module &amp; check..</a:t>
            </a:r>
            <a:endParaRPr lang="en-US" dirty="0"/>
          </a:p>
        </p:txBody>
      </p:sp>
      <p:pic>
        <p:nvPicPr>
          <p:cNvPr id="3" name="Picture 2" descr="afterLoadingusbkb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84300"/>
            <a:ext cx="8375043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52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</a:t>
            </a:r>
            <a:r>
              <a:rPr lang="en-US" dirty="0" err="1" smtClean="0"/>
              <a:t>usbkbd</a:t>
            </a:r>
            <a:r>
              <a:rPr lang="en-US" dirty="0" smtClean="0"/>
              <a:t> on </a:t>
            </a:r>
            <a:r>
              <a:rPr lang="en-US" dirty="0" err="1" smtClean="0"/>
              <a:t>sysfs</a:t>
            </a:r>
            <a:endParaRPr lang="en-US" dirty="0"/>
          </a:p>
        </p:txBody>
      </p:sp>
      <p:pic>
        <p:nvPicPr>
          <p:cNvPr id="3" name="Picture 2" descr="nodevicesHandledByusbkb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84300"/>
            <a:ext cx="8375043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507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Listing USB devices before making host keyboard accessible by </a:t>
            </a:r>
            <a:r>
              <a:rPr lang="en-US" dirty="0" err="1" smtClean="0"/>
              <a:t>VirtualBox</a:t>
            </a:r>
            <a:endParaRPr lang="en-US" dirty="0"/>
          </a:p>
        </p:txBody>
      </p:sp>
      <p:pic>
        <p:nvPicPr>
          <p:cNvPr id="3" name="Picture 2" descr="usbdevicesBeforeAccessingHostKey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9432"/>
            <a:ext cx="8077200" cy="505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912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host USB keyboard accessible by </a:t>
            </a:r>
            <a:r>
              <a:rPr lang="en-US" dirty="0" err="1" smtClean="0"/>
              <a:t>VirtualBox</a:t>
            </a:r>
            <a:endParaRPr lang="en-US" dirty="0"/>
          </a:p>
        </p:txBody>
      </p:sp>
      <p:pic>
        <p:nvPicPr>
          <p:cNvPr id="3" name="Picture 2" descr="controllingHostUSBKeyboardfromVitualBo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829056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371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Listing USB devices after making host keyboard accessible by </a:t>
            </a:r>
            <a:r>
              <a:rPr lang="en-US" dirty="0" err="1" smtClean="0"/>
              <a:t>VirtualBox</a:t>
            </a:r>
            <a:endParaRPr lang="en-US" dirty="0"/>
          </a:p>
        </p:txBody>
      </p:sp>
      <p:pic>
        <p:nvPicPr>
          <p:cNvPr id="3" name="Picture 2" descr="afterHostUSBKeyboardBecomesAccessi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36700"/>
            <a:ext cx="8253372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451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the driver that’s controlling host USB keyboard</a:t>
            </a:r>
            <a:endParaRPr lang="en-US" dirty="0"/>
          </a:p>
        </p:txBody>
      </p:sp>
      <p:pic>
        <p:nvPicPr>
          <p:cNvPr id="3" name="Picture 2" descr="usbkbdNotYetHandlingTheKey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12900"/>
            <a:ext cx="8010029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350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Making USB host keyboard available to </a:t>
            </a:r>
            <a:r>
              <a:rPr lang="en-US" dirty="0" err="1" smtClean="0"/>
              <a:t>VirtualBox</a:t>
            </a:r>
            <a:endParaRPr lang="en-US" dirty="0" smtClean="0"/>
          </a:p>
          <a:p>
            <a:r>
              <a:rPr lang="en-US" dirty="0" smtClean="0"/>
              <a:t>Finding out which driver is handling the USB host keyboard</a:t>
            </a:r>
          </a:p>
          <a:p>
            <a:r>
              <a:rPr lang="en-US" dirty="0" smtClean="0"/>
              <a:t>Making sure the desired driver is handling the USB host keyboard</a:t>
            </a:r>
          </a:p>
          <a:p>
            <a:r>
              <a:rPr lang="en-US" dirty="0" smtClean="0"/>
              <a:t>And testing the driver!</a:t>
            </a:r>
          </a:p>
          <a:p>
            <a:pPr lvl="1"/>
            <a:r>
              <a:rPr lang="en-US" dirty="0" smtClean="0"/>
              <a:t>Getting you ready for Assignment 6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47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who’s in charge then?</a:t>
            </a:r>
            <a:endParaRPr lang="en-US" dirty="0"/>
          </a:p>
        </p:txBody>
      </p:sp>
      <p:pic>
        <p:nvPicPr>
          <p:cNvPr id="4" name="Picture 3" descr="kernelLogsShowingGenericUsbHandlingHostKey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84300"/>
            <a:ext cx="8253372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873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confirm on </a:t>
            </a:r>
            <a:r>
              <a:rPr lang="en-US" dirty="0" err="1" smtClean="0"/>
              <a:t>sysfs</a:t>
            </a:r>
            <a:r>
              <a:rPr lang="en-US" dirty="0" smtClean="0"/>
              <a:t>..</a:t>
            </a:r>
            <a:endParaRPr lang="en-US" dirty="0"/>
          </a:p>
        </p:txBody>
      </p:sp>
      <p:pic>
        <p:nvPicPr>
          <p:cNvPr id="3" name="Picture 2" descr="genericusbHandlingHostKey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84300"/>
            <a:ext cx="8253372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888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first unbind the keyboard from </a:t>
            </a:r>
            <a:r>
              <a:rPr lang="en-US" dirty="0" err="1" smtClean="0"/>
              <a:t>usbhid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the following command (at your own risk!)</a:t>
            </a:r>
          </a:p>
          <a:p>
            <a:pPr lvl="1"/>
            <a:r>
              <a:rPr lang="en-US" dirty="0" smtClean="0"/>
              <a:t>echo –n “</a:t>
            </a:r>
            <a:r>
              <a:rPr lang="en-US" dirty="0" smtClean="0"/>
              <a:t>2-2:1.0</a:t>
            </a:r>
            <a:r>
              <a:rPr lang="en-US" dirty="0" smtClean="0"/>
              <a:t>” &gt; /sys/bus/</a:t>
            </a:r>
            <a:r>
              <a:rPr lang="en-US" dirty="0" err="1" smtClean="0"/>
              <a:t>usb</a:t>
            </a:r>
            <a:r>
              <a:rPr lang="en-US" dirty="0" smtClean="0"/>
              <a:t>/drivers/</a:t>
            </a:r>
            <a:r>
              <a:rPr lang="en-US" dirty="0" err="1" smtClean="0"/>
              <a:t>usbhid</a:t>
            </a:r>
            <a:r>
              <a:rPr lang="en-US" dirty="0" smtClean="0"/>
              <a:t>/unbind</a:t>
            </a:r>
          </a:p>
          <a:p>
            <a:pPr lvl="1"/>
            <a:endParaRPr lang="en-US" dirty="0"/>
          </a:p>
          <a:p>
            <a:r>
              <a:rPr lang="en-US" dirty="0" smtClean="0"/>
              <a:t>What’s wrong???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709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there’s a will, there’s a way!</a:t>
            </a:r>
            <a:endParaRPr lang="en-US" dirty="0"/>
          </a:p>
        </p:txBody>
      </p:sp>
      <p:pic>
        <p:nvPicPr>
          <p:cNvPr id="3" name="Picture 2" descr="bindscri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84300"/>
            <a:ext cx="8131701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011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Executing bind script..</a:t>
            </a:r>
            <a:endParaRPr lang="en-US" dirty="0"/>
          </a:p>
        </p:txBody>
      </p:sp>
      <p:pic>
        <p:nvPicPr>
          <p:cNvPr id="3" name="Picture 2" descr="executeBindingScrip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8375043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462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if </a:t>
            </a:r>
            <a:r>
              <a:rPr lang="en-US" dirty="0" err="1" smtClean="0"/>
              <a:t>usbkbd</a:t>
            </a:r>
            <a:r>
              <a:rPr lang="en-US" dirty="0" smtClean="0"/>
              <a:t> is handling the host keyboard after binding process</a:t>
            </a:r>
            <a:endParaRPr lang="en-US" dirty="0"/>
          </a:p>
        </p:txBody>
      </p:sp>
      <p:pic>
        <p:nvPicPr>
          <p:cNvPr id="3" name="Picture 2" descr="usbkbdHandlingTheKeyboardN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99" y="1553001"/>
            <a:ext cx="8136401" cy="509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933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kernel logs..</a:t>
            </a:r>
            <a:endParaRPr lang="en-US" dirty="0"/>
          </a:p>
        </p:txBody>
      </p:sp>
      <p:pic>
        <p:nvPicPr>
          <p:cNvPr id="3" name="Picture 2" descr="printkInusbkbdAtWo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803030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925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disconnect host keyboard</a:t>
            </a:r>
            <a:endParaRPr lang="en-US" dirty="0"/>
          </a:p>
        </p:txBody>
      </p:sp>
      <p:pic>
        <p:nvPicPr>
          <p:cNvPr id="3" name="Picture 2" descr="disconnectingHostKey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2550"/>
            <a:ext cx="832104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019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check kernel logs again..</a:t>
            </a:r>
            <a:endParaRPr lang="en-US" dirty="0"/>
          </a:p>
        </p:txBody>
      </p:sp>
      <p:pic>
        <p:nvPicPr>
          <p:cNvPr id="3" name="Picture 2" descr="afterDisconnectingHostKeyboar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84300"/>
            <a:ext cx="8375043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448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Oh, the led effect.. press CAPSLOCK</a:t>
            </a:r>
            <a:endParaRPr lang="en-US" dirty="0"/>
          </a:p>
        </p:txBody>
      </p:sp>
      <p:pic>
        <p:nvPicPr>
          <p:cNvPr id="3" name="Picture 2" descr="effectOfPressingCAPSLo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4300"/>
            <a:ext cx="801003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309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Kernel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Debian</a:t>
            </a:r>
            <a:r>
              <a:rPr lang="en-US" dirty="0" smtClean="0"/>
              <a:t> is recommended!</a:t>
            </a:r>
          </a:p>
          <a:p>
            <a:r>
              <a:rPr lang="en-US" dirty="0" smtClean="0"/>
              <a:t>Download kernel source	</a:t>
            </a:r>
          </a:p>
          <a:p>
            <a:pPr lvl="1"/>
            <a:r>
              <a:rPr lang="en-US" dirty="0" smtClean="0"/>
              <a:t>$ apt-get install linux-source-3.2</a:t>
            </a:r>
          </a:p>
          <a:p>
            <a:pPr lvl="1"/>
            <a:r>
              <a:rPr lang="en-US" dirty="0" smtClean="0"/>
              <a:t>$ tar </a:t>
            </a:r>
            <a:r>
              <a:rPr lang="en-US" dirty="0" err="1" smtClean="0"/>
              <a:t>xjf</a:t>
            </a:r>
            <a:r>
              <a:rPr lang="en-US" dirty="0" smtClean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/linux-source-3.2.tar.bz2</a:t>
            </a:r>
          </a:p>
          <a:p>
            <a:pPr lvl="1"/>
            <a:r>
              <a:rPr lang="en-US" dirty="0" smtClean="0"/>
              <a:t>$ cd linux-source-3.2</a:t>
            </a:r>
          </a:p>
          <a:p>
            <a:r>
              <a:rPr lang="en-US" dirty="0" smtClean="0"/>
              <a:t>Configure it</a:t>
            </a:r>
          </a:p>
          <a:p>
            <a:pPr lvl="1"/>
            <a:r>
              <a:rPr lang="en-US" dirty="0" smtClean="0"/>
              <a:t>$ make </a:t>
            </a:r>
            <a:r>
              <a:rPr lang="en-US" dirty="0" err="1" smtClean="0"/>
              <a:t>menuconfig</a:t>
            </a:r>
            <a:endParaRPr lang="en-US" dirty="0" smtClean="0"/>
          </a:p>
          <a:p>
            <a:pPr lvl="2"/>
            <a:r>
              <a:rPr lang="en-US" dirty="0" smtClean="0"/>
              <a:t>You may need to install libncurses5-dev first!</a:t>
            </a:r>
          </a:p>
          <a:p>
            <a:r>
              <a:rPr lang="en-US" dirty="0" smtClean="0"/>
              <a:t>Compile</a:t>
            </a:r>
          </a:p>
          <a:p>
            <a:pPr lvl="1"/>
            <a:r>
              <a:rPr lang="en-US" dirty="0" smtClean="0"/>
              <a:t>$ make clean</a:t>
            </a:r>
          </a:p>
          <a:p>
            <a:pPr lvl="1"/>
            <a:r>
              <a:rPr lang="en-US" dirty="0" smtClean="0"/>
              <a:t>$ make deb-</a:t>
            </a:r>
            <a:r>
              <a:rPr lang="en-US" dirty="0" err="1" smtClean="0"/>
              <a:t>pkg</a:t>
            </a:r>
            <a:endParaRPr lang="en-US" dirty="0" smtClean="0"/>
          </a:p>
          <a:p>
            <a:r>
              <a:rPr lang="en-US" dirty="0" smtClean="0"/>
              <a:t>Install the kernel image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dpkg</a:t>
            </a:r>
            <a:r>
              <a:rPr lang="en-US" dirty="0" smtClean="0"/>
              <a:t> –I ../linux-image-3.2.19_3.2.19-1_i386.deb</a:t>
            </a:r>
          </a:p>
          <a:p>
            <a:r>
              <a:rPr lang="en-US" dirty="0" smtClean="0"/>
              <a:t>Reboot</a:t>
            </a:r>
          </a:p>
          <a:p>
            <a:pPr lvl="1"/>
            <a:r>
              <a:rPr lang="en-US" dirty="0" smtClean="0"/>
              <a:t>shutdown –r now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333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Choose the version you just installed</a:t>
            </a:r>
            <a:endParaRPr lang="en-US" dirty="0"/>
          </a:p>
        </p:txBody>
      </p:sp>
      <p:pic>
        <p:nvPicPr>
          <p:cNvPr id="3" name="Picture 2" descr="debianBigTest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035" y="1600676"/>
            <a:ext cx="6095365" cy="457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057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 err="1" smtClean="0"/>
              <a:t>usbkbd</a:t>
            </a:r>
            <a:r>
              <a:rPr lang="en-US" dirty="0" smtClean="0"/>
              <a:t> module already loaded?</a:t>
            </a:r>
            <a:endParaRPr lang="en-US" dirty="0"/>
          </a:p>
        </p:txBody>
      </p:sp>
      <p:pic>
        <p:nvPicPr>
          <p:cNvPr id="3" name="Picture 2" descr="usbkbdNotLoad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781601"/>
            <a:ext cx="6523945" cy="40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518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first add some </a:t>
            </a:r>
            <a:r>
              <a:rPr lang="en-US" dirty="0" err="1" smtClean="0"/>
              <a:t>printk</a:t>
            </a:r>
            <a:r>
              <a:rPr lang="en-US" dirty="0" smtClean="0"/>
              <a:t> statements</a:t>
            </a:r>
            <a:endParaRPr lang="en-US" dirty="0"/>
          </a:p>
        </p:txBody>
      </p:sp>
      <p:pic>
        <p:nvPicPr>
          <p:cNvPr id="3" name="Picture 2" descr="printkAturbir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36700"/>
            <a:ext cx="7523344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57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first add some </a:t>
            </a:r>
            <a:r>
              <a:rPr lang="en-US" dirty="0" err="1" smtClean="0"/>
              <a:t>printk</a:t>
            </a:r>
            <a:r>
              <a:rPr lang="en-US" dirty="0" smtClean="0"/>
              <a:t> statements</a:t>
            </a:r>
            <a:endParaRPr lang="en-US" dirty="0"/>
          </a:p>
        </p:txBody>
      </p:sp>
      <p:pic>
        <p:nvPicPr>
          <p:cNvPr id="3" name="Picture 2" descr="printkAtledeve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778696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181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first add some </a:t>
            </a:r>
            <a:r>
              <a:rPr lang="en-US" dirty="0" err="1" smtClean="0"/>
              <a:t>printk</a:t>
            </a:r>
            <a:r>
              <a:rPr lang="en-US" dirty="0" smtClean="0"/>
              <a:t> statements</a:t>
            </a:r>
            <a:endParaRPr lang="en-US" dirty="0"/>
          </a:p>
        </p:txBody>
      </p:sp>
      <p:pic>
        <p:nvPicPr>
          <p:cNvPr id="3" name="Picture 2" descr="printkAtinputOp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84300"/>
            <a:ext cx="7766687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181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Let’s first add some </a:t>
            </a:r>
            <a:r>
              <a:rPr lang="en-US" dirty="0" err="1" smtClean="0"/>
              <a:t>printk</a:t>
            </a:r>
            <a:r>
              <a:rPr lang="en-US" dirty="0" smtClean="0"/>
              <a:t> statements</a:t>
            </a:r>
            <a:endParaRPr lang="en-US" dirty="0"/>
          </a:p>
        </p:txBody>
      </p:sp>
      <p:pic>
        <p:nvPicPr>
          <p:cNvPr id="3" name="Picture 2" descr="printkAtinputClo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4300"/>
            <a:ext cx="8010029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181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258</Words>
  <Application>Microsoft Macintosh PowerPoint</Application>
  <PresentationFormat>On-screen Show (4:3)</PresentationFormat>
  <Paragraphs>57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Georgia</vt:lpstr>
      <vt:lpstr>Arial</vt:lpstr>
      <vt:lpstr>Training New Employees</vt:lpstr>
      <vt:lpstr>DEVICE DRIVERS USB Keyboard Testing</vt:lpstr>
      <vt:lpstr>Agenda</vt:lpstr>
      <vt:lpstr>Compiling Kernel Source</vt:lpstr>
      <vt:lpstr>Choose the version you just installed</vt:lpstr>
      <vt:lpstr>Is usbkbd module already loaded?</vt:lpstr>
      <vt:lpstr>Let’s first add some printk statements</vt:lpstr>
      <vt:lpstr>Let’s first add some printk statements</vt:lpstr>
      <vt:lpstr>Let’s first add some printk statements</vt:lpstr>
      <vt:lpstr>Let’s first add some printk statements</vt:lpstr>
      <vt:lpstr>Let’s first add some printk statements</vt:lpstr>
      <vt:lpstr>Let’s first add some printk statements</vt:lpstr>
      <vt:lpstr>Let’s check Makefile for usbkbd</vt:lpstr>
      <vt:lpstr>Let’s compile only modules in usbhid</vt:lpstr>
      <vt:lpstr>Let’s load usbkdb module &amp; check..</vt:lpstr>
      <vt:lpstr>Let’s check usbkbd on sysfs</vt:lpstr>
      <vt:lpstr>Listing USB devices before making host keyboard accessible by VirtualBox</vt:lpstr>
      <vt:lpstr>Making host USB keyboard accessible by VirtualBox</vt:lpstr>
      <vt:lpstr>Listing USB devices after making host keyboard accessible by VirtualBox</vt:lpstr>
      <vt:lpstr>Finding the driver that’s controlling host USB keyboard</vt:lpstr>
      <vt:lpstr>Well, who’s in charge then?</vt:lpstr>
      <vt:lpstr>Let’s confirm on sysfs..</vt:lpstr>
      <vt:lpstr>Let’s first unbind the keyboard from usbhid</vt:lpstr>
      <vt:lpstr>If there’s a will, there’s a way!</vt:lpstr>
      <vt:lpstr>Executing bind script..</vt:lpstr>
      <vt:lpstr>Checking if usbkbd is handling the host keyboard after binding process</vt:lpstr>
      <vt:lpstr>Let’s check kernel logs..</vt:lpstr>
      <vt:lpstr>Time to disconnect host keyboard</vt:lpstr>
      <vt:lpstr>Let’s check kernel logs again..</vt:lpstr>
      <vt:lpstr>Oh, the led effect.. press CAPSLOCK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2016-04-08T12:39:14Z</dcterms:modified>
</cp:coreProperties>
</file>