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77D69-FF04-494E-9A13-9F64053C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21C170-ACA3-4898-899F-BD766E1D5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66083-F2B9-46E1-9186-D51EF56E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85E-8005-4138-B22E-B2F8AFF2449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4F4B0-8E89-489C-8306-D15C0FA3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23C1B-59A9-48CB-A9E8-090BC8A7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06DF-68EA-48A4-9911-E611B4DF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1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29DA0-4BD1-4FDC-8C9F-E11ED71E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E5AC2A-B921-4143-BAA4-F95F682CD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048C7-818B-4584-8A13-B838BE23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85E-8005-4138-B22E-B2F8AFF2449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1FC54-5A7B-432E-8A5E-F8C1E61F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33445-4090-4C07-B24F-D06881A6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06DF-68EA-48A4-9911-E611B4DF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2E570C-6F21-442E-87D4-B78C40D45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49D630-BE22-4F95-A8E5-FA25ADEE7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D7638-B168-422E-B5CC-E1DE44F9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85E-8005-4138-B22E-B2F8AFF2449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CDC8B-FE5E-48F7-AA79-41D502AF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A5AD6-4BCC-4F19-B12F-45D8550C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06DF-68EA-48A4-9911-E611B4DF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4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F549A-6D15-4220-A31B-35AC080A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765AF-40C0-440B-A5BC-982FC65D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C1740-F2BC-4D77-BD57-341A36D8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85E-8005-4138-B22E-B2F8AFF2449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20C29-F6A2-4E85-B425-060B6AA3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062A0-441B-4175-A360-6EDF95E6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06DF-68EA-48A4-9911-E611B4DF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6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8C40-5D81-481C-8AA7-AD464113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8E726-2638-4047-AA5F-E585197A6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4EF9-AABC-46B9-82AE-F3D66786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85E-8005-4138-B22E-B2F8AFF2449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B2EF9-E5A9-49F7-8130-C6117328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C1E54-FE9E-444E-90B5-AEC15D33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06DF-68EA-48A4-9911-E611B4DF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6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65EC8-2578-4F08-9DB9-BF6D8F27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7E48D-11BD-4128-B5D2-AB4978299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4025AA-8494-4588-9EC1-48FDB9EE6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85E6B1-EE42-4F84-9623-F1E8D457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85E-8005-4138-B22E-B2F8AFF2449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3B03A-4B48-40D2-9884-50E0B8E5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B96D7-1A5A-4EA5-B5AC-729004D6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06DF-68EA-48A4-9911-E611B4DF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3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D8A1E-C47F-4D57-BB66-4CA5F392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D6919-6220-4349-A06C-8A5089D90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29E41C-0FF5-480C-AF3F-0D86EA55E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0CE864-88B7-4F9D-B84D-39231880D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DE142D-A9D6-4857-BFBD-B20E08A1E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4EB458-2232-4D18-B899-D45C072E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85E-8005-4138-B22E-B2F8AFF2449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7B4306-71AE-454C-9C8F-CC6AE05E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90C927-3005-4493-908D-099F27CA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06DF-68EA-48A4-9911-E611B4DF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3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A58B6-A8C9-4F0E-B2EE-BC75EBF4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DC3E0D-A403-43E6-B8EC-09FB730D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85E-8005-4138-B22E-B2F8AFF2449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35FC12-DACE-42D6-B51C-16C6E9C0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3BF4CE-6AB5-4B4B-8DF5-5652DB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06DF-68EA-48A4-9911-E611B4DF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5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86DF5A-4159-495B-BF71-9D11C010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85E-8005-4138-B22E-B2F8AFF2449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24D6EA-6BB8-4023-9065-D5DBE4AE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8ED88C-D533-411F-BEBE-D0056C15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06DF-68EA-48A4-9911-E611B4DF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1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38F13-1571-4EF4-86F7-C799A53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92A2D-7A81-41ED-B4D7-0BA659366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684980-31BC-4CF7-A8BE-BE1E4A801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BB60D-9912-48C1-B36A-3735B971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85E-8005-4138-B22E-B2F8AFF2449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FA978-84EE-4E72-A27E-74BB2A39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CC19C-C8B2-46FC-808C-1B205EF8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06DF-68EA-48A4-9911-E611B4DF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9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722D4-8485-4AA9-8CCB-80AEAA24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52D51D-EF97-4B30-9D5D-92BC63592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861BD7-90FC-4667-A741-66CF93970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5E8AF-CD45-4606-9633-A696C9E5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85E-8005-4138-B22E-B2F8AFF2449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33D51-D205-49EC-9CDC-4F63D44B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FDCA16-E95B-401F-859A-68B27A68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06DF-68EA-48A4-9911-E611B4DF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0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945851-72B9-4003-BEF7-C89F122C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6656D-0619-42AB-9873-968F379B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6E606-86A3-40BC-A0A4-8C992295F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8D85E-8005-4138-B22E-B2F8AFF2449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6C240-7295-4AED-88F3-7DD4F16B4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58BDB-4FC2-4663-847E-E791247BF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506DF-68EA-48A4-9911-E611B4DF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pan.baidu.com/s/1mo8shnHowx2AcVQv3vfUZ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pan.baidu.com/s/1aNVRTKP-inMM5jde2Wnrs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0242609/article/details/52810613" TargetMode="External"/><Relationship Id="rId2" Type="http://schemas.openxmlformats.org/officeDocument/2006/relationships/hyperlink" Target="https://pan.baidu.com/s/1eb0jOSdeGnQIZHEX_Ip2Ag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D18E2-B75B-48FF-BF37-6CD792725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FlexRII</a:t>
            </a:r>
            <a:r>
              <a:rPr lang="zh-CN" altLang="en-US" dirty="0"/>
              <a:t>嵌入式程序</a:t>
            </a:r>
            <a:br>
              <a:rPr lang="en-US" altLang="zh-CN" dirty="0"/>
            </a:br>
            <a:r>
              <a:rPr lang="zh-CN" altLang="en-US" dirty="0"/>
              <a:t>自动编译器使用方法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3EC07E-BA3D-41FB-9BE3-3DCB39F004E5}"/>
              </a:ext>
            </a:extLst>
          </p:cNvPr>
          <p:cNvSpPr/>
          <p:nvPr/>
        </p:nvSpPr>
        <p:spPr>
          <a:xfrm>
            <a:off x="11223112" y="296733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nextslide"/>
              </a:rPr>
              <a:t>&gt;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788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8F57E-A22E-4F23-9F70-60D38B0F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</a:t>
            </a:r>
            <a:r>
              <a:rPr lang="zh-CN" altLang="en-US" dirty="0"/>
              <a:t>生成序列号及验证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15D8F-0647-4A2E-8C70-51B36EDA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313"/>
            <a:ext cx="4953000" cy="307767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2.2.1.</a:t>
            </a:r>
            <a:r>
              <a:rPr lang="zh-CN" altLang="en-US" sz="2000" dirty="0"/>
              <a:t>生成序列号</a:t>
            </a:r>
            <a:endParaRPr lang="en-US" altLang="zh-CN" sz="2000" dirty="0"/>
          </a:p>
          <a:p>
            <a:r>
              <a:rPr lang="zh-CN" altLang="en-US" sz="2000" dirty="0"/>
              <a:t>按要求输入一批</a:t>
            </a:r>
            <a:r>
              <a:rPr lang="en-US" altLang="zh-CN" sz="2000" dirty="0" err="1"/>
              <a:t>FlexRII</a:t>
            </a:r>
            <a:r>
              <a:rPr lang="zh-CN" altLang="en-US" sz="2000" dirty="0"/>
              <a:t>产品的</a:t>
            </a:r>
            <a:endParaRPr lang="en-US" altLang="zh-CN" sz="2000" dirty="0"/>
          </a:p>
          <a:p>
            <a:r>
              <a:rPr lang="zh-CN" altLang="en-US" sz="2000" dirty="0"/>
              <a:t>生产日期及第几批、多少个</a:t>
            </a:r>
            <a:endParaRPr lang="en-US" altLang="zh-CN" sz="2000" dirty="0"/>
          </a:p>
          <a:p>
            <a:r>
              <a:rPr lang="zh-CN" altLang="en-US" sz="2000" dirty="0"/>
              <a:t>数据，点击“生成”，看到提示框</a:t>
            </a:r>
            <a:endParaRPr lang="en-US" altLang="zh-CN" sz="2000" dirty="0"/>
          </a:p>
          <a:p>
            <a:r>
              <a:rPr lang="zh-CN" altLang="en-US" sz="2000" dirty="0"/>
              <a:t>显示生成完毕后即可。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注意：序列号生成完毕前，不要对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计算机进行任何其他操作。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AC13FA-7766-4951-8D23-767FA478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32" y="4518991"/>
            <a:ext cx="2184127" cy="21206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653514-BD55-4FB5-8133-565FF3E2F40A}"/>
              </a:ext>
            </a:extLst>
          </p:cNvPr>
          <p:cNvSpPr/>
          <p:nvPr/>
        </p:nvSpPr>
        <p:spPr>
          <a:xfrm>
            <a:off x="11223112" y="296733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nextslide"/>
              </a:rPr>
              <a:t>&gt;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05B0D4-D5B6-4B05-86E0-74AC083F8EF9}"/>
              </a:ext>
            </a:extLst>
          </p:cNvPr>
          <p:cNvSpPr/>
          <p:nvPr/>
        </p:nvSpPr>
        <p:spPr>
          <a:xfrm>
            <a:off x="331304" y="3048298"/>
            <a:ext cx="66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previousslide"/>
              </a:rPr>
              <a:t>&lt;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D09B97-E947-46E1-A717-630CBC2624C8}"/>
              </a:ext>
            </a:extLst>
          </p:cNvPr>
          <p:cNvSpPr/>
          <p:nvPr/>
        </p:nvSpPr>
        <p:spPr>
          <a:xfrm>
            <a:off x="9925673" y="6138932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3" action="ppaction://hlinksldjump"/>
              </a:rPr>
              <a:t>返回目录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22F9053-5242-40F4-8D7D-F9469CD7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232" y="1825626"/>
            <a:ext cx="5324696" cy="35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15D8F-0647-4A2E-8C70-51B36EDA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03" y="481001"/>
            <a:ext cx="4953000" cy="294799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2.2.2.</a:t>
            </a:r>
            <a:r>
              <a:rPr lang="zh-CN" altLang="en-US" sz="2400" dirty="0"/>
              <a:t>验证一个序列号的合法性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在界面中间的序列号输入框</a:t>
            </a:r>
            <a:endParaRPr lang="en-US" altLang="zh-CN" sz="2400" dirty="0"/>
          </a:p>
          <a:p>
            <a:r>
              <a:rPr lang="zh-CN" altLang="en-US" sz="2400" dirty="0"/>
              <a:t>中输入一个</a:t>
            </a:r>
            <a:r>
              <a:rPr lang="en-US" altLang="zh-CN" sz="2400" dirty="0"/>
              <a:t>15</a:t>
            </a:r>
            <a:r>
              <a:rPr lang="zh-CN" altLang="en-US" sz="2400" dirty="0"/>
              <a:t>为的序列号，然后</a:t>
            </a:r>
            <a:endParaRPr lang="en-US" altLang="zh-CN" sz="2400" dirty="0"/>
          </a:p>
          <a:p>
            <a:r>
              <a:rPr lang="zh-CN" altLang="en-US" sz="2400" dirty="0"/>
              <a:t>点击“查询”，即可得知该序列号</a:t>
            </a:r>
            <a:endParaRPr lang="en-US" altLang="zh-CN" sz="2400" dirty="0"/>
          </a:p>
          <a:p>
            <a:r>
              <a:rPr lang="zh-CN" altLang="en-US" sz="2400" dirty="0"/>
              <a:t>是否与合法的</a:t>
            </a:r>
            <a:r>
              <a:rPr lang="en-US" altLang="zh-CN" sz="2400" dirty="0" err="1"/>
              <a:t>FlexRII</a:t>
            </a:r>
            <a:r>
              <a:rPr lang="zh-CN" altLang="en-US" sz="2400" dirty="0"/>
              <a:t>编号匹配。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DD187D-4E30-412B-8E56-8DB4CE59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03" y="3680647"/>
            <a:ext cx="2184127" cy="2120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594423-F7C3-4B18-8E7A-DF5CA5F8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224" y="3680647"/>
            <a:ext cx="2184127" cy="21206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ED6D012-CC42-4E3D-B6FA-0107448CE1B1}"/>
              </a:ext>
            </a:extLst>
          </p:cNvPr>
          <p:cNvSpPr/>
          <p:nvPr/>
        </p:nvSpPr>
        <p:spPr>
          <a:xfrm>
            <a:off x="11223112" y="296733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nextslide"/>
              </a:rPr>
              <a:t>&gt;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C85439-6205-45B3-BD65-92925280B15B}"/>
              </a:ext>
            </a:extLst>
          </p:cNvPr>
          <p:cNvSpPr/>
          <p:nvPr/>
        </p:nvSpPr>
        <p:spPr>
          <a:xfrm>
            <a:off x="331304" y="3048298"/>
            <a:ext cx="66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previousslide"/>
              </a:rPr>
              <a:t>&lt;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A82EDA-D3D0-4244-931F-1EF9E190EAB0}"/>
              </a:ext>
            </a:extLst>
          </p:cNvPr>
          <p:cNvSpPr/>
          <p:nvPr/>
        </p:nvSpPr>
        <p:spPr>
          <a:xfrm>
            <a:off x="9925673" y="6138932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4" action="ppaction://hlinksldjump"/>
              </a:rPr>
              <a:t>返回目录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3D41068-00EF-4B6F-89B2-B09E61CE0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232" y="606426"/>
            <a:ext cx="5324696" cy="35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3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8F57E-A22E-4F23-9F70-60D38B0F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</a:t>
            </a:r>
            <a:r>
              <a:rPr lang="zh-CN" altLang="en-US" dirty="0"/>
              <a:t>自动编译生成可执行</a:t>
            </a:r>
            <a:r>
              <a:rPr lang="en-US" altLang="zh-CN" dirty="0"/>
              <a:t>bin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15D8F-0647-4A2E-8C70-51B36EDA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9087473" cy="487997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生成序列号后，就可以点击</a:t>
            </a:r>
            <a:endParaRPr lang="en-US" altLang="zh-CN" sz="2000" dirty="0"/>
          </a:p>
          <a:p>
            <a:r>
              <a:rPr lang="zh-CN" altLang="en-US" sz="2000" dirty="0"/>
              <a:t>界面下方红色的“开始编译”</a:t>
            </a:r>
            <a:endParaRPr lang="en-US" altLang="zh-CN" sz="2000" dirty="0"/>
          </a:p>
          <a:p>
            <a:r>
              <a:rPr lang="zh-CN" altLang="en-US" sz="2000" dirty="0"/>
              <a:t>按钮，生成可供</a:t>
            </a:r>
            <a:r>
              <a:rPr lang="en-US" altLang="zh-CN" sz="2000" dirty="0" err="1"/>
              <a:t>FlexRII</a:t>
            </a:r>
            <a:r>
              <a:rPr lang="zh-CN" altLang="en-US" sz="2000" dirty="0"/>
              <a:t>电路板</a:t>
            </a:r>
            <a:endParaRPr lang="en-US" altLang="zh-CN" sz="2000" dirty="0"/>
          </a:p>
          <a:p>
            <a:r>
              <a:rPr lang="zh-CN" altLang="en-US" sz="2000" dirty="0"/>
              <a:t>烧写的</a:t>
            </a:r>
            <a:r>
              <a:rPr lang="en-US" altLang="zh-CN" sz="2000" dirty="0"/>
              <a:t>bin</a:t>
            </a:r>
            <a:r>
              <a:rPr lang="zh-CN" altLang="en-US" sz="2000" dirty="0"/>
              <a:t>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若上次编译未完成，则可以</a:t>
            </a:r>
            <a:endParaRPr lang="en-US" altLang="zh-CN" sz="2000" dirty="0"/>
          </a:p>
          <a:p>
            <a:r>
              <a:rPr lang="zh-CN" altLang="en-US" sz="2000" dirty="0"/>
              <a:t>点击下方黄色的“继续上次”</a:t>
            </a:r>
            <a:endParaRPr lang="en-US" altLang="zh-CN" sz="2000" dirty="0"/>
          </a:p>
          <a:p>
            <a:r>
              <a:rPr lang="zh-CN" altLang="en-US" sz="2000" dirty="0"/>
              <a:t>完成余下的</a:t>
            </a:r>
            <a:r>
              <a:rPr lang="en-US" altLang="zh-CN" sz="2000" dirty="0"/>
              <a:t>bin</a:t>
            </a:r>
            <a:r>
              <a:rPr lang="zh-CN" altLang="en-US" sz="2000" dirty="0"/>
              <a:t>编译。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特别注意：开始编译前，请确认本机的自动待机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休眠功能已关闭，屏保也要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关闭，并且确认使用的是外接</a:t>
            </a:r>
            <a:r>
              <a:rPr lang="en-US" altLang="zh-CN" sz="2000" dirty="0">
                <a:solidFill>
                  <a:srgbClr val="FF0000"/>
                </a:solidFill>
              </a:rPr>
              <a:t>220V</a:t>
            </a:r>
            <a:r>
              <a:rPr lang="zh-CN" altLang="en-US" sz="2000" dirty="0">
                <a:solidFill>
                  <a:srgbClr val="FF0000"/>
                </a:solidFill>
              </a:rPr>
              <a:t>电源，而不是电池。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具体设置请查看控制面板的电源选项。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B00F0D-ACF4-47A8-B9DF-9CCB82404D14}"/>
              </a:ext>
            </a:extLst>
          </p:cNvPr>
          <p:cNvSpPr/>
          <p:nvPr/>
        </p:nvSpPr>
        <p:spPr>
          <a:xfrm>
            <a:off x="11223112" y="296733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nextslide"/>
              </a:rPr>
              <a:t>&gt;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99643A-1CDB-4903-9C05-91AA414DA740}"/>
              </a:ext>
            </a:extLst>
          </p:cNvPr>
          <p:cNvSpPr/>
          <p:nvPr/>
        </p:nvSpPr>
        <p:spPr>
          <a:xfrm>
            <a:off x="331304" y="3048298"/>
            <a:ext cx="66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previousslide"/>
              </a:rPr>
              <a:t>&lt;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02C8C4-3FA4-49EB-A5D0-962227BDCF51}"/>
              </a:ext>
            </a:extLst>
          </p:cNvPr>
          <p:cNvSpPr/>
          <p:nvPr/>
        </p:nvSpPr>
        <p:spPr>
          <a:xfrm>
            <a:off x="9925673" y="6138932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2" action="ppaction://hlinksldjump"/>
              </a:rPr>
              <a:t>返回目录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DE39A2-FF16-498A-8386-953FDCDDA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32" y="1825626"/>
            <a:ext cx="5324696" cy="35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15D8F-0647-4A2E-8C70-51B36EDA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87" y="540165"/>
            <a:ext cx="10598426" cy="95733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自动编译过程中会弹出一个命令行窗口，待所有的</a:t>
            </a:r>
            <a:r>
              <a:rPr lang="en-US" altLang="zh-CN" sz="2400" dirty="0"/>
              <a:t>bin</a:t>
            </a:r>
            <a:r>
              <a:rPr lang="zh-CN" altLang="en-US" sz="2400" dirty="0"/>
              <a:t>全部编译完成后，</a:t>
            </a:r>
            <a:endParaRPr lang="en-US" altLang="zh-CN" sz="2400" dirty="0"/>
          </a:p>
          <a:p>
            <a:r>
              <a:rPr lang="zh-CN" altLang="en-US" sz="2400" dirty="0"/>
              <a:t>命令行窗口便会自动消失。</a:t>
            </a:r>
            <a:endParaRPr lang="en-US" altLang="zh-CN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CD0006C-8167-4A88-8A19-2ABC601E960C}"/>
              </a:ext>
            </a:extLst>
          </p:cNvPr>
          <p:cNvSpPr txBox="1">
            <a:spLocks/>
          </p:cNvSpPr>
          <p:nvPr/>
        </p:nvSpPr>
        <p:spPr>
          <a:xfrm>
            <a:off x="796787" y="3084583"/>
            <a:ext cx="10598426" cy="3382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注意事项：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命令行窗口中弹出的报错消息不用理会。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>
                <a:solidFill>
                  <a:srgbClr val="FF0000"/>
                </a:solidFill>
              </a:rPr>
              <a:t>命令行窗口未消失前，不要对计算机作任何其他操作。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单个</a:t>
            </a:r>
            <a:r>
              <a:rPr lang="en-US" altLang="zh-CN" sz="2400" dirty="0"/>
              <a:t>bin</a:t>
            </a:r>
            <a:r>
              <a:rPr lang="zh-CN" altLang="en-US" sz="2400" dirty="0"/>
              <a:t>完成编译大约需要</a:t>
            </a:r>
            <a:r>
              <a:rPr lang="en-US" altLang="zh-CN" sz="2400" dirty="0"/>
              <a:t>1</a:t>
            </a:r>
            <a:r>
              <a:rPr lang="zh-CN" altLang="en-US" sz="2400" dirty="0"/>
              <a:t>分半到</a:t>
            </a:r>
            <a:r>
              <a:rPr lang="en-US" altLang="zh-CN" sz="2400" dirty="0"/>
              <a:t>2</a:t>
            </a:r>
            <a:r>
              <a:rPr lang="zh-CN" altLang="en-US" sz="2400" dirty="0"/>
              <a:t>分钟，具体快慢还取决于计算机</a:t>
            </a:r>
            <a:endParaRPr lang="en-US" altLang="zh-CN" sz="2400" dirty="0"/>
          </a:p>
          <a:p>
            <a:r>
              <a:rPr lang="zh-CN" altLang="en-US" sz="2400" dirty="0"/>
              <a:t>配置好坏。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若命令行窗口“死机” 不得不关闭，或其他原因导致命令行窗口意外关闭，</a:t>
            </a:r>
            <a:endParaRPr lang="en-US" altLang="zh-CN" sz="2400" dirty="0"/>
          </a:p>
          <a:p>
            <a:r>
              <a:rPr lang="zh-CN" altLang="en-US" sz="2400" dirty="0"/>
              <a:t>则需要关闭本程序重新打开，但可以继续上次未完成的编译。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02C4CD-AC91-465F-A070-32B2DD29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033670"/>
            <a:ext cx="4187687" cy="219008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4F4A775-956D-4EF9-92D4-C2C083D9AD41}"/>
              </a:ext>
            </a:extLst>
          </p:cNvPr>
          <p:cNvSpPr/>
          <p:nvPr/>
        </p:nvSpPr>
        <p:spPr>
          <a:xfrm>
            <a:off x="11223112" y="296733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nextslide"/>
              </a:rPr>
              <a:t>&gt;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548CF1-370C-4212-BBC0-553B64955CCA}"/>
              </a:ext>
            </a:extLst>
          </p:cNvPr>
          <p:cNvSpPr/>
          <p:nvPr/>
        </p:nvSpPr>
        <p:spPr>
          <a:xfrm>
            <a:off x="331304" y="3048298"/>
            <a:ext cx="66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previousslide"/>
              </a:rPr>
              <a:t>&lt;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722D4B-EB3F-462E-9CA2-AA0CE2AB805B}"/>
              </a:ext>
            </a:extLst>
          </p:cNvPr>
          <p:cNvSpPr/>
          <p:nvPr/>
        </p:nvSpPr>
        <p:spPr>
          <a:xfrm>
            <a:off x="9925673" y="6138932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3" action="ppaction://hlinksldjump"/>
              </a:rPr>
              <a:t>返回目录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1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8F57E-A22E-4F23-9F70-60D38B0F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</a:t>
            </a:r>
            <a:r>
              <a:rPr lang="zh-CN" altLang="en-US" dirty="0"/>
              <a:t>编译出来的</a:t>
            </a:r>
            <a:r>
              <a:rPr lang="en-US" altLang="zh-CN" dirty="0"/>
              <a:t>bin</a:t>
            </a:r>
            <a:r>
              <a:rPr lang="zh-CN" altLang="en-US" dirty="0"/>
              <a:t>文件去哪儿了？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15D8F-0647-4A2E-8C70-51B36EDA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515600" cy="466724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这些文件位于</a:t>
            </a:r>
            <a:endParaRPr lang="en-US" altLang="zh-CN" sz="2400" dirty="0"/>
          </a:p>
          <a:p>
            <a:r>
              <a:rPr lang="en-US" altLang="zh-CN" sz="2400" dirty="0"/>
              <a:t>C:\ti\simplelink_cc2640r2_sdk_1_50_00_58\examples\rtos\</a:t>
            </a:r>
          </a:p>
          <a:p>
            <a:r>
              <a:rPr lang="en-US" altLang="zh-CN" sz="2400" dirty="0"/>
              <a:t>CC2640R2_LAUNCHXL\blestack\simple_peripheral\tirtos\iar\app\</a:t>
            </a:r>
          </a:p>
          <a:p>
            <a:r>
              <a:rPr lang="en-US" altLang="zh-CN" sz="2400" dirty="0" err="1"/>
              <a:t>FlashROM_StackLibrary</a:t>
            </a:r>
            <a:r>
              <a:rPr lang="en-US" altLang="zh-CN" sz="2400" dirty="0"/>
              <a:t>\Exe</a:t>
            </a:r>
          </a:p>
          <a:p>
            <a:r>
              <a:rPr lang="zh-CN" altLang="en-US" sz="2400" dirty="0"/>
              <a:t>文件夹中，每一批编译出来的</a:t>
            </a:r>
            <a:r>
              <a:rPr lang="en-US" altLang="zh-CN" sz="2400" dirty="0"/>
              <a:t>bin</a:t>
            </a:r>
            <a:r>
              <a:rPr lang="zh-CN" altLang="en-US" sz="2400" dirty="0"/>
              <a:t>和对应的序列号</a:t>
            </a:r>
            <a:r>
              <a:rPr lang="en-US" altLang="zh-CN" sz="2400" dirty="0"/>
              <a:t>xlsx</a:t>
            </a:r>
            <a:r>
              <a:rPr lang="zh-CN" altLang="en-US" sz="2400" dirty="0"/>
              <a:t>和</a:t>
            </a:r>
            <a:r>
              <a:rPr lang="en-US" altLang="zh-CN" sz="2400" dirty="0"/>
              <a:t>txt</a:t>
            </a:r>
            <a:r>
              <a:rPr lang="zh-CN" altLang="en-US" sz="2400" dirty="0"/>
              <a:t>文件放在同一个文件夹内。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可以先从桌面的快捷方式进入嵌入式程序根目录，然后依次进入</a:t>
            </a:r>
            <a:endParaRPr lang="en-US" altLang="zh-CN" sz="2400" dirty="0"/>
          </a:p>
          <a:p>
            <a:r>
              <a:rPr lang="en-US" altLang="zh-CN" sz="2400" dirty="0" err="1"/>
              <a:t>tirtos</a:t>
            </a:r>
            <a:r>
              <a:rPr lang="en-US" altLang="zh-CN" sz="2400" dirty="0"/>
              <a:t>\</a:t>
            </a:r>
            <a:r>
              <a:rPr lang="en-US" altLang="zh-CN" sz="2400" dirty="0" err="1"/>
              <a:t>iar</a:t>
            </a:r>
            <a:r>
              <a:rPr lang="en-US" altLang="zh-CN" sz="2400" dirty="0"/>
              <a:t>\app\</a:t>
            </a:r>
            <a:r>
              <a:rPr lang="en-US" altLang="zh-CN" sz="2400" dirty="0" err="1"/>
              <a:t>FlashROM_StackLibrary</a:t>
            </a:r>
            <a:r>
              <a:rPr lang="en-US" altLang="zh-CN" sz="2400" dirty="0"/>
              <a:t>\Exe</a:t>
            </a:r>
            <a:r>
              <a:rPr lang="zh-CN" altLang="en-US" sz="2400" dirty="0"/>
              <a:t>文件夹</a:t>
            </a:r>
            <a:endParaRPr lang="en-US" altLang="zh-CN" sz="2400" dirty="0"/>
          </a:p>
          <a:p>
            <a:r>
              <a:rPr lang="zh-CN" altLang="en-US" sz="2400" dirty="0"/>
              <a:t>查看。</a:t>
            </a:r>
            <a:endParaRPr lang="en-US" altLang="zh-CN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285F76-F4B1-40C0-A943-0677EF8F9229}"/>
              </a:ext>
            </a:extLst>
          </p:cNvPr>
          <p:cNvSpPr/>
          <p:nvPr/>
        </p:nvSpPr>
        <p:spPr>
          <a:xfrm>
            <a:off x="331304" y="3048298"/>
            <a:ext cx="66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previousslide"/>
              </a:rPr>
              <a:t>&lt;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7AA2FA-AA37-4DD1-A422-87B51DE3D38A}"/>
              </a:ext>
            </a:extLst>
          </p:cNvPr>
          <p:cNvSpPr/>
          <p:nvPr/>
        </p:nvSpPr>
        <p:spPr>
          <a:xfrm>
            <a:off x="9925673" y="6138932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2" action="ppaction://hlinksldjump"/>
              </a:rPr>
              <a:t>返回目录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07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82A4E-1132-48BE-B8C3-83F473C9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EBBDE-D2D6-4BA4-A5F8-2816256F0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自动编译器首次使用前的配置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sldjump"/>
              </a:rPr>
              <a:t>1.1.</a:t>
            </a:r>
            <a:r>
              <a:rPr lang="zh-CN" altLang="en-US" dirty="0">
                <a:hlinkClick r:id="rId2" action="ppaction://hlinksldjump"/>
              </a:rPr>
              <a:t>安装</a:t>
            </a:r>
            <a:r>
              <a:rPr lang="en-US" altLang="zh-CN" dirty="0">
                <a:hlinkClick r:id="rId2" action="ppaction://hlinksldjump"/>
              </a:rPr>
              <a:t>IAR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sldjump"/>
              </a:rPr>
              <a:t>1.2.</a:t>
            </a:r>
            <a:r>
              <a:rPr lang="zh-CN" altLang="en-US" dirty="0">
                <a:hlinkClick r:id="rId3" action="ppaction://hlinksldjump"/>
              </a:rPr>
              <a:t>安装德州仪器工具包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sldjump"/>
              </a:rPr>
              <a:t>1.3.</a:t>
            </a:r>
            <a:r>
              <a:rPr lang="zh-CN" altLang="en-US" dirty="0">
                <a:hlinkClick r:id="rId4" action="ppaction://hlinksldjump"/>
              </a:rPr>
              <a:t>安装</a:t>
            </a:r>
            <a:r>
              <a:rPr lang="en-US" altLang="zh-CN" dirty="0">
                <a:hlinkClick r:id="rId4" action="ppaction://hlinksldjump"/>
              </a:rPr>
              <a:t>python 2.x</a:t>
            </a:r>
            <a:r>
              <a:rPr lang="zh-CN" altLang="en-US" dirty="0">
                <a:hlinkClick r:id="rId4" action="ppaction://hlinksldjump"/>
              </a:rPr>
              <a:t>运行环境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1.4.</a:t>
            </a:r>
            <a:r>
              <a:rPr lang="zh-CN" altLang="en-US" dirty="0">
                <a:hlinkClick r:id="rId5" action="ppaction://hlinksldjump"/>
              </a:rPr>
              <a:t>将嵌入式程序包放到正确的位置</a:t>
            </a:r>
            <a:endParaRPr lang="en-US" altLang="zh-CN" dirty="0"/>
          </a:p>
          <a:p>
            <a:pPr lvl="1"/>
            <a:r>
              <a:rPr lang="en-US" altLang="zh-CN" dirty="0">
                <a:hlinkClick r:id="rId6" action="ppaction://hlinksldjump"/>
              </a:rPr>
              <a:t>1.5.</a:t>
            </a:r>
            <a:r>
              <a:rPr lang="zh-CN" altLang="en-US" dirty="0">
                <a:hlinkClick r:id="rId6" action="ppaction://hlinksldjump"/>
              </a:rPr>
              <a:t>创建嵌入式程序包的快捷方式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自动编译器的使用方法</a:t>
            </a:r>
            <a:endParaRPr lang="en-US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2.1.</a:t>
            </a:r>
            <a:r>
              <a:rPr lang="zh-CN" altLang="en-US" dirty="0">
                <a:hlinkClick r:id="rId7" action="ppaction://hlinksldjump"/>
              </a:rPr>
              <a:t>启动编译器</a:t>
            </a:r>
            <a:endParaRPr lang="en-US" altLang="zh-CN" dirty="0"/>
          </a:p>
          <a:p>
            <a:pPr lvl="1"/>
            <a:r>
              <a:rPr lang="en-US" altLang="zh-CN" dirty="0">
                <a:hlinkClick r:id="rId8" action="ppaction://hlinksldjump"/>
              </a:rPr>
              <a:t>2.2.</a:t>
            </a:r>
            <a:r>
              <a:rPr lang="zh-CN" altLang="en-US" dirty="0">
                <a:hlinkClick r:id="rId8" action="ppaction://hlinksldjump"/>
              </a:rPr>
              <a:t>生成序列号及验证</a:t>
            </a:r>
            <a:endParaRPr lang="en-US" altLang="zh-CN" dirty="0"/>
          </a:p>
          <a:p>
            <a:pPr lvl="1"/>
            <a:r>
              <a:rPr lang="en-US" altLang="zh-CN" dirty="0">
                <a:hlinkClick r:id="rId9" action="ppaction://hlinksldjump"/>
              </a:rPr>
              <a:t>2.3.</a:t>
            </a:r>
            <a:r>
              <a:rPr lang="zh-CN" altLang="en-US" dirty="0">
                <a:hlinkClick r:id="rId9" action="ppaction://hlinksldjump"/>
              </a:rPr>
              <a:t>自动编译生成可执行</a:t>
            </a:r>
            <a:r>
              <a:rPr lang="en-US" altLang="zh-CN" dirty="0">
                <a:hlinkClick r:id="rId9" action="ppaction://hlinksldjump"/>
              </a:rPr>
              <a:t>bin</a:t>
            </a:r>
            <a:endParaRPr lang="en-US" altLang="zh-CN" dirty="0"/>
          </a:p>
          <a:p>
            <a:pPr lvl="1"/>
            <a:r>
              <a:rPr lang="en-US" altLang="zh-CN" dirty="0">
                <a:hlinkClick r:id="rId10" action="ppaction://hlinksldjump"/>
              </a:rPr>
              <a:t>2.4.</a:t>
            </a:r>
            <a:r>
              <a:rPr lang="zh-CN" altLang="en-US" dirty="0">
                <a:hlinkClick r:id="rId10" action="ppaction://hlinksldjump"/>
              </a:rPr>
              <a:t>编译出来的</a:t>
            </a:r>
            <a:r>
              <a:rPr lang="en-US" altLang="zh-CN" dirty="0">
                <a:hlinkClick r:id="rId10" action="ppaction://hlinksldjump"/>
              </a:rPr>
              <a:t>bin</a:t>
            </a:r>
            <a:r>
              <a:rPr lang="zh-CN" altLang="en-US" dirty="0">
                <a:hlinkClick r:id="rId10" action="ppaction://hlinksldjump"/>
              </a:rPr>
              <a:t>文件去哪儿了？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1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8F57E-A22E-4F23-9F70-60D38B0F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自动编译器使用前的配置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15D8F-0647-4A2E-8C70-51B36EDA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1.1.</a:t>
            </a:r>
            <a:r>
              <a:rPr lang="zh-CN" altLang="en-US" sz="2400" dirty="0"/>
              <a:t>安装</a:t>
            </a:r>
            <a:r>
              <a:rPr lang="en-US" altLang="zh-CN" sz="2400" dirty="0"/>
              <a:t>IAR</a:t>
            </a:r>
            <a:r>
              <a:rPr lang="zh-CN" altLang="en-US" sz="2400" dirty="0"/>
              <a:t>（</a:t>
            </a:r>
            <a:r>
              <a:rPr lang="en-US" altLang="zh-CN" sz="2400" dirty="0"/>
              <a:t>IAR For ARM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IAR For ARM</a:t>
            </a:r>
            <a:r>
              <a:rPr lang="zh-CN" altLang="en-US" sz="2400" dirty="0"/>
              <a:t>要求版本为</a:t>
            </a:r>
            <a:r>
              <a:rPr lang="en-US" altLang="zh-CN" sz="2400" dirty="0"/>
              <a:t>8.11.2</a:t>
            </a:r>
            <a:r>
              <a:rPr lang="zh-CN" altLang="en-US" sz="2400" dirty="0"/>
              <a:t>以上。</a:t>
            </a:r>
            <a:endParaRPr lang="en-US" altLang="zh-CN" sz="2400" dirty="0"/>
          </a:p>
          <a:p>
            <a:r>
              <a:rPr lang="zh-CN" altLang="en-US" sz="2400" dirty="0"/>
              <a:t>可以在这里下载：</a:t>
            </a:r>
            <a:endParaRPr lang="en-US" altLang="zh-CN" sz="2400" dirty="0"/>
          </a:p>
          <a:p>
            <a:r>
              <a:rPr lang="zh-CN" altLang="en-US" sz="2400" dirty="0"/>
              <a:t>主软件</a:t>
            </a:r>
            <a:endParaRPr lang="en-US" altLang="zh-CN" sz="2400" dirty="0"/>
          </a:p>
          <a:p>
            <a:r>
              <a:rPr lang="zh-CN" altLang="en-US" sz="2400" dirty="0"/>
              <a:t>链接</a:t>
            </a:r>
            <a:r>
              <a:rPr lang="en-US" altLang="zh-CN" sz="2400" dirty="0"/>
              <a:t>: </a:t>
            </a:r>
            <a:r>
              <a:rPr lang="en-US" altLang="zh-CN" sz="2400" dirty="0">
                <a:hlinkClick r:id="rId2"/>
              </a:rPr>
              <a:t>https://pan.baidu.com/s/1mo8shnHowx2AcVQv3vfUZg</a:t>
            </a:r>
            <a:endParaRPr lang="en-US" altLang="zh-CN" sz="2400" dirty="0"/>
          </a:p>
          <a:p>
            <a:r>
              <a:rPr lang="zh-CN" altLang="en-US" sz="2400" dirty="0"/>
              <a:t>密码</a:t>
            </a:r>
            <a:r>
              <a:rPr lang="en-US" altLang="zh-CN" sz="2400" dirty="0"/>
              <a:t>: 3exp</a:t>
            </a:r>
          </a:p>
          <a:p>
            <a:endParaRPr lang="en-US" altLang="zh-CN" sz="2400" dirty="0"/>
          </a:p>
          <a:p>
            <a:r>
              <a:rPr lang="zh-CN" altLang="en-US" sz="2400" dirty="0"/>
              <a:t>破解及注册机位于“附件”文件夹中。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884896-4359-41AE-B581-E7DEB8866460}"/>
              </a:ext>
            </a:extLst>
          </p:cNvPr>
          <p:cNvSpPr/>
          <p:nvPr/>
        </p:nvSpPr>
        <p:spPr>
          <a:xfrm>
            <a:off x="11223112" y="296733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nextslide"/>
              </a:rPr>
              <a:t>&gt;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CCC762-DA69-41A6-833E-D4872E75EE30}"/>
              </a:ext>
            </a:extLst>
          </p:cNvPr>
          <p:cNvSpPr/>
          <p:nvPr/>
        </p:nvSpPr>
        <p:spPr>
          <a:xfrm>
            <a:off x="9925673" y="6138932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3" action="ppaction://hlinksldjump"/>
              </a:rPr>
              <a:t>返回目录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18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A1B40-94A3-464A-96AA-4ECAC0E0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181"/>
            <a:ext cx="10585174" cy="5648602"/>
          </a:xfrm>
        </p:spPr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IAR</a:t>
            </a:r>
            <a:r>
              <a:rPr lang="zh-CN" altLang="en-US" dirty="0"/>
              <a:t>的安装及破解步骤，本</a:t>
            </a:r>
            <a:r>
              <a:rPr lang="en-US" altLang="zh-CN" dirty="0"/>
              <a:t>PPT</a:t>
            </a:r>
            <a:r>
              <a:rPr lang="zh-CN" altLang="en-US" dirty="0"/>
              <a:t>不赘述，详情请见“附件”</a:t>
            </a:r>
            <a:endParaRPr lang="en-US" altLang="zh-CN" dirty="0"/>
          </a:p>
          <a:p>
            <a:r>
              <a:rPr lang="zh-CN" altLang="en-US" dirty="0"/>
              <a:t>文件夹中，“</a:t>
            </a:r>
            <a:r>
              <a:rPr lang="en-US" altLang="zh-CN" dirty="0"/>
              <a:t>IAR</a:t>
            </a:r>
            <a:r>
              <a:rPr lang="zh-CN" altLang="en-US" dirty="0"/>
              <a:t>全系破解步骤及注册机”中的文档。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唯一需要注意的一点是，</a:t>
            </a:r>
            <a:r>
              <a:rPr lang="en-US" altLang="zh-CN" dirty="0"/>
              <a:t>IAR For ARM 8.11.2 </a:t>
            </a:r>
            <a:r>
              <a:rPr lang="zh-CN" altLang="en-US" dirty="0"/>
              <a:t>请务必安装在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盘的</a:t>
            </a:r>
            <a:r>
              <a:rPr lang="en-US" altLang="zh-CN" dirty="0"/>
              <a:t>D:\IAR811</a:t>
            </a:r>
            <a:r>
              <a:rPr lang="zh-CN" altLang="en-US" dirty="0"/>
              <a:t>文件夹中，否则</a:t>
            </a:r>
            <a:r>
              <a:rPr lang="en-US" altLang="zh-CN" dirty="0"/>
              <a:t>bin</a:t>
            </a:r>
            <a:r>
              <a:rPr lang="zh-CN" altLang="en-US" dirty="0"/>
              <a:t>文件自动编译器将不能</a:t>
            </a:r>
            <a:endParaRPr lang="en-US" altLang="zh-CN" dirty="0"/>
          </a:p>
          <a:p>
            <a:r>
              <a:rPr lang="zh-CN" altLang="en-US" dirty="0"/>
              <a:t>正常运行。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注：若你的计算机已安装过</a:t>
            </a:r>
            <a:r>
              <a:rPr lang="en-US" altLang="zh-CN" dirty="0">
                <a:solidFill>
                  <a:srgbClr val="FF0000"/>
                </a:solidFill>
              </a:rPr>
              <a:t>IAR For ARM 8.11.2</a:t>
            </a:r>
            <a:r>
              <a:rPr lang="zh-CN" altLang="en-US" dirty="0">
                <a:solidFill>
                  <a:srgbClr val="FF0000"/>
                </a:solidFill>
              </a:rPr>
              <a:t>以上版本，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请跳过此步骤。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84419F-DA7D-4A7A-918F-2DEF0A4DAA1E}"/>
              </a:ext>
            </a:extLst>
          </p:cNvPr>
          <p:cNvSpPr/>
          <p:nvPr/>
        </p:nvSpPr>
        <p:spPr>
          <a:xfrm>
            <a:off x="11223112" y="296733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nextslide"/>
              </a:rPr>
              <a:t>&gt;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957DA6-8CD6-4E8D-9E83-F919BD148DCD}"/>
              </a:ext>
            </a:extLst>
          </p:cNvPr>
          <p:cNvSpPr/>
          <p:nvPr/>
        </p:nvSpPr>
        <p:spPr>
          <a:xfrm>
            <a:off x="331304" y="3048298"/>
            <a:ext cx="66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previousslide"/>
              </a:rPr>
              <a:t>&lt;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F520C2-74A1-47B4-B1DC-F6326F77B60F}"/>
              </a:ext>
            </a:extLst>
          </p:cNvPr>
          <p:cNvSpPr/>
          <p:nvPr/>
        </p:nvSpPr>
        <p:spPr>
          <a:xfrm>
            <a:off x="9925673" y="6138932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2" action="ppaction://hlinksldjump"/>
              </a:rPr>
              <a:t>返回目录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5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8F57E-A22E-4F23-9F70-60D38B0F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</a:t>
            </a:r>
            <a:r>
              <a:rPr lang="zh-CN" altLang="en-US" dirty="0"/>
              <a:t>安装德州仪器工具包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15D8F-0647-4A2E-8C70-51B36EDA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编译嵌入式程序还需德州仪器的相关工具包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SIMPLELINK-CC2640R2-SDK 1.50.00.58</a:t>
            </a:r>
            <a:r>
              <a:rPr lang="zh-CN" altLang="en-US" sz="2400" dirty="0"/>
              <a:t>）支持，可以在这里下载：</a:t>
            </a:r>
            <a:endParaRPr lang="en-US" altLang="zh-CN" sz="2400" dirty="0"/>
          </a:p>
          <a:p>
            <a:r>
              <a:rPr lang="zh-CN" altLang="en-US" sz="2400" dirty="0"/>
              <a:t>链接</a:t>
            </a:r>
            <a:r>
              <a:rPr lang="en-US" altLang="zh-CN" sz="2400" dirty="0"/>
              <a:t>: </a:t>
            </a:r>
            <a:r>
              <a:rPr lang="en-US" altLang="zh-CN" sz="2400" dirty="0">
                <a:hlinkClick r:id="rId2"/>
              </a:rPr>
              <a:t>https://pan.baidu.com/s/1aNVRTKP-inMM5jde2WnrsQ</a:t>
            </a:r>
            <a:endParaRPr lang="en-US" altLang="zh-CN" sz="2400" dirty="0"/>
          </a:p>
          <a:p>
            <a:r>
              <a:rPr lang="zh-CN" altLang="en-US" sz="2400" dirty="0"/>
              <a:t>密码</a:t>
            </a:r>
            <a:r>
              <a:rPr lang="en-US" altLang="zh-CN" sz="2400" dirty="0"/>
              <a:t>: rn8k</a:t>
            </a:r>
          </a:p>
          <a:p>
            <a:endParaRPr lang="en-US" altLang="zh-CN" sz="2400" dirty="0"/>
          </a:p>
          <a:p>
            <a:r>
              <a:rPr lang="zh-CN" altLang="en-US" sz="2400" dirty="0"/>
              <a:t>下载后只要执行，一路按照默认配置安装在 </a:t>
            </a:r>
            <a:r>
              <a:rPr lang="en-US" altLang="zh-CN" sz="2400" dirty="0"/>
              <a:t>C:\ti</a:t>
            </a:r>
          </a:p>
          <a:p>
            <a:r>
              <a:rPr lang="zh-CN" altLang="en-US" sz="2400" dirty="0"/>
              <a:t>文件夹下即可。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注：若你的计算机已安装过德州仪器的</a:t>
            </a:r>
            <a:r>
              <a:rPr lang="en-US" altLang="zh-CN" sz="2400" dirty="0">
                <a:solidFill>
                  <a:srgbClr val="FF0000"/>
                </a:solidFill>
              </a:rPr>
              <a:t>SIMPLELINK-CC2640R2-SDK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1.50.00.58</a:t>
            </a:r>
            <a:r>
              <a:rPr lang="zh-CN" altLang="en-US" sz="2400" dirty="0">
                <a:solidFill>
                  <a:srgbClr val="FF0000"/>
                </a:solidFill>
              </a:rPr>
              <a:t>工具包，请跳过此步骤。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4EDF9C-71AB-4288-9133-AD55C8A9CBC3}"/>
              </a:ext>
            </a:extLst>
          </p:cNvPr>
          <p:cNvSpPr/>
          <p:nvPr/>
        </p:nvSpPr>
        <p:spPr>
          <a:xfrm>
            <a:off x="11223112" y="296733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nextslide"/>
              </a:rPr>
              <a:t>&gt;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255481-216B-4188-BE08-C3D3AC4B4BAB}"/>
              </a:ext>
            </a:extLst>
          </p:cNvPr>
          <p:cNvSpPr/>
          <p:nvPr/>
        </p:nvSpPr>
        <p:spPr>
          <a:xfrm>
            <a:off x="331304" y="3048298"/>
            <a:ext cx="66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previousslide"/>
              </a:rPr>
              <a:t>&lt;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513AB3-978B-4249-9D64-46D21486786E}"/>
              </a:ext>
            </a:extLst>
          </p:cNvPr>
          <p:cNvSpPr/>
          <p:nvPr/>
        </p:nvSpPr>
        <p:spPr>
          <a:xfrm>
            <a:off x="9925673" y="6138932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3" action="ppaction://hlinksldjump"/>
              </a:rPr>
              <a:t>返回目录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3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8F57E-A22E-4F23-9F70-60D38B0F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</a:t>
            </a:r>
            <a:r>
              <a:rPr lang="zh-CN" altLang="en-US" dirty="0"/>
              <a:t>安装</a:t>
            </a:r>
            <a:r>
              <a:rPr lang="en-US" altLang="zh-CN" dirty="0"/>
              <a:t>Python 2.x</a:t>
            </a:r>
            <a:r>
              <a:rPr lang="zh-CN" altLang="en-US" dirty="0"/>
              <a:t>运行环境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15D8F-0647-4A2E-8C70-51B36EDA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是本编译器所需的必要运行环境，需要注意其</a:t>
            </a:r>
            <a:r>
              <a:rPr lang="en-US" altLang="zh-CN" sz="2400" dirty="0"/>
              <a:t>Python</a:t>
            </a:r>
            <a:r>
              <a:rPr lang="zh-CN" altLang="en-US" sz="2400" dirty="0"/>
              <a:t>版本</a:t>
            </a:r>
            <a:endParaRPr lang="en-US" altLang="zh-CN" sz="2400" dirty="0"/>
          </a:p>
          <a:p>
            <a:r>
              <a:rPr lang="zh-CN" altLang="en-US" sz="2400" dirty="0"/>
              <a:t>必须是</a:t>
            </a:r>
            <a:r>
              <a:rPr lang="en-US" altLang="zh-CN" sz="2400" dirty="0"/>
              <a:t>2.x</a:t>
            </a:r>
            <a:r>
              <a:rPr lang="zh-CN" altLang="en-US" sz="2400" dirty="0"/>
              <a:t>（建议</a:t>
            </a:r>
            <a:r>
              <a:rPr lang="en-US" altLang="zh-CN" sz="2400" dirty="0"/>
              <a:t>2.7.10</a:t>
            </a:r>
            <a:r>
              <a:rPr lang="zh-CN" altLang="en-US" sz="2400" dirty="0"/>
              <a:t>以上），不能用</a:t>
            </a:r>
            <a:r>
              <a:rPr lang="en-US" altLang="zh-CN" sz="2400" dirty="0"/>
              <a:t>3.x</a:t>
            </a:r>
            <a:r>
              <a:rPr lang="zh-CN" altLang="en-US" sz="2400" dirty="0"/>
              <a:t>版本。可以在这里下载：</a:t>
            </a:r>
            <a:endParaRPr lang="en-US" altLang="zh-CN" sz="2400" dirty="0"/>
          </a:p>
          <a:p>
            <a:r>
              <a:rPr lang="zh-CN" altLang="en-US" sz="2400" dirty="0"/>
              <a:t>链接</a:t>
            </a:r>
            <a:r>
              <a:rPr lang="en-US" altLang="zh-CN" sz="2400" dirty="0"/>
              <a:t>: </a:t>
            </a:r>
            <a:r>
              <a:rPr lang="en-US" altLang="zh-CN" sz="2400" dirty="0">
                <a:hlinkClick r:id="rId2"/>
              </a:rPr>
              <a:t>https://pan.baidu.com/s/1eb0jOSdeGnQIZHEX_Ip2Ag</a:t>
            </a:r>
            <a:endParaRPr lang="en-US" altLang="zh-CN" sz="2400" dirty="0"/>
          </a:p>
          <a:p>
            <a:r>
              <a:rPr lang="zh-CN" altLang="en-US" sz="2400" dirty="0"/>
              <a:t>密码</a:t>
            </a:r>
            <a:r>
              <a:rPr lang="en-US" altLang="zh-CN" sz="2400" dirty="0"/>
              <a:t>: c8xm</a:t>
            </a:r>
          </a:p>
          <a:p>
            <a:endParaRPr lang="en-US" altLang="zh-CN" sz="2400" dirty="0"/>
          </a:p>
          <a:p>
            <a:r>
              <a:rPr lang="zh-CN" altLang="en-US" sz="2400" dirty="0"/>
              <a:t>有关</a:t>
            </a:r>
            <a:r>
              <a:rPr lang="en-US" altLang="zh-CN" sz="2400" dirty="0"/>
              <a:t>Python</a:t>
            </a:r>
            <a:r>
              <a:rPr lang="zh-CN" altLang="en-US" sz="2400" dirty="0"/>
              <a:t>安装后的环境配置变量，请参阅：</a:t>
            </a:r>
            <a:endParaRPr lang="en-US" altLang="zh-CN" sz="2400" dirty="0"/>
          </a:p>
          <a:p>
            <a:r>
              <a:rPr lang="en-US" altLang="zh-CN" sz="2400" dirty="0">
                <a:hlinkClick r:id="rId3"/>
              </a:rPr>
              <a:t>https://blog.csdn.net/qq_30242609/article/details/52810613</a:t>
            </a:r>
            <a:endParaRPr lang="en-US" altLang="zh-CN" sz="2400" dirty="0"/>
          </a:p>
          <a:p>
            <a:r>
              <a:rPr lang="zh-CN" altLang="en-US" sz="2400" dirty="0"/>
              <a:t>此步骤可能需要些时间，如果仍有问题，请联系硬件组进行技术支持。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注：如你的计算机已具备</a:t>
            </a:r>
            <a:r>
              <a:rPr lang="en-US" altLang="zh-CN" sz="2400" dirty="0">
                <a:solidFill>
                  <a:srgbClr val="FF0000"/>
                </a:solidFill>
              </a:rPr>
              <a:t>Python 2.x</a:t>
            </a:r>
            <a:r>
              <a:rPr lang="zh-CN" altLang="en-US" sz="2400" dirty="0">
                <a:solidFill>
                  <a:srgbClr val="FF0000"/>
                </a:solidFill>
              </a:rPr>
              <a:t>运行环境，请跳过此步骤。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42FD17-56BF-44AA-AA30-085F763D2B1C}"/>
              </a:ext>
            </a:extLst>
          </p:cNvPr>
          <p:cNvSpPr/>
          <p:nvPr/>
        </p:nvSpPr>
        <p:spPr>
          <a:xfrm>
            <a:off x="11223112" y="296733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nextslide"/>
              </a:rPr>
              <a:t>&gt;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91329-5208-499E-970A-2D1B9F6CEB02}"/>
              </a:ext>
            </a:extLst>
          </p:cNvPr>
          <p:cNvSpPr/>
          <p:nvPr/>
        </p:nvSpPr>
        <p:spPr>
          <a:xfrm>
            <a:off x="331304" y="3048298"/>
            <a:ext cx="66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previousslide"/>
              </a:rPr>
              <a:t>&lt;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BE1474-82B0-4967-A44C-F652C96C69C0}"/>
              </a:ext>
            </a:extLst>
          </p:cNvPr>
          <p:cNvSpPr/>
          <p:nvPr/>
        </p:nvSpPr>
        <p:spPr>
          <a:xfrm>
            <a:off x="9925673" y="6138932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4" action="ppaction://hlinksldjump"/>
              </a:rPr>
              <a:t>返回目录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263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2A921-4EE3-42CA-9CF7-B68E81A3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</a:t>
            </a:r>
            <a:r>
              <a:rPr lang="zh-CN" altLang="en-US" dirty="0"/>
              <a:t>将嵌入式程序包放入正确的位置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A25DC9-E7F2-40EE-967D-C9AF6C073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打开</a:t>
            </a:r>
            <a:endParaRPr lang="en-US" altLang="zh-CN" sz="2400" dirty="0"/>
          </a:p>
          <a:p>
            <a:r>
              <a:rPr lang="pt-BR" altLang="zh-CN" sz="2400" dirty="0"/>
              <a:t>C:\ti\simplelink_cc2640r2_sdk_1_50_00_58\examples\rtos\CC2640R2_LAUNCHXL\blestack\simple_peripheral</a:t>
            </a:r>
          </a:p>
          <a:p>
            <a:r>
              <a:rPr lang="zh-CN" altLang="pt-BR" sz="2400" dirty="0"/>
              <a:t>文件夹</a:t>
            </a:r>
            <a:r>
              <a:rPr lang="zh-CN" altLang="en-US" sz="2400" dirty="0"/>
              <a:t>，删除当中的所有文件，再将“主程序及编译器”内文件</a:t>
            </a:r>
            <a:endParaRPr lang="en-US" altLang="zh-CN" sz="2400" dirty="0"/>
          </a:p>
          <a:p>
            <a:r>
              <a:rPr lang="zh-CN" altLang="en-US" sz="2400" dirty="0"/>
              <a:t>全部拷贝替换过去。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注意：在“附件”文件夹中有一个 </a:t>
            </a:r>
            <a:r>
              <a:rPr lang="en-US" altLang="zh-CN" sz="2400" dirty="0" err="1"/>
              <a:t>bcomdef.h</a:t>
            </a:r>
            <a:r>
              <a:rPr lang="en-US" altLang="zh-CN" sz="2400" dirty="0"/>
              <a:t> </a:t>
            </a:r>
            <a:r>
              <a:rPr lang="zh-CN" altLang="en-US" sz="2400" dirty="0"/>
              <a:t>文件，请将该文件替换掉原本</a:t>
            </a:r>
            <a:endParaRPr lang="en-US" altLang="zh-CN" sz="2400" dirty="0"/>
          </a:p>
          <a:p>
            <a:r>
              <a:rPr lang="en-US" altLang="zh-CN" sz="2400" dirty="0" err="1"/>
              <a:t>ti</a:t>
            </a:r>
            <a:r>
              <a:rPr lang="zh-CN" altLang="en-US" sz="2400" dirty="0"/>
              <a:t>工具包中的 </a:t>
            </a:r>
            <a:r>
              <a:rPr lang="en-US" altLang="zh-CN" sz="2400" dirty="0" err="1"/>
              <a:t>bcomdef.h</a:t>
            </a:r>
            <a:r>
              <a:rPr lang="en-US" altLang="zh-CN" sz="2400" dirty="0"/>
              <a:t> </a:t>
            </a:r>
            <a:r>
              <a:rPr lang="zh-CN" altLang="en-US" sz="2400" dirty="0"/>
              <a:t>文件，否则编译出来的</a:t>
            </a:r>
            <a:r>
              <a:rPr lang="en-US" altLang="zh-CN" sz="2400" dirty="0"/>
              <a:t>bin</a:t>
            </a:r>
            <a:r>
              <a:rPr lang="zh-CN" altLang="en-US" sz="2400" dirty="0"/>
              <a:t>文件烧录到</a:t>
            </a:r>
            <a:r>
              <a:rPr lang="en-US" altLang="zh-CN" sz="2400" dirty="0" err="1"/>
              <a:t>FlexRII</a:t>
            </a:r>
            <a:r>
              <a:rPr lang="zh-CN" altLang="en-US" sz="2400" dirty="0"/>
              <a:t>电路板</a:t>
            </a:r>
            <a:endParaRPr lang="en-US" altLang="zh-CN" sz="2400" dirty="0"/>
          </a:p>
          <a:p>
            <a:r>
              <a:rPr lang="zh-CN" altLang="en-US" sz="2400" dirty="0"/>
              <a:t>中，会因</a:t>
            </a:r>
            <a:r>
              <a:rPr lang="en-US" altLang="zh-CN" sz="2400" dirty="0"/>
              <a:t>UUID</a:t>
            </a:r>
            <a:r>
              <a:rPr lang="zh-CN" altLang="en-US" sz="2400" dirty="0"/>
              <a:t>不匹配而不能被识别。位置如下：</a:t>
            </a:r>
            <a:endParaRPr lang="en-US" altLang="zh-CN" sz="2400" dirty="0"/>
          </a:p>
          <a:p>
            <a:r>
              <a:rPr lang="en-US" altLang="zh-CN" sz="2400" dirty="0"/>
              <a:t>C:\ti\simplelink_cc2640r2_sdk_1_50_00_58\source\ti\blestack\inc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285F01-92A8-4660-87B7-4234E69D90F5}"/>
              </a:ext>
            </a:extLst>
          </p:cNvPr>
          <p:cNvSpPr/>
          <p:nvPr/>
        </p:nvSpPr>
        <p:spPr>
          <a:xfrm>
            <a:off x="11223112" y="296733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nextslide"/>
              </a:rPr>
              <a:t>&gt;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726460-067A-42F4-9F5E-9A80AF00C9D2}"/>
              </a:ext>
            </a:extLst>
          </p:cNvPr>
          <p:cNvSpPr/>
          <p:nvPr/>
        </p:nvSpPr>
        <p:spPr>
          <a:xfrm>
            <a:off x="331304" y="3048298"/>
            <a:ext cx="66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previousslide"/>
              </a:rPr>
              <a:t>&lt;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C90301-F286-485C-BB49-F29794B6CE9A}"/>
              </a:ext>
            </a:extLst>
          </p:cNvPr>
          <p:cNvSpPr/>
          <p:nvPr/>
        </p:nvSpPr>
        <p:spPr>
          <a:xfrm>
            <a:off x="9925673" y="6138932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2" action="ppaction://hlinksldjump"/>
              </a:rPr>
              <a:t>返回目录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256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2A921-4EE3-42CA-9CF7-B68E81A3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</a:t>
            </a:r>
            <a:r>
              <a:rPr lang="zh-CN" altLang="en-US" dirty="0"/>
              <a:t>创建嵌入式程序包的快捷方式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A25DC9-E7F2-40EE-967D-C9AF6C073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打开“附件”文件夹，其中有一个快捷方式文件名叫“</a:t>
            </a:r>
            <a:r>
              <a:rPr lang="en-US" altLang="zh-CN" sz="2400" dirty="0" err="1"/>
              <a:t>simple_peripheral.lnk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r>
              <a:rPr lang="zh-CN" altLang="en-US" sz="2400" dirty="0"/>
              <a:t>（其左下角有一快捷方式的小图标），把它拷贝到桌面上即可。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09CB43-46C5-4E0F-99F4-02AAFAC187BF}"/>
              </a:ext>
            </a:extLst>
          </p:cNvPr>
          <p:cNvSpPr/>
          <p:nvPr/>
        </p:nvSpPr>
        <p:spPr>
          <a:xfrm>
            <a:off x="11223112" y="296733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nextslide"/>
              </a:rPr>
              <a:t>&gt;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95FB01-C89B-4DD4-9DEA-AC3B97DC5915}"/>
              </a:ext>
            </a:extLst>
          </p:cNvPr>
          <p:cNvSpPr/>
          <p:nvPr/>
        </p:nvSpPr>
        <p:spPr>
          <a:xfrm>
            <a:off x="331304" y="3048298"/>
            <a:ext cx="66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previousslide"/>
              </a:rPr>
              <a:t>&lt;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0A5A8A-02AB-405B-BC8C-4287B80F9540}"/>
              </a:ext>
            </a:extLst>
          </p:cNvPr>
          <p:cNvSpPr/>
          <p:nvPr/>
        </p:nvSpPr>
        <p:spPr>
          <a:xfrm>
            <a:off x="9925673" y="6138932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2" action="ppaction://hlinksldjump"/>
              </a:rPr>
              <a:t>返回目录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8F57E-A22E-4F23-9F70-60D38B0F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自动编译器使用方法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15D8F-0647-4A2E-8C70-51B36EDA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953000" cy="399988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2.1.</a:t>
            </a:r>
            <a:r>
              <a:rPr lang="zh-CN" altLang="en-US" sz="2400" dirty="0"/>
              <a:t>启动编译器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从桌面上的“</a:t>
            </a:r>
            <a:r>
              <a:rPr lang="en-US" altLang="zh-CN" sz="2400" dirty="0" err="1"/>
              <a:t>simple_peripheral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r>
              <a:rPr lang="zh-CN" altLang="en-US" sz="2400" dirty="0"/>
              <a:t>快捷方式进入嵌入式程序主文件</a:t>
            </a:r>
            <a:endParaRPr lang="en-US" altLang="zh-CN" sz="2400" dirty="0"/>
          </a:p>
          <a:p>
            <a:r>
              <a:rPr lang="zh-CN" altLang="en-US" sz="2400" dirty="0"/>
              <a:t>夹，并进入</a:t>
            </a:r>
            <a:r>
              <a:rPr lang="en-US" altLang="zh-CN" sz="2400" dirty="0" err="1"/>
              <a:t>src</a:t>
            </a:r>
            <a:r>
              <a:rPr lang="zh-CN" altLang="en-US" sz="2400" dirty="0"/>
              <a:t>文件夹，可以看到</a:t>
            </a:r>
            <a:endParaRPr lang="en-US" altLang="zh-CN" sz="2400" dirty="0"/>
          </a:p>
          <a:p>
            <a:r>
              <a:rPr lang="zh-CN" altLang="en-US" sz="2400" dirty="0"/>
              <a:t>“</a:t>
            </a:r>
            <a:r>
              <a:rPr lang="en-US" altLang="zh-CN" sz="2400" dirty="0" err="1"/>
              <a:t>FlexRII</a:t>
            </a:r>
            <a:r>
              <a:rPr lang="zh-CN" altLang="en-US" sz="2400" dirty="0"/>
              <a:t>序列号与自动编译程序” ，</a:t>
            </a:r>
            <a:endParaRPr lang="en-US" altLang="zh-CN" sz="2400" dirty="0"/>
          </a:p>
          <a:p>
            <a:r>
              <a:rPr lang="zh-CN" altLang="en-US" sz="2400" dirty="0"/>
              <a:t>双击点开即可运行，其主界面</a:t>
            </a:r>
            <a:endParaRPr lang="en-US" altLang="zh-CN" sz="2400" dirty="0"/>
          </a:p>
          <a:p>
            <a:r>
              <a:rPr lang="zh-CN" altLang="en-US" sz="2400" dirty="0"/>
              <a:t>请见右图。</a:t>
            </a:r>
            <a:endParaRPr lang="en-US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45B1F7-2CA8-4DCA-8081-C8E3D48FECFC}"/>
              </a:ext>
            </a:extLst>
          </p:cNvPr>
          <p:cNvSpPr/>
          <p:nvPr/>
        </p:nvSpPr>
        <p:spPr>
          <a:xfrm>
            <a:off x="11223112" y="296733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nextslide"/>
              </a:rPr>
              <a:t>&gt;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6E201D-54F2-4A69-9F51-1223276DBA4A}"/>
              </a:ext>
            </a:extLst>
          </p:cNvPr>
          <p:cNvSpPr/>
          <p:nvPr/>
        </p:nvSpPr>
        <p:spPr>
          <a:xfrm>
            <a:off x="331304" y="3048298"/>
            <a:ext cx="66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" action="ppaction://hlinkshowjump?jump=previousslide"/>
              </a:rPr>
              <a:t>&lt;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39ADB5-BB8F-4DC3-873A-9887344E4865}"/>
              </a:ext>
            </a:extLst>
          </p:cNvPr>
          <p:cNvSpPr/>
          <p:nvPr/>
        </p:nvSpPr>
        <p:spPr>
          <a:xfrm>
            <a:off x="9925673" y="6138932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2" action="ppaction://hlinksldjump"/>
              </a:rPr>
              <a:t>返回目录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A4AEE6-C93D-4C38-8DF0-A0773270E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32" y="1825626"/>
            <a:ext cx="5324696" cy="35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3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1158</Words>
  <Application>Microsoft Office PowerPoint</Application>
  <PresentationFormat>宽屏</PresentationFormat>
  <Paragraphs>157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FlexRII嵌入式程序 自动编译器使用方法</vt:lpstr>
      <vt:lpstr>目录</vt:lpstr>
      <vt:lpstr>1.自动编译器使用前的配置</vt:lpstr>
      <vt:lpstr>PowerPoint 演示文稿</vt:lpstr>
      <vt:lpstr>1.2.安装德州仪器工具包</vt:lpstr>
      <vt:lpstr>1.3.安装Python 2.x运行环境</vt:lpstr>
      <vt:lpstr>1.4.将嵌入式程序包放入正确的位置</vt:lpstr>
      <vt:lpstr>1.5.创建嵌入式程序包的快捷方式</vt:lpstr>
      <vt:lpstr>2.自动编译器使用方法</vt:lpstr>
      <vt:lpstr>2.2.生成序列号及验证</vt:lpstr>
      <vt:lpstr>PowerPoint 演示文稿</vt:lpstr>
      <vt:lpstr>2.3.自动编译生成可执行bin</vt:lpstr>
      <vt:lpstr>PowerPoint 演示文稿</vt:lpstr>
      <vt:lpstr>2.4.编译出来的bin文件去哪儿了？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 晓晨</dc:creator>
  <cp:lastModifiedBy>付 晓晨</cp:lastModifiedBy>
  <cp:revision>79</cp:revision>
  <dcterms:created xsi:type="dcterms:W3CDTF">2018-05-27T13:37:00Z</dcterms:created>
  <dcterms:modified xsi:type="dcterms:W3CDTF">2018-06-05T01:38:19Z</dcterms:modified>
</cp:coreProperties>
</file>