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" y="-4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pPr/>
              <a:t>2013/10/10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pPr/>
              <a:t>2013/10/10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pPr/>
              <a:t>2013/10/10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pPr/>
              <a:t>2013/10/10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pPr/>
              <a:t>2013/10/10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pPr/>
              <a:t>2013/10/10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pPr/>
              <a:t>2013/10/10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pPr/>
              <a:t>2013/10/10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pPr/>
              <a:t>2013/10/10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pPr/>
              <a:t>2013/10/10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pPr/>
              <a:t>2013/10/10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8E686-7480-4205-B9F0-00E0430FE9B1}" type="datetimeFigureOut">
              <a:rPr lang="zh-CN" altLang="en-US" smtClean="0"/>
              <a:pPr/>
              <a:t>2013/10/10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EFCB-AA9E-4EAC-8F79-DC978D4E9F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505200" y="1524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人账户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0800000" flipV="1">
            <a:off x="1143000" y="7620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52400" y="13716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户资料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10800000" flipV="1">
            <a:off x="3048000" y="838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828800" y="13716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我发布的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4115594" y="1066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429000" y="13716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我关注的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16200000" flipH="1">
            <a:off x="5181600" y="838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953000" y="13716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943600" y="7620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6477000" y="13716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我的收藏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324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8001000" y="1371600"/>
            <a:ext cx="99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私信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496094" y="2247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228600" y="2590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邮箱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228600" y="30480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密码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28600" y="3505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用户名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228600" y="39624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宠物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228600" y="4419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其它</a:t>
            </a: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2248694" y="2247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981200" y="2590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1981200" y="30480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长文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1981200" y="3505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评论</a:t>
            </a: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3772694" y="2247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3505200" y="2590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3505200" y="30480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长文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505200" y="3505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评论</a:t>
            </a: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5296694" y="2247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029200" y="2590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5029200" y="30480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长文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5029200" y="3505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评论</a:t>
            </a: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6896894" y="2247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6629400" y="2590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6629400" y="30480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长文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6629400" y="3505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评论</a:t>
            </a: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638800" y="3810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6858000" y="152400"/>
            <a:ext cx="1600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关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注列表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858000" y="457200"/>
            <a:ext cx="1600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丝列表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2400" y="228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用户数据结构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外结构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8600" y="7620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部图片（按时间排序）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00400" y="7620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部图片（按时间排序）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户信息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81400" y="4572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户资料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0" y="16764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头像照片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4114800" y="1219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524000" y="16764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邮箱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24200" y="16764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密码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24400" y="16764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248400" y="16764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性别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696200" y="16764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喜爱的动物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片发布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81400" y="2286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片新鲜事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14400" y="12192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片（至少一张）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4115594" y="1066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743200" y="1371600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片描述文本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95800" y="1371600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布人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28800" y="2209800"/>
            <a:ext cx="2057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见级别（公开，粉丝可见，自己）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81600" y="2209800"/>
            <a:ext cx="1676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片主角（可以是主人，或者是宠物）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4038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长文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发布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657600" y="39624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长文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90600" y="4572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章封面图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5400000">
            <a:off x="4191000" y="4724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819400" y="5029200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标题文本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572000" y="5029200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布人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14400" y="5867400"/>
            <a:ext cx="2057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见级别（公开，粉丝可见，自己）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943600" y="5867400"/>
            <a:ext cx="1676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容文本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中插入的图片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72200" y="12192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用户列表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096000" y="4572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用户列表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657600" y="5867400"/>
            <a:ext cx="1676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文章内容文本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244</Words>
  <Application>Microsoft Office PowerPoint</Application>
  <PresentationFormat>全屏显示(4:3)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Shi</dc:creator>
  <cp:lastModifiedBy>Shi</cp:lastModifiedBy>
  <cp:revision>22</cp:revision>
  <dcterms:created xsi:type="dcterms:W3CDTF">2013-10-03T12:03:36Z</dcterms:created>
  <dcterms:modified xsi:type="dcterms:W3CDTF">2013-10-10T14:32:24Z</dcterms:modified>
</cp:coreProperties>
</file>