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E686-7480-4205-B9F0-00E0430FE9B1}" type="datetimeFigureOut">
              <a:rPr lang="zh-CN" altLang="en-US" smtClean="0"/>
              <a:t>2014/1/1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EFCB-AA9E-4EAC-8F79-DC978D4E9F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05200" y="152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人账户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1143000" y="7620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524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户资料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3048000" y="838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8288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我发布的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4115594" y="1066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4290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我关注的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5181600" y="838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9530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943600" y="7620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477000" y="1371600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我的收藏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324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001000" y="1371600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私信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rot="5400000">
            <a:off x="4960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286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邮箱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286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密码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286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用户名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28600" y="39624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宠物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28600" y="4419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其它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22486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9812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19812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长文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9812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评论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37726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5052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5052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长文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5052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评论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52966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0292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50292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长文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0292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评论</a:t>
            </a: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6896894" y="2247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629400" y="25908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图片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6629400" y="30480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长文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6629400" y="3505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评论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638800" y="381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6858000" y="1524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注列表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858000" y="4572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丝列表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2400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用户数据结构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外结构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8600" y="7620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部图片（按时间排序）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00400" y="7620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部图片（按时间排序）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90601" y="508000"/>
            <a:ext cx="11430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0601" y="736600"/>
            <a:ext cx="1143000" cy="3048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1" y="1041400"/>
            <a:ext cx="1143000" cy="3048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90601" y="1346200"/>
            <a:ext cx="1143000" cy="3048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1" y="1632552"/>
            <a:ext cx="1143000" cy="45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90601" y="2089752"/>
            <a:ext cx="1143000" cy="45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Register_Date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90601" y="2546952"/>
            <a:ext cx="1143000" cy="381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90600" y="3962400"/>
            <a:ext cx="1447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90600" y="4572000"/>
            <a:ext cx="1447800" cy="3810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Topic_id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90600" y="4953000"/>
            <a:ext cx="1447800" cy="45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Photo_id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276600" y="3903044"/>
            <a:ext cx="15240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76600" y="4207844"/>
            <a:ext cx="1524000" cy="36415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Topic_id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76600" y="4572000"/>
            <a:ext cx="1524000" cy="45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76600" y="5029200"/>
            <a:ext cx="1524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76600" y="5410200"/>
            <a:ext cx="15240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subject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0600" y="5442284"/>
            <a:ext cx="14478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200400" y="685800"/>
            <a:ext cx="12954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mention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00400" y="914400"/>
            <a:ext cx="12954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id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200400" y="1371600"/>
            <a:ext cx="12954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200400" y="1676400"/>
            <a:ext cx="12954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90600" y="4267200"/>
            <a:ext cx="14478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724400" y="580724"/>
            <a:ext cx="1524000" cy="438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724400" y="1037924"/>
            <a:ext cx="1524000" cy="4387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724400" y="1476676"/>
            <a:ext cx="15240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724400" y="1933876"/>
            <a:ext cx="1524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6600" y="5867400"/>
            <a:ext cx="1524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486400" y="4419600"/>
            <a:ext cx="1600200" cy="3641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Topic_id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75973" y="4788569"/>
            <a:ext cx="16002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Medium_text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629400" y="580724"/>
            <a:ext cx="1600200" cy="3336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replies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629400" y="914400"/>
            <a:ext cx="1600200" cy="3429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629400" y="1619852"/>
            <a:ext cx="1600200" cy="419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Reply_id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629400" y="1257300"/>
            <a:ext cx="1600200" cy="3364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 content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629400" y="2038952"/>
            <a:ext cx="16002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 topic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91400" y="3903044"/>
            <a:ext cx="14478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391400" y="4207844"/>
            <a:ext cx="14478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391400" y="4512644"/>
            <a:ext cx="1447800" cy="4403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Topic_id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86400" y="3945556"/>
            <a:ext cx="1600200" cy="4740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topic</a:t>
            </a:r>
            <a:endParaRPr lang="en-US" dirty="0"/>
          </a:p>
        </p:txBody>
      </p:sp>
      <p:cxnSp>
        <p:nvCxnSpPr>
          <p:cNvPr id="61" name="Elbow Connector 60"/>
          <p:cNvCxnSpPr>
            <a:stCxn id="6" idx="3"/>
          </p:cNvCxnSpPr>
          <p:nvPr/>
        </p:nvCxnSpPr>
        <p:spPr>
          <a:xfrm>
            <a:off x="2133601" y="622300"/>
            <a:ext cx="533399" cy="4406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25" idx="1"/>
          </p:cNvCxnSpPr>
          <p:nvPr/>
        </p:nvCxnSpPr>
        <p:spPr>
          <a:xfrm flipV="1">
            <a:off x="2667000" y="4800600"/>
            <a:ext cx="609600" cy="152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H="1" flipV="1">
            <a:off x="1714500" y="419100"/>
            <a:ext cx="5334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981200" y="158750"/>
            <a:ext cx="6858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51" idx="3"/>
          </p:cNvCxnSpPr>
          <p:nvPr/>
        </p:nvCxnSpPr>
        <p:spPr>
          <a:xfrm rot="5400000">
            <a:off x="8070850" y="317500"/>
            <a:ext cx="92710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2667000" y="3048000"/>
            <a:ext cx="62484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>
            <a:off x="8173854" y="3771098"/>
            <a:ext cx="1406892" cy="76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3" idx="1"/>
            <a:endCxn id="35" idx="1"/>
          </p:cNvCxnSpPr>
          <p:nvPr/>
        </p:nvCxnSpPr>
        <p:spPr>
          <a:xfrm rot="10800000">
            <a:off x="3200400" y="1143000"/>
            <a:ext cx="76200" cy="2912444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" idx="3"/>
            <a:endCxn id="36" idx="1"/>
          </p:cNvCxnSpPr>
          <p:nvPr/>
        </p:nvCxnSpPr>
        <p:spPr>
          <a:xfrm>
            <a:off x="2133601" y="622300"/>
            <a:ext cx="1066799" cy="901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" idx="3"/>
            <a:endCxn id="37" idx="1"/>
          </p:cNvCxnSpPr>
          <p:nvPr/>
        </p:nvCxnSpPr>
        <p:spPr>
          <a:xfrm>
            <a:off x="2133601" y="889000"/>
            <a:ext cx="1066799" cy="1016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2171700" y="1257300"/>
            <a:ext cx="27051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0" idx="3"/>
            <a:endCxn id="41" idx="1"/>
          </p:cNvCxnSpPr>
          <p:nvPr/>
        </p:nvCxnSpPr>
        <p:spPr>
          <a:xfrm>
            <a:off x="2133601" y="1193800"/>
            <a:ext cx="2590799" cy="5114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" idx="3"/>
            <a:endCxn id="50" idx="0"/>
          </p:cNvCxnSpPr>
          <p:nvPr/>
        </p:nvCxnSpPr>
        <p:spPr>
          <a:xfrm flipV="1">
            <a:off x="2133601" y="580724"/>
            <a:ext cx="5295899" cy="41576"/>
          </a:xfrm>
          <a:prstGeom prst="bentConnector4">
            <a:avLst>
              <a:gd name="adj1" fmla="val 42446"/>
              <a:gd name="adj2" fmla="val 8247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55" idx="1"/>
          </p:cNvCxnSpPr>
          <p:nvPr/>
        </p:nvCxnSpPr>
        <p:spPr>
          <a:xfrm flipV="1">
            <a:off x="4800600" y="2267552"/>
            <a:ext cx="1828800" cy="16354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4" idx="3"/>
            <a:endCxn id="45" idx="1"/>
          </p:cNvCxnSpPr>
          <p:nvPr/>
        </p:nvCxnSpPr>
        <p:spPr>
          <a:xfrm>
            <a:off x="4800600" y="4389922"/>
            <a:ext cx="685800" cy="2117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" idx="1"/>
          </p:cNvCxnSpPr>
          <p:nvPr/>
        </p:nvCxnSpPr>
        <p:spPr>
          <a:xfrm rot="10800000" flipV="1">
            <a:off x="533401" y="889000"/>
            <a:ext cx="457201" cy="2654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>
            <a:off x="533399" y="3505200"/>
            <a:ext cx="6629401" cy="76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57" idx="1"/>
          </p:cNvCxnSpPr>
          <p:nvPr/>
        </p:nvCxnSpPr>
        <p:spPr>
          <a:xfrm rot="16200000" flipH="1">
            <a:off x="6887678" y="3856522"/>
            <a:ext cx="778844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3" idx="3"/>
          </p:cNvCxnSpPr>
          <p:nvPr/>
        </p:nvCxnSpPr>
        <p:spPr>
          <a:xfrm>
            <a:off x="4800600" y="6057900"/>
            <a:ext cx="24765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58" idx="1"/>
          </p:cNvCxnSpPr>
          <p:nvPr/>
        </p:nvCxnSpPr>
        <p:spPr>
          <a:xfrm rot="5400000" flipH="1" flipV="1">
            <a:off x="6665361" y="5344561"/>
            <a:ext cx="1337778" cy="114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90602" y="2927952"/>
            <a:ext cx="1142999" cy="475648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Follow_count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1" y="3403600"/>
            <a:ext cx="1143000" cy="4994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Following _count</a:t>
            </a:r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6057900"/>
            <a:ext cx="2019300" cy="266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6324600"/>
            <a:ext cx="20193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User_id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1000" y="6705600"/>
            <a:ext cx="20193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Following </a:t>
            </a:r>
            <a:r>
              <a:rPr lang="en-US" dirty="0" err="1" smtClean="0"/>
              <a:t>user_id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52400" y="3505200"/>
            <a:ext cx="380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2400" y="3505200"/>
            <a:ext cx="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2400" y="7010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1"/>
          </p:cNvCxnSpPr>
          <p:nvPr/>
        </p:nvCxnSpPr>
        <p:spPr>
          <a:xfrm>
            <a:off x="152400" y="65151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3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886200" y="2794000"/>
            <a:ext cx="1143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86200" y="3022600"/>
            <a:ext cx="114300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Username</a:t>
            </a:r>
          </a:p>
        </p:txBody>
      </p:sp>
      <p:sp>
        <p:nvSpPr>
          <p:cNvPr id="20" name="矩形 19"/>
          <p:cNvSpPr/>
          <p:nvPr/>
        </p:nvSpPr>
        <p:spPr>
          <a:xfrm>
            <a:off x="3886200" y="32766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passwrod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886200" y="3581400"/>
            <a:ext cx="11430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Email</a:t>
            </a:r>
          </a:p>
        </p:txBody>
      </p:sp>
      <p:sp>
        <p:nvSpPr>
          <p:cNvPr id="23" name="矩形 22"/>
          <p:cNvSpPr/>
          <p:nvPr/>
        </p:nvSpPr>
        <p:spPr>
          <a:xfrm>
            <a:off x="3886200" y="3943350"/>
            <a:ext cx="114300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Photo addr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24000" y="537094"/>
            <a:ext cx="1371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photo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524000" y="765694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Topic_id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24000" y="1146694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Photo_id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24000" y="1527694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username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24000" y="1908694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visibility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24000" y="2289694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 stamp</a:t>
            </a:r>
          </a:p>
        </p:txBody>
      </p:sp>
      <p:sp>
        <p:nvSpPr>
          <p:cNvPr id="35" name="矩形 34"/>
          <p:cNvSpPr/>
          <p:nvPr/>
        </p:nvSpPr>
        <p:spPr>
          <a:xfrm>
            <a:off x="5562600" y="512156"/>
            <a:ext cx="1371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62600" y="76107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Topic_id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562600" y="114207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username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62600" y="152307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62600" y="190407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visibility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562600" y="2285076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 stamp</a:t>
            </a:r>
          </a:p>
        </p:txBody>
      </p:sp>
      <p:sp>
        <p:nvSpPr>
          <p:cNvPr id="41" name="Rectangle 17"/>
          <p:cNvSpPr/>
          <p:nvPr/>
        </p:nvSpPr>
        <p:spPr>
          <a:xfrm>
            <a:off x="762000" y="3676650"/>
            <a:ext cx="2019300" cy="266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</a:p>
        </p:txBody>
      </p:sp>
      <p:sp>
        <p:nvSpPr>
          <p:cNvPr id="42" name="Rectangle 20"/>
          <p:cNvSpPr/>
          <p:nvPr/>
        </p:nvSpPr>
        <p:spPr>
          <a:xfrm>
            <a:off x="762000" y="3943350"/>
            <a:ext cx="20193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User_id</a:t>
            </a:r>
            <a:endParaRPr lang="en-US" dirty="0"/>
          </a:p>
        </p:txBody>
      </p:sp>
      <p:sp>
        <p:nvSpPr>
          <p:cNvPr id="43" name="Rectangle 21"/>
          <p:cNvSpPr/>
          <p:nvPr/>
        </p:nvSpPr>
        <p:spPr>
          <a:xfrm>
            <a:off x="762000" y="4324350"/>
            <a:ext cx="20193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Following </a:t>
            </a:r>
            <a:r>
              <a:rPr lang="en-US" dirty="0" err="1" smtClean="0"/>
              <a:t>user_id</a:t>
            </a:r>
            <a:endParaRPr lang="en-US" dirty="0"/>
          </a:p>
        </p:txBody>
      </p:sp>
      <p:cxnSp>
        <p:nvCxnSpPr>
          <p:cNvPr id="49" name="肘形连接符 48"/>
          <p:cNvCxnSpPr>
            <a:stCxn id="30" idx="3"/>
            <a:endCxn id="36" idx="1"/>
          </p:cNvCxnSpPr>
          <p:nvPr/>
        </p:nvCxnSpPr>
        <p:spPr>
          <a:xfrm flipV="1">
            <a:off x="2895600" y="951576"/>
            <a:ext cx="2667000" cy="4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7" idx="1"/>
            <a:endCxn id="19" idx="3"/>
          </p:cNvCxnSpPr>
          <p:nvPr/>
        </p:nvCxnSpPr>
        <p:spPr>
          <a:xfrm rot="10800000" flipV="1">
            <a:off x="5029200" y="1332576"/>
            <a:ext cx="533400" cy="1817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32" idx="3"/>
            <a:endCxn id="19" idx="1"/>
          </p:cNvCxnSpPr>
          <p:nvPr/>
        </p:nvCxnSpPr>
        <p:spPr>
          <a:xfrm>
            <a:off x="2895600" y="1718194"/>
            <a:ext cx="990600" cy="1431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/>
          <p:nvPr/>
        </p:nvCxnSpPr>
        <p:spPr>
          <a:xfrm flipV="1">
            <a:off x="2667000" y="3276600"/>
            <a:ext cx="1219200" cy="857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3" idx="3"/>
            <a:endCxn id="19" idx="1"/>
          </p:cNvCxnSpPr>
          <p:nvPr/>
        </p:nvCxnSpPr>
        <p:spPr>
          <a:xfrm flipV="1">
            <a:off x="2781300" y="3149600"/>
            <a:ext cx="1104900" cy="1365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44"/>
          <p:cNvSpPr/>
          <p:nvPr/>
        </p:nvSpPr>
        <p:spPr>
          <a:xfrm>
            <a:off x="7749540" y="855853"/>
            <a:ext cx="12192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Topic_id</a:t>
            </a:r>
            <a:endParaRPr lang="en-US" dirty="0"/>
          </a:p>
        </p:txBody>
      </p:sp>
      <p:sp>
        <p:nvSpPr>
          <p:cNvPr id="79" name="Rectangle 46"/>
          <p:cNvSpPr/>
          <p:nvPr/>
        </p:nvSpPr>
        <p:spPr>
          <a:xfrm>
            <a:off x="7749540" y="1142076"/>
            <a:ext cx="1219200" cy="429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Medium_text</a:t>
            </a:r>
            <a:endParaRPr lang="en-US" dirty="0"/>
          </a:p>
        </p:txBody>
      </p:sp>
      <p:sp>
        <p:nvSpPr>
          <p:cNvPr id="80" name="Rectangle 58"/>
          <p:cNvSpPr/>
          <p:nvPr/>
        </p:nvSpPr>
        <p:spPr>
          <a:xfrm>
            <a:off x="7749540" y="564390"/>
            <a:ext cx="1219200" cy="2881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topic</a:t>
            </a:r>
            <a:endParaRPr lang="en-US" dirty="0"/>
          </a:p>
        </p:txBody>
      </p:sp>
      <p:cxnSp>
        <p:nvCxnSpPr>
          <p:cNvPr id="82" name="肘形连接符 81"/>
          <p:cNvCxnSpPr>
            <a:stCxn id="78" idx="1"/>
            <a:endCxn id="36" idx="3"/>
          </p:cNvCxnSpPr>
          <p:nvPr/>
        </p:nvCxnSpPr>
        <p:spPr>
          <a:xfrm rot="10800000">
            <a:off x="6934200" y="951576"/>
            <a:ext cx="815340" cy="47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28"/>
          <p:cNvSpPr/>
          <p:nvPr/>
        </p:nvSpPr>
        <p:spPr>
          <a:xfrm>
            <a:off x="7620000" y="2249632"/>
            <a:ext cx="1295400" cy="228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mention</a:t>
            </a:r>
            <a:endParaRPr lang="en-US" dirty="0"/>
          </a:p>
        </p:txBody>
      </p:sp>
      <p:sp>
        <p:nvSpPr>
          <p:cNvPr id="110" name="Rectangle 34"/>
          <p:cNvSpPr/>
          <p:nvPr/>
        </p:nvSpPr>
        <p:spPr>
          <a:xfrm>
            <a:off x="7620000" y="2478232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id</a:t>
            </a:r>
            <a:endParaRPr lang="en-US" dirty="0"/>
          </a:p>
        </p:txBody>
      </p:sp>
      <p:sp>
        <p:nvSpPr>
          <p:cNvPr id="111" name="Rectangle 35"/>
          <p:cNvSpPr/>
          <p:nvPr/>
        </p:nvSpPr>
        <p:spPr>
          <a:xfrm>
            <a:off x="7620000" y="2935432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12" name="Rectangle 36"/>
          <p:cNvSpPr/>
          <p:nvPr/>
        </p:nvSpPr>
        <p:spPr>
          <a:xfrm>
            <a:off x="7620000" y="3240232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114" name="肘形连接符 113"/>
          <p:cNvCxnSpPr>
            <a:stCxn id="110" idx="1"/>
            <a:endCxn id="36" idx="3"/>
          </p:cNvCxnSpPr>
          <p:nvPr/>
        </p:nvCxnSpPr>
        <p:spPr>
          <a:xfrm rot="10800000">
            <a:off x="6934200" y="951576"/>
            <a:ext cx="685800" cy="1755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38"/>
          <p:cNvSpPr/>
          <p:nvPr/>
        </p:nvSpPr>
        <p:spPr>
          <a:xfrm>
            <a:off x="2971800" y="4878854"/>
            <a:ext cx="1524000" cy="438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</a:t>
            </a:r>
            <a:endParaRPr lang="en-US" dirty="0"/>
          </a:p>
        </p:txBody>
      </p:sp>
      <p:sp>
        <p:nvSpPr>
          <p:cNvPr id="116" name="Rectangle 39"/>
          <p:cNvSpPr/>
          <p:nvPr/>
        </p:nvSpPr>
        <p:spPr>
          <a:xfrm>
            <a:off x="2971800" y="5317606"/>
            <a:ext cx="1524000" cy="438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17" name="Rectangle 40"/>
          <p:cNvSpPr/>
          <p:nvPr/>
        </p:nvSpPr>
        <p:spPr>
          <a:xfrm>
            <a:off x="2971800" y="5756358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18" name="Rectangle 41"/>
          <p:cNvSpPr/>
          <p:nvPr/>
        </p:nvSpPr>
        <p:spPr>
          <a:xfrm>
            <a:off x="2971800" y="621355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20" name="肘形连接符 119"/>
          <p:cNvCxnSpPr>
            <a:stCxn id="116" idx="3"/>
            <a:endCxn id="19" idx="3"/>
          </p:cNvCxnSpPr>
          <p:nvPr/>
        </p:nvCxnSpPr>
        <p:spPr>
          <a:xfrm flipV="1">
            <a:off x="4495800" y="3149600"/>
            <a:ext cx="533400" cy="2387382"/>
          </a:xfrm>
          <a:prstGeom prst="bent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17" idx="3"/>
            <a:endCxn id="19" idx="3"/>
          </p:cNvCxnSpPr>
          <p:nvPr/>
        </p:nvCxnSpPr>
        <p:spPr>
          <a:xfrm flipV="1">
            <a:off x="4495800" y="3149600"/>
            <a:ext cx="533400" cy="2835358"/>
          </a:xfrm>
          <a:prstGeom prst="bent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49"/>
          <p:cNvSpPr/>
          <p:nvPr/>
        </p:nvSpPr>
        <p:spPr>
          <a:xfrm>
            <a:off x="5753100" y="3068088"/>
            <a:ext cx="1409700" cy="3336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replies</a:t>
            </a:r>
            <a:endParaRPr lang="en-US" dirty="0"/>
          </a:p>
        </p:txBody>
      </p:sp>
      <p:sp>
        <p:nvSpPr>
          <p:cNvPr id="124" name="Rectangle 50"/>
          <p:cNvSpPr/>
          <p:nvPr/>
        </p:nvSpPr>
        <p:spPr>
          <a:xfrm>
            <a:off x="5753100" y="3401764"/>
            <a:ext cx="14097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25" name="Rectangle 51"/>
          <p:cNvSpPr/>
          <p:nvPr/>
        </p:nvSpPr>
        <p:spPr>
          <a:xfrm>
            <a:off x="5753100" y="4107216"/>
            <a:ext cx="1409700" cy="40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Reply_id</a:t>
            </a:r>
            <a:endParaRPr lang="en-US" dirty="0"/>
          </a:p>
        </p:txBody>
      </p:sp>
      <p:sp>
        <p:nvSpPr>
          <p:cNvPr id="126" name="Rectangle 52"/>
          <p:cNvSpPr/>
          <p:nvPr/>
        </p:nvSpPr>
        <p:spPr>
          <a:xfrm>
            <a:off x="5753100" y="3744664"/>
            <a:ext cx="1409700" cy="33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 content</a:t>
            </a:r>
            <a:endParaRPr lang="en-US" dirty="0"/>
          </a:p>
        </p:txBody>
      </p:sp>
      <p:sp>
        <p:nvSpPr>
          <p:cNvPr id="127" name="Rectangle 54"/>
          <p:cNvSpPr/>
          <p:nvPr/>
        </p:nvSpPr>
        <p:spPr>
          <a:xfrm>
            <a:off x="5753100" y="4526316"/>
            <a:ext cx="1409700" cy="27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 topic</a:t>
            </a:r>
            <a:endParaRPr lang="en-US" dirty="0"/>
          </a:p>
        </p:txBody>
      </p:sp>
      <p:cxnSp>
        <p:nvCxnSpPr>
          <p:cNvPr id="129" name="肘形连接符 128"/>
          <p:cNvCxnSpPr>
            <a:stCxn id="124" idx="1"/>
            <a:endCxn id="19" idx="3"/>
          </p:cNvCxnSpPr>
          <p:nvPr/>
        </p:nvCxnSpPr>
        <p:spPr>
          <a:xfrm rot="10800000">
            <a:off x="5029200" y="3149600"/>
            <a:ext cx="723900" cy="42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27" idx="1"/>
            <a:endCxn id="36" idx="1"/>
          </p:cNvCxnSpPr>
          <p:nvPr/>
        </p:nvCxnSpPr>
        <p:spPr>
          <a:xfrm rot="10800000">
            <a:off x="5562600" y="951576"/>
            <a:ext cx="190500" cy="3711882"/>
          </a:xfrm>
          <a:prstGeom prst="bentConnector3">
            <a:avLst>
              <a:gd name="adj1" fmla="val 2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55"/>
          <p:cNvSpPr/>
          <p:nvPr/>
        </p:nvSpPr>
        <p:spPr>
          <a:xfrm>
            <a:off x="5753100" y="5384582"/>
            <a:ext cx="1447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35" name="Rectangle 56"/>
          <p:cNvSpPr/>
          <p:nvPr/>
        </p:nvSpPr>
        <p:spPr>
          <a:xfrm>
            <a:off x="5753100" y="5689382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36" name="Rectangle 57"/>
          <p:cNvSpPr/>
          <p:nvPr/>
        </p:nvSpPr>
        <p:spPr>
          <a:xfrm>
            <a:off x="5753100" y="5994182"/>
            <a:ext cx="1447800" cy="4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Topic_id</a:t>
            </a:r>
            <a:endParaRPr lang="en-US" dirty="0"/>
          </a:p>
        </p:txBody>
      </p:sp>
      <p:cxnSp>
        <p:nvCxnSpPr>
          <p:cNvPr id="138" name="肘形连接符 137"/>
          <p:cNvCxnSpPr>
            <a:stCxn id="135" idx="1"/>
            <a:endCxn id="19" idx="3"/>
          </p:cNvCxnSpPr>
          <p:nvPr/>
        </p:nvCxnSpPr>
        <p:spPr>
          <a:xfrm rot="10800000">
            <a:off x="5029200" y="3149600"/>
            <a:ext cx="723900" cy="2692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36" idx="3"/>
            <a:endCxn id="36" idx="3"/>
          </p:cNvCxnSpPr>
          <p:nvPr/>
        </p:nvCxnSpPr>
        <p:spPr>
          <a:xfrm flipH="1" flipV="1">
            <a:off x="6934200" y="951576"/>
            <a:ext cx="266700" cy="5262784"/>
          </a:xfrm>
          <a:prstGeom prst="bentConnector3">
            <a:avLst>
              <a:gd name="adj1" fmla="val -85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3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198</Words>
  <Application>Microsoft Office PowerPoint</Application>
  <PresentationFormat>全屏显示(4:3)</PresentationFormat>
  <Paragraphs>111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</dc:creator>
  <cp:lastModifiedBy>REN</cp:lastModifiedBy>
  <cp:revision>27</cp:revision>
  <dcterms:created xsi:type="dcterms:W3CDTF">2013-10-03T12:03:36Z</dcterms:created>
  <dcterms:modified xsi:type="dcterms:W3CDTF">2014-01-02T01:45:29Z</dcterms:modified>
</cp:coreProperties>
</file>