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7" r:id="rId4"/>
    <p:sldId id="278" r:id="rId5"/>
    <p:sldId id="279" r:id="rId6"/>
    <p:sldId id="280" r:id="rId7"/>
    <p:sldId id="282" r:id="rId8"/>
    <p:sldId id="283" r:id="rId9"/>
    <p:sldId id="285" r:id="rId10"/>
    <p:sldId id="284" r:id="rId11"/>
    <p:sldId id="281" r:id="rId12"/>
    <p:sldId id="257" r:id="rId13"/>
    <p:sldId id="258" r:id="rId14"/>
    <p:sldId id="259" r:id="rId15"/>
    <p:sldId id="260" r:id="rId16"/>
    <p:sldId id="261" r:id="rId17"/>
    <p:sldId id="286" r:id="rId18"/>
    <p:sldId id="262" r:id="rId19"/>
    <p:sldId id="263"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liczniuk Oliwer" initials="SO" lastIdx="1" clrIdx="0">
    <p:extLst>
      <p:ext uri="{19B8F6BF-5375-455C-9EA6-DF929625EA0E}">
        <p15:presenceInfo xmlns:p15="http://schemas.microsoft.com/office/powerpoint/2012/main" userId="S::oliwer.sliczniuk@aalto.fi::f174efa4-e2b2-4afd-914c-ad5aae90dc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BCC05-7FC9-4C31-9C76-AB3CA78A34F4}" v="311" dt="2021-10-21T06:30:51.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iczniuk Oliwer" userId="f174efa4-e2b2-4afd-914c-ad5aae90dcdc" providerId="ADAL" clId="{F23BCC05-7FC9-4C31-9C76-AB3CA78A34F4}"/>
    <pc:docChg chg="undo redo custSel addSld delSld modSld sldOrd">
      <pc:chgData name="Sliczniuk Oliwer" userId="f174efa4-e2b2-4afd-914c-ad5aae90dcdc" providerId="ADAL" clId="{F23BCC05-7FC9-4C31-9C76-AB3CA78A34F4}" dt="2021-10-21T06:31:28.274" v="1500" actId="47"/>
      <pc:docMkLst>
        <pc:docMk/>
      </pc:docMkLst>
      <pc:sldChg chg="modSp mod">
        <pc:chgData name="Sliczniuk Oliwer" userId="f174efa4-e2b2-4afd-914c-ad5aae90dcdc" providerId="ADAL" clId="{F23BCC05-7FC9-4C31-9C76-AB3CA78A34F4}" dt="2021-10-13T09:39:07.016" v="60" actId="27636"/>
        <pc:sldMkLst>
          <pc:docMk/>
          <pc:sldMk cId="261798697" sldId="256"/>
        </pc:sldMkLst>
        <pc:spChg chg="mod">
          <ac:chgData name="Sliczniuk Oliwer" userId="f174efa4-e2b2-4afd-914c-ad5aae90dcdc" providerId="ADAL" clId="{F23BCC05-7FC9-4C31-9C76-AB3CA78A34F4}" dt="2021-10-13T09:39:07.016" v="60" actId="27636"/>
          <ac:spMkLst>
            <pc:docMk/>
            <pc:sldMk cId="261798697" sldId="256"/>
            <ac:spMk id="3" creationId="{1712C984-95D4-415A-B8D9-1C35EACB20C6}"/>
          </ac:spMkLst>
        </pc:spChg>
      </pc:sldChg>
      <pc:sldChg chg="addSp delSp modSp mod">
        <pc:chgData name="Sliczniuk Oliwer" userId="f174efa4-e2b2-4afd-914c-ad5aae90dcdc" providerId="ADAL" clId="{F23BCC05-7FC9-4C31-9C76-AB3CA78A34F4}" dt="2021-10-19T13:02:45.269" v="966" actId="20577"/>
        <pc:sldMkLst>
          <pc:docMk/>
          <pc:sldMk cId="3879072673" sldId="257"/>
        </pc:sldMkLst>
        <pc:spChg chg="mod">
          <ac:chgData name="Sliczniuk Oliwer" userId="f174efa4-e2b2-4afd-914c-ad5aae90dcdc" providerId="ADAL" clId="{F23BCC05-7FC9-4C31-9C76-AB3CA78A34F4}" dt="2021-10-19T13:02:45.269" v="966" actId="20577"/>
          <ac:spMkLst>
            <pc:docMk/>
            <pc:sldMk cId="3879072673" sldId="257"/>
            <ac:spMk id="3" creationId="{75FF407C-1F37-43CF-884A-6AC2AA9680A4}"/>
          </ac:spMkLst>
        </pc:spChg>
        <pc:spChg chg="mod topLvl">
          <ac:chgData name="Sliczniuk Oliwer" userId="f174efa4-e2b2-4afd-914c-ad5aae90dcdc" providerId="ADAL" clId="{F23BCC05-7FC9-4C31-9C76-AB3CA78A34F4}" dt="2021-10-13T12:34:09.155" v="396" actId="165"/>
          <ac:spMkLst>
            <pc:docMk/>
            <pc:sldMk cId="3879072673" sldId="257"/>
            <ac:spMk id="5" creationId="{54294A23-CD57-427F-80B1-4ED6A9487E49}"/>
          </ac:spMkLst>
        </pc:spChg>
        <pc:spChg chg="mod topLvl">
          <ac:chgData name="Sliczniuk Oliwer" userId="f174efa4-e2b2-4afd-914c-ad5aae90dcdc" providerId="ADAL" clId="{F23BCC05-7FC9-4C31-9C76-AB3CA78A34F4}" dt="2021-10-13T12:34:09.155" v="396" actId="165"/>
          <ac:spMkLst>
            <pc:docMk/>
            <pc:sldMk cId="3879072673" sldId="257"/>
            <ac:spMk id="6" creationId="{93807F9B-5751-4B23-A99B-A49E4226A444}"/>
          </ac:spMkLst>
        </pc:spChg>
        <pc:spChg chg="mod topLvl">
          <ac:chgData name="Sliczniuk Oliwer" userId="f174efa4-e2b2-4afd-914c-ad5aae90dcdc" providerId="ADAL" clId="{F23BCC05-7FC9-4C31-9C76-AB3CA78A34F4}" dt="2021-10-13T12:34:09.155" v="396" actId="165"/>
          <ac:spMkLst>
            <pc:docMk/>
            <pc:sldMk cId="3879072673" sldId="257"/>
            <ac:spMk id="7" creationId="{B12C1659-3B7E-428E-9D53-DE3399CB37B3}"/>
          </ac:spMkLst>
        </pc:spChg>
        <pc:spChg chg="add mod topLvl">
          <ac:chgData name="Sliczniuk Oliwer" userId="f174efa4-e2b2-4afd-914c-ad5aae90dcdc" providerId="ADAL" clId="{F23BCC05-7FC9-4C31-9C76-AB3CA78A34F4}" dt="2021-10-13T12:34:09.155" v="396" actId="165"/>
          <ac:spMkLst>
            <pc:docMk/>
            <pc:sldMk cId="3879072673" sldId="257"/>
            <ac:spMk id="9" creationId="{6DBB6562-E59C-46DD-B5E3-8510451F396B}"/>
          </ac:spMkLst>
        </pc:spChg>
        <pc:spChg chg="add mod topLvl">
          <ac:chgData name="Sliczniuk Oliwer" userId="f174efa4-e2b2-4afd-914c-ad5aae90dcdc" providerId="ADAL" clId="{F23BCC05-7FC9-4C31-9C76-AB3CA78A34F4}" dt="2021-10-13T12:34:09.155" v="396" actId="165"/>
          <ac:spMkLst>
            <pc:docMk/>
            <pc:sldMk cId="3879072673" sldId="257"/>
            <ac:spMk id="10" creationId="{77A0D312-74F3-4BFD-A8D6-3575FF258725}"/>
          </ac:spMkLst>
        </pc:spChg>
        <pc:spChg chg="add mod topLvl">
          <ac:chgData name="Sliczniuk Oliwer" userId="f174efa4-e2b2-4afd-914c-ad5aae90dcdc" providerId="ADAL" clId="{F23BCC05-7FC9-4C31-9C76-AB3CA78A34F4}" dt="2021-10-13T12:34:09.155" v="396" actId="165"/>
          <ac:spMkLst>
            <pc:docMk/>
            <pc:sldMk cId="3879072673" sldId="257"/>
            <ac:spMk id="11" creationId="{F90A6BCF-AF56-4358-A4A1-8405CAE23DEC}"/>
          </ac:spMkLst>
        </pc:spChg>
        <pc:spChg chg="add mod topLvl">
          <ac:chgData name="Sliczniuk Oliwer" userId="f174efa4-e2b2-4afd-914c-ad5aae90dcdc" providerId="ADAL" clId="{F23BCC05-7FC9-4C31-9C76-AB3CA78A34F4}" dt="2021-10-13T12:34:09.155" v="396" actId="165"/>
          <ac:spMkLst>
            <pc:docMk/>
            <pc:sldMk cId="3879072673" sldId="257"/>
            <ac:spMk id="12" creationId="{34664EB6-41D1-4536-8CEF-5A8C2766CCE0}"/>
          </ac:spMkLst>
        </pc:spChg>
        <pc:spChg chg="add mod topLvl">
          <ac:chgData name="Sliczniuk Oliwer" userId="f174efa4-e2b2-4afd-914c-ad5aae90dcdc" providerId="ADAL" clId="{F23BCC05-7FC9-4C31-9C76-AB3CA78A34F4}" dt="2021-10-13T12:34:09.155" v="396" actId="165"/>
          <ac:spMkLst>
            <pc:docMk/>
            <pc:sldMk cId="3879072673" sldId="257"/>
            <ac:spMk id="13" creationId="{85F8F7E8-87DA-4949-BF1B-D7A7C6ED53B6}"/>
          </ac:spMkLst>
        </pc:spChg>
        <pc:spChg chg="add mod topLvl">
          <ac:chgData name="Sliczniuk Oliwer" userId="f174efa4-e2b2-4afd-914c-ad5aae90dcdc" providerId="ADAL" clId="{F23BCC05-7FC9-4C31-9C76-AB3CA78A34F4}" dt="2021-10-13T12:34:09.155" v="396" actId="165"/>
          <ac:spMkLst>
            <pc:docMk/>
            <pc:sldMk cId="3879072673" sldId="257"/>
            <ac:spMk id="14" creationId="{789455A7-9029-496C-A533-6400E4524348}"/>
          </ac:spMkLst>
        </pc:spChg>
        <pc:spChg chg="add mod topLvl">
          <ac:chgData name="Sliczniuk Oliwer" userId="f174efa4-e2b2-4afd-914c-ad5aae90dcdc" providerId="ADAL" clId="{F23BCC05-7FC9-4C31-9C76-AB3CA78A34F4}" dt="2021-10-13T12:35:38.901" v="418" actId="14100"/>
          <ac:spMkLst>
            <pc:docMk/>
            <pc:sldMk cId="3879072673" sldId="257"/>
            <ac:spMk id="17" creationId="{BA8DD009-7061-442A-8594-742B7B3BF561}"/>
          </ac:spMkLst>
        </pc:spChg>
        <pc:grpChg chg="del mod">
          <ac:chgData name="Sliczniuk Oliwer" userId="f174efa4-e2b2-4afd-914c-ad5aae90dcdc" providerId="ADAL" clId="{F23BCC05-7FC9-4C31-9C76-AB3CA78A34F4}" dt="2021-10-13T12:30:23.346" v="339" actId="165"/>
          <ac:grpSpMkLst>
            <pc:docMk/>
            <pc:sldMk cId="3879072673" sldId="257"/>
            <ac:grpSpMk id="8" creationId="{2F7861A8-2843-4DCE-92AD-4092CF4C260A}"/>
          </ac:grpSpMkLst>
        </pc:grpChg>
        <pc:grpChg chg="add del mod">
          <ac:chgData name="Sliczniuk Oliwer" userId="f174efa4-e2b2-4afd-914c-ad5aae90dcdc" providerId="ADAL" clId="{F23BCC05-7FC9-4C31-9C76-AB3CA78A34F4}" dt="2021-10-13T12:34:09.155" v="396" actId="165"/>
          <ac:grpSpMkLst>
            <pc:docMk/>
            <pc:sldMk cId="3879072673" sldId="257"/>
            <ac:grpSpMk id="25" creationId="{FBFDE3AB-DCE6-4024-A10E-910482F2A325}"/>
          </ac:grpSpMkLst>
        </pc:grpChg>
        <pc:picChg chg="del mod topLvl">
          <ac:chgData name="Sliczniuk Oliwer" userId="f174efa4-e2b2-4afd-914c-ad5aae90dcdc" providerId="ADAL" clId="{F23BCC05-7FC9-4C31-9C76-AB3CA78A34F4}" dt="2021-10-13T12:33:38.609" v="391" actId="478"/>
          <ac:picMkLst>
            <pc:docMk/>
            <pc:sldMk cId="3879072673" sldId="257"/>
            <ac:picMk id="4" creationId="{D4B05501-E5AD-4A17-94CE-404CBE239985}"/>
          </ac:picMkLst>
        </pc:picChg>
        <pc:cxnChg chg="add mod topLvl">
          <ac:chgData name="Sliczniuk Oliwer" userId="f174efa4-e2b2-4afd-914c-ad5aae90dcdc" providerId="ADAL" clId="{F23BCC05-7FC9-4C31-9C76-AB3CA78A34F4}" dt="2021-10-13T12:34:09.155" v="396" actId="165"/>
          <ac:cxnSpMkLst>
            <pc:docMk/>
            <pc:sldMk cId="3879072673" sldId="257"/>
            <ac:cxnSpMk id="16" creationId="{6AEAFC67-C61F-48B0-B1DF-2298A689CBB8}"/>
          </ac:cxnSpMkLst>
        </pc:cxnChg>
        <pc:cxnChg chg="add mod topLvl">
          <ac:chgData name="Sliczniuk Oliwer" userId="f174efa4-e2b2-4afd-914c-ad5aae90dcdc" providerId="ADAL" clId="{F23BCC05-7FC9-4C31-9C76-AB3CA78A34F4}" dt="2021-10-13T12:34:54.200" v="407" actId="14100"/>
          <ac:cxnSpMkLst>
            <pc:docMk/>
            <pc:sldMk cId="3879072673" sldId="257"/>
            <ac:cxnSpMk id="19" creationId="{C139B47A-53E8-46B5-83D0-1FC6F4375861}"/>
          </ac:cxnSpMkLst>
        </pc:cxnChg>
        <pc:cxnChg chg="add mod topLvl">
          <ac:chgData name="Sliczniuk Oliwer" userId="f174efa4-e2b2-4afd-914c-ad5aae90dcdc" providerId="ADAL" clId="{F23BCC05-7FC9-4C31-9C76-AB3CA78A34F4}" dt="2021-10-13T12:35:53.104" v="422" actId="1076"/>
          <ac:cxnSpMkLst>
            <pc:docMk/>
            <pc:sldMk cId="3879072673" sldId="257"/>
            <ac:cxnSpMk id="22" creationId="{63FBD1A9-DAAE-48E3-A5D3-A3F53F30DC98}"/>
          </ac:cxnSpMkLst>
        </pc:cxnChg>
      </pc:sldChg>
      <pc:sldChg chg="modSp mod">
        <pc:chgData name="Sliczniuk Oliwer" userId="f174efa4-e2b2-4afd-914c-ad5aae90dcdc" providerId="ADAL" clId="{F23BCC05-7FC9-4C31-9C76-AB3CA78A34F4}" dt="2021-10-19T09:50:27.030" v="899" actId="12"/>
        <pc:sldMkLst>
          <pc:docMk/>
          <pc:sldMk cId="2751722787" sldId="258"/>
        </pc:sldMkLst>
        <pc:spChg chg="mod">
          <ac:chgData name="Sliczniuk Oliwer" userId="f174efa4-e2b2-4afd-914c-ad5aae90dcdc" providerId="ADAL" clId="{F23BCC05-7FC9-4C31-9C76-AB3CA78A34F4}" dt="2021-10-19T09:50:27.030" v="899" actId="12"/>
          <ac:spMkLst>
            <pc:docMk/>
            <pc:sldMk cId="2751722787" sldId="258"/>
            <ac:spMk id="3" creationId="{451EE5F4-B265-406E-B779-1DAD43661E09}"/>
          </ac:spMkLst>
        </pc:spChg>
      </pc:sldChg>
      <pc:sldChg chg="modSp mod">
        <pc:chgData name="Sliczniuk Oliwer" userId="f174efa4-e2b2-4afd-914c-ad5aae90dcdc" providerId="ADAL" clId="{F23BCC05-7FC9-4C31-9C76-AB3CA78A34F4}" dt="2021-10-19T13:06:42.931" v="1115" actId="20577"/>
        <pc:sldMkLst>
          <pc:docMk/>
          <pc:sldMk cId="744912762" sldId="259"/>
        </pc:sldMkLst>
        <pc:spChg chg="mod">
          <ac:chgData name="Sliczniuk Oliwer" userId="f174efa4-e2b2-4afd-914c-ad5aae90dcdc" providerId="ADAL" clId="{F23BCC05-7FC9-4C31-9C76-AB3CA78A34F4}" dt="2021-10-19T13:06:42.931" v="1115" actId="20577"/>
          <ac:spMkLst>
            <pc:docMk/>
            <pc:sldMk cId="744912762" sldId="259"/>
            <ac:spMk id="3" creationId="{160B9E4C-2DAB-4C57-8EA3-6B72EDBD7FD4}"/>
          </ac:spMkLst>
        </pc:spChg>
      </pc:sldChg>
      <pc:sldChg chg="modSp mod">
        <pc:chgData name="Sliczniuk Oliwer" userId="f174efa4-e2b2-4afd-914c-ad5aae90dcdc" providerId="ADAL" clId="{F23BCC05-7FC9-4C31-9C76-AB3CA78A34F4}" dt="2021-10-19T13:06:06.428" v="1101" actId="20577"/>
        <pc:sldMkLst>
          <pc:docMk/>
          <pc:sldMk cId="1162383261" sldId="260"/>
        </pc:sldMkLst>
        <pc:spChg chg="mod">
          <ac:chgData name="Sliczniuk Oliwer" userId="f174efa4-e2b2-4afd-914c-ad5aae90dcdc" providerId="ADAL" clId="{F23BCC05-7FC9-4C31-9C76-AB3CA78A34F4}" dt="2021-10-19T13:06:06.428" v="1101" actId="20577"/>
          <ac:spMkLst>
            <pc:docMk/>
            <pc:sldMk cId="1162383261" sldId="260"/>
            <ac:spMk id="3" creationId="{23950DAA-B6D1-484B-950D-4BA8A35BCD83}"/>
          </ac:spMkLst>
        </pc:spChg>
      </pc:sldChg>
      <pc:sldChg chg="addSp delSp modSp mod">
        <pc:chgData name="Sliczniuk Oliwer" userId="f174efa4-e2b2-4afd-914c-ad5aae90dcdc" providerId="ADAL" clId="{F23BCC05-7FC9-4C31-9C76-AB3CA78A34F4}" dt="2021-10-19T13:24:15.590" v="1344" actId="20577"/>
        <pc:sldMkLst>
          <pc:docMk/>
          <pc:sldMk cId="1426952603" sldId="261"/>
        </pc:sldMkLst>
        <pc:spChg chg="mod">
          <ac:chgData name="Sliczniuk Oliwer" userId="f174efa4-e2b2-4afd-914c-ad5aae90dcdc" providerId="ADAL" clId="{F23BCC05-7FC9-4C31-9C76-AB3CA78A34F4}" dt="2021-10-19T13:24:15.590" v="1344" actId="20577"/>
          <ac:spMkLst>
            <pc:docMk/>
            <pc:sldMk cId="1426952603" sldId="261"/>
            <ac:spMk id="3" creationId="{8A6CEE57-B954-49F2-9089-CEB8E7C278FC}"/>
          </ac:spMkLst>
        </pc:spChg>
        <pc:graphicFrameChg chg="add del">
          <ac:chgData name="Sliczniuk Oliwer" userId="f174efa4-e2b2-4afd-914c-ad5aae90dcdc" providerId="ADAL" clId="{F23BCC05-7FC9-4C31-9C76-AB3CA78A34F4}" dt="2021-10-19T13:07:47.706" v="1137" actId="3680"/>
          <ac:graphicFrameMkLst>
            <pc:docMk/>
            <pc:sldMk cId="1426952603" sldId="261"/>
            <ac:graphicFrameMk id="10" creationId="{4C62784D-75FC-4B03-BAAF-A81DCE9118E7}"/>
          </ac:graphicFrameMkLst>
        </pc:graphicFrameChg>
      </pc:sldChg>
      <pc:sldChg chg="delSp modSp mod">
        <pc:chgData name="Sliczniuk Oliwer" userId="f174efa4-e2b2-4afd-914c-ad5aae90dcdc" providerId="ADAL" clId="{F23BCC05-7FC9-4C31-9C76-AB3CA78A34F4}" dt="2021-10-19T11:53:50.543" v="926" actId="20577"/>
        <pc:sldMkLst>
          <pc:docMk/>
          <pc:sldMk cId="4023117203" sldId="262"/>
        </pc:sldMkLst>
        <pc:spChg chg="del mod">
          <ac:chgData name="Sliczniuk Oliwer" userId="f174efa4-e2b2-4afd-914c-ad5aae90dcdc" providerId="ADAL" clId="{F23BCC05-7FC9-4C31-9C76-AB3CA78A34F4}" dt="2021-10-13T09:37:02.339" v="38" actId="478"/>
          <ac:spMkLst>
            <pc:docMk/>
            <pc:sldMk cId="4023117203" sldId="262"/>
            <ac:spMk id="6" creationId="{18B8D21B-9AFB-45A7-A08B-718477E5ECC8}"/>
          </ac:spMkLst>
        </pc:spChg>
        <pc:graphicFrameChg chg="mod modGraphic">
          <ac:chgData name="Sliczniuk Oliwer" userId="f174efa4-e2b2-4afd-914c-ad5aae90dcdc" providerId="ADAL" clId="{F23BCC05-7FC9-4C31-9C76-AB3CA78A34F4}" dt="2021-10-19T11:53:50.543" v="926" actId="20577"/>
          <ac:graphicFrameMkLst>
            <pc:docMk/>
            <pc:sldMk cId="4023117203" sldId="262"/>
            <ac:graphicFrameMk id="4" creationId="{C39417A2-75AC-4C49-92BE-F26DBAE8FC1E}"/>
          </ac:graphicFrameMkLst>
        </pc:graphicFrameChg>
      </pc:sldChg>
      <pc:sldChg chg="modSp mod">
        <pc:chgData name="Sliczniuk Oliwer" userId="f174efa4-e2b2-4afd-914c-ad5aae90dcdc" providerId="ADAL" clId="{F23BCC05-7FC9-4C31-9C76-AB3CA78A34F4}" dt="2021-10-13T09:15:07.265" v="0" actId="1076"/>
        <pc:sldMkLst>
          <pc:docMk/>
          <pc:sldMk cId="1106268686" sldId="263"/>
        </pc:sldMkLst>
        <pc:graphicFrameChg chg="mod">
          <ac:chgData name="Sliczniuk Oliwer" userId="f174efa4-e2b2-4afd-914c-ad5aae90dcdc" providerId="ADAL" clId="{F23BCC05-7FC9-4C31-9C76-AB3CA78A34F4}" dt="2021-10-13T09:15:07.265" v="0" actId="1076"/>
          <ac:graphicFrameMkLst>
            <pc:docMk/>
            <pc:sldMk cId="1106268686" sldId="263"/>
            <ac:graphicFrameMk id="4" creationId="{D362B734-CFD7-41FA-98B3-6FAED9AE243A}"/>
          </ac:graphicFrameMkLst>
        </pc:graphicFrameChg>
      </pc:sldChg>
      <pc:sldChg chg="modSp new mod">
        <pc:chgData name="Sliczniuk Oliwer" userId="f174efa4-e2b2-4afd-914c-ad5aae90dcdc" providerId="ADAL" clId="{F23BCC05-7FC9-4C31-9C76-AB3CA78A34F4}" dt="2021-10-19T13:24:33.592" v="1345" actId="13926"/>
        <pc:sldMkLst>
          <pc:docMk/>
          <pc:sldMk cId="1392947599" sldId="264"/>
        </pc:sldMkLst>
        <pc:spChg chg="mod">
          <ac:chgData name="Sliczniuk Oliwer" userId="f174efa4-e2b2-4afd-914c-ad5aae90dcdc" providerId="ADAL" clId="{F23BCC05-7FC9-4C31-9C76-AB3CA78A34F4}" dt="2021-10-13T09:22:03.006" v="5" actId="122"/>
          <ac:spMkLst>
            <pc:docMk/>
            <pc:sldMk cId="1392947599" sldId="264"/>
            <ac:spMk id="2" creationId="{861C35CC-192A-403D-8EE2-136C4921F8DF}"/>
          </ac:spMkLst>
        </pc:spChg>
        <pc:spChg chg="mod">
          <ac:chgData name="Sliczniuk Oliwer" userId="f174efa4-e2b2-4afd-914c-ad5aae90dcdc" providerId="ADAL" clId="{F23BCC05-7FC9-4C31-9C76-AB3CA78A34F4}" dt="2021-10-19T13:24:33.592" v="1345" actId="13926"/>
          <ac:spMkLst>
            <pc:docMk/>
            <pc:sldMk cId="1392947599" sldId="264"/>
            <ac:spMk id="3" creationId="{12156D9C-FC49-4972-AA79-B2DD8DDA654E}"/>
          </ac:spMkLst>
        </pc:spChg>
      </pc:sldChg>
      <pc:sldChg chg="addSp modSp new mod">
        <pc:chgData name="Sliczniuk Oliwer" userId="f174efa4-e2b2-4afd-914c-ad5aae90dcdc" providerId="ADAL" clId="{F23BCC05-7FC9-4C31-9C76-AB3CA78A34F4}" dt="2021-10-19T13:09:44.723" v="1203" actId="1076"/>
        <pc:sldMkLst>
          <pc:docMk/>
          <pc:sldMk cId="2948818547" sldId="265"/>
        </pc:sldMkLst>
        <pc:spChg chg="mod">
          <ac:chgData name="Sliczniuk Oliwer" userId="f174efa4-e2b2-4afd-914c-ad5aae90dcdc" providerId="ADAL" clId="{F23BCC05-7FC9-4C31-9C76-AB3CA78A34F4}" dt="2021-10-13T09:38:25.405" v="52" actId="122"/>
          <ac:spMkLst>
            <pc:docMk/>
            <pc:sldMk cId="2948818547" sldId="265"/>
            <ac:spMk id="2" creationId="{A4A1C66C-1F8A-4A03-BEE8-5FA784A044DE}"/>
          </ac:spMkLst>
        </pc:spChg>
        <pc:spChg chg="mod">
          <ac:chgData name="Sliczniuk Oliwer" userId="f174efa4-e2b2-4afd-914c-ad5aae90dcdc" providerId="ADAL" clId="{F23BCC05-7FC9-4C31-9C76-AB3CA78A34F4}" dt="2021-10-19T13:09:44.723" v="1203" actId="1076"/>
          <ac:spMkLst>
            <pc:docMk/>
            <pc:sldMk cId="2948818547" sldId="265"/>
            <ac:spMk id="3" creationId="{68519E27-AD29-4D09-875D-36C036C17325}"/>
          </ac:spMkLst>
        </pc:spChg>
        <pc:graphicFrameChg chg="add mod">
          <ac:chgData name="Sliczniuk Oliwer" userId="f174efa4-e2b2-4afd-914c-ad5aae90dcdc" providerId="ADAL" clId="{F23BCC05-7FC9-4C31-9C76-AB3CA78A34F4}" dt="2021-10-13T09:39:33.796" v="62"/>
          <ac:graphicFrameMkLst>
            <pc:docMk/>
            <pc:sldMk cId="2948818547" sldId="265"/>
            <ac:graphicFrameMk id="4" creationId="{7C39672C-5EB8-47F6-BE25-A0AECFD194D1}"/>
          </ac:graphicFrameMkLst>
        </pc:graphicFrameChg>
      </pc:sldChg>
      <pc:sldChg chg="modSp new mod">
        <pc:chgData name="Sliczniuk Oliwer" userId="f174efa4-e2b2-4afd-914c-ad5aae90dcdc" providerId="ADAL" clId="{F23BCC05-7FC9-4C31-9C76-AB3CA78A34F4}" dt="2021-10-13T09:44:24.187" v="91" actId="113"/>
        <pc:sldMkLst>
          <pc:docMk/>
          <pc:sldMk cId="2382789140" sldId="266"/>
        </pc:sldMkLst>
        <pc:spChg chg="mod">
          <ac:chgData name="Sliczniuk Oliwer" userId="f174efa4-e2b2-4afd-914c-ad5aae90dcdc" providerId="ADAL" clId="{F23BCC05-7FC9-4C31-9C76-AB3CA78A34F4}" dt="2021-10-13T09:44:03.695" v="86" actId="122"/>
          <ac:spMkLst>
            <pc:docMk/>
            <pc:sldMk cId="2382789140" sldId="266"/>
            <ac:spMk id="2" creationId="{36F31ACE-6D06-458A-A9BB-4FD783788518}"/>
          </ac:spMkLst>
        </pc:spChg>
        <pc:spChg chg="mod">
          <ac:chgData name="Sliczniuk Oliwer" userId="f174efa4-e2b2-4afd-914c-ad5aae90dcdc" providerId="ADAL" clId="{F23BCC05-7FC9-4C31-9C76-AB3CA78A34F4}" dt="2021-10-13T09:44:24.187" v="91" actId="113"/>
          <ac:spMkLst>
            <pc:docMk/>
            <pc:sldMk cId="2382789140" sldId="266"/>
            <ac:spMk id="3" creationId="{161A6FC1-D75D-420C-A78E-A5AE71D2A2F5}"/>
          </ac:spMkLst>
        </pc:spChg>
      </pc:sldChg>
      <pc:sldChg chg="addSp delSp modSp new mod ord">
        <pc:chgData name="Sliczniuk Oliwer" userId="f174efa4-e2b2-4afd-914c-ad5aae90dcdc" providerId="ADAL" clId="{F23BCC05-7FC9-4C31-9C76-AB3CA78A34F4}" dt="2021-10-19T13:25:04.062" v="1347" actId="1076"/>
        <pc:sldMkLst>
          <pc:docMk/>
          <pc:sldMk cId="3036523066" sldId="267"/>
        </pc:sldMkLst>
        <pc:spChg chg="mod">
          <ac:chgData name="Sliczniuk Oliwer" userId="f174efa4-e2b2-4afd-914c-ad5aae90dcdc" providerId="ADAL" clId="{F23BCC05-7FC9-4C31-9C76-AB3CA78A34F4}" dt="2021-10-19T09:15:39.903" v="674" actId="20577"/>
          <ac:spMkLst>
            <pc:docMk/>
            <pc:sldMk cId="3036523066" sldId="267"/>
            <ac:spMk id="2" creationId="{7153801F-D1B1-419E-B6FC-BED523867310}"/>
          </ac:spMkLst>
        </pc:spChg>
        <pc:spChg chg="del">
          <ac:chgData name="Sliczniuk Oliwer" userId="f174efa4-e2b2-4afd-914c-ad5aae90dcdc" providerId="ADAL" clId="{F23BCC05-7FC9-4C31-9C76-AB3CA78A34F4}" dt="2021-10-13T09:45:05.381" v="96" actId="478"/>
          <ac:spMkLst>
            <pc:docMk/>
            <pc:sldMk cId="3036523066" sldId="267"/>
            <ac:spMk id="3" creationId="{561418A8-41A7-447E-8A02-E1962FA91FF2}"/>
          </ac:spMkLst>
        </pc:spChg>
        <pc:spChg chg="add mod">
          <ac:chgData name="Sliczniuk Oliwer" userId="f174efa4-e2b2-4afd-914c-ad5aae90dcdc" providerId="ADAL" clId="{F23BCC05-7FC9-4C31-9C76-AB3CA78A34F4}" dt="2021-10-19T13:24:59.903" v="1346" actId="1076"/>
          <ac:spMkLst>
            <pc:docMk/>
            <pc:sldMk cId="3036523066" sldId="267"/>
            <ac:spMk id="5" creationId="{2D9A9655-BC5F-4DF6-8C22-2A818C54983E}"/>
          </ac:spMkLst>
        </pc:spChg>
        <pc:spChg chg="add mod">
          <ac:chgData name="Sliczniuk Oliwer" userId="f174efa4-e2b2-4afd-914c-ad5aae90dcdc" providerId="ADAL" clId="{F23BCC05-7FC9-4C31-9C76-AB3CA78A34F4}" dt="2021-10-19T13:25:04.062" v="1347" actId="1076"/>
          <ac:spMkLst>
            <pc:docMk/>
            <pc:sldMk cId="3036523066" sldId="267"/>
            <ac:spMk id="6" creationId="{B1332BE2-1069-4D6C-89F2-C5541D9D6F86}"/>
          </ac:spMkLst>
        </pc:spChg>
      </pc:sldChg>
      <pc:sldChg chg="addSp delSp modSp new del mod">
        <pc:chgData name="Sliczniuk Oliwer" userId="f174efa4-e2b2-4afd-914c-ad5aae90dcdc" providerId="ADAL" clId="{F23BCC05-7FC9-4C31-9C76-AB3CA78A34F4}" dt="2021-10-21T06:29:34.746" v="1457" actId="47"/>
        <pc:sldMkLst>
          <pc:docMk/>
          <pc:sldMk cId="1154346310" sldId="268"/>
        </pc:sldMkLst>
        <pc:spChg chg="mod">
          <ac:chgData name="Sliczniuk Oliwer" userId="f174efa4-e2b2-4afd-914c-ad5aae90dcdc" providerId="ADAL" clId="{F23BCC05-7FC9-4C31-9C76-AB3CA78A34F4}" dt="2021-10-13T12:21:17.232" v="161" actId="20577"/>
          <ac:spMkLst>
            <pc:docMk/>
            <pc:sldMk cId="1154346310" sldId="268"/>
            <ac:spMk id="2" creationId="{DF980AF5-810F-4E0D-8D43-3157366DCA8B}"/>
          </ac:spMkLst>
        </pc:spChg>
        <pc:spChg chg="del mod">
          <ac:chgData name="Sliczniuk Oliwer" userId="f174efa4-e2b2-4afd-914c-ad5aae90dcdc" providerId="ADAL" clId="{F23BCC05-7FC9-4C31-9C76-AB3CA78A34F4}" dt="2021-10-13T12:20:09.374" v="133" actId="478"/>
          <ac:spMkLst>
            <pc:docMk/>
            <pc:sldMk cId="1154346310" sldId="268"/>
            <ac:spMk id="3" creationId="{5C91CEE7-92B8-469D-BA24-7B44C69E01A6}"/>
          </ac:spMkLst>
        </pc:spChg>
        <pc:spChg chg="add mod">
          <ac:chgData name="Sliczniuk Oliwer" userId="f174efa4-e2b2-4afd-914c-ad5aae90dcdc" providerId="ADAL" clId="{F23BCC05-7FC9-4C31-9C76-AB3CA78A34F4}" dt="2021-10-13T12:20:17.747" v="136" actId="14100"/>
          <ac:spMkLst>
            <pc:docMk/>
            <pc:sldMk cId="1154346310" sldId="268"/>
            <ac:spMk id="5" creationId="{E4F3C01D-ABC5-4657-814D-5C7523D04234}"/>
          </ac:spMkLst>
        </pc:spChg>
        <pc:spChg chg="add mod">
          <ac:chgData name="Sliczniuk Oliwer" userId="f174efa4-e2b2-4afd-914c-ad5aae90dcdc" providerId="ADAL" clId="{F23BCC05-7FC9-4C31-9C76-AB3CA78A34F4}" dt="2021-10-13T12:21:11.052" v="158" actId="1035"/>
          <ac:spMkLst>
            <pc:docMk/>
            <pc:sldMk cId="1154346310" sldId="268"/>
            <ac:spMk id="8" creationId="{29B8B327-359B-4517-B35C-1330BEAAD5FB}"/>
          </ac:spMkLst>
        </pc:spChg>
        <pc:spChg chg="add mod">
          <ac:chgData name="Sliczniuk Oliwer" userId="f174efa4-e2b2-4afd-914c-ad5aae90dcdc" providerId="ADAL" clId="{F23BCC05-7FC9-4C31-9C76-AB3CA78A34F4}" dt="2021-10-13T12:21:11.052" v="158" actId="1035"/>
          <ac:spMkLst>
            <pc:docMk/>
            <pc:sldMk cId="1154346310" sldId="268"/>
            <ac:spMk id="9" creationId="{11F4C4AE-9953-4034-8001-BA1DD9361798}"/>
          </ac:spMkLst>
        </pc:spChg>
        <pc:picChg chg="add mod">
          <ac:chgData name="Sliczniuk Oliwer" userId="f174efa4-e2b2-4afd-914c-ad5aae90dcdc" providerId="ADAL" clId="{F23BCC05-7FC9-4C31-9C76-AB3CA78A34F4}" dt="2021-10-13T12:21:11.052" v="158" actId="1035"/>
          <ac:picMkLst>
            <pc:docMk/>
            <pc:sldMk cId="1154346310" sldId="268"/>
            <ac:picMk id="6" creationId="{16FACD88-31E3-46B6-8135-C67AA2D93E1C}"/>
          </ac:picMkLst>
        </pc:picChg>
        <pc:picChg chg="add mod">
          <ac:chgData name="Sliczniuk Oliwer" userId="f174efa4-e2b2-4afd-914c-ad5aae90dcdc" providerId="ADAL" clId="{F23BCC05-7FC9-4C31-9C76-AB3CA78A34F4}" dt="2021-10-13T12:21:11.052" v="158" actId="1035"/>
          <ac:picMkLst>
            <pc:docMk/>
            <pc:sldMk cId="1154346310" sldId="268"/>
            <ac:picMk id="7" creationId="{05F72844-D605-4B0A-B28D-2C935E4C8C5A}"/>
          </ac:picMkLst>
        </pc:picChg>
      </pc:sldChg>
      <pc:sldChg chg="addSp delSp modSp new del mod">
        <pc:chgData name="Sliczniuk Oliwer" userId="f174efa4-e2b2-4afd-914c-ad5aae90dcdc" providerId="ADAL" clId="{F23BCC05-7FC9-4C31-9C76-AB3CA78A34F4}" dt="2021-10-21T06:29:34.746" v="1457" actId="47"/>
        <pc:sldMkLst>
          <pc:docMk/>
          <pc:sldMk cId="894754457" sldId="269"/>
        </pc:sldMkLst>
        <pc:spChg chg="del">
          <ac:chgData name="Sliczniuk Oliwer" userId="f174efa4-e2b2-4afd-914c-ad5aae90dcdc" providerId="ADAL" clId="{F23BCC05-7FC9-4C31-9C76-AB3CA78A34F4}" dt="2021-10-13T12:21:29.440" v="164" actId="478"/>
          <ac:spMkLst>
            <pc:docMk/>
            <pc:sldMk cId="894754457" sldId="269"/>
            <ac:spMk id="2" creationId="{27F59D99-5A6A-4A55-A2E5-569A625C84A9}"/>
          </ac:spMkLst>
        </pc:spChg>
        <pc:spChg chg="del">
          <ac:chgData name="Sliczniuk Oliwer" userId="f174efa4-e2b2-4afd-914c-ad5aae90dcdc" providerId="ADAL" clId="{F23BCC05-7FC9-4C31-9C76-AB3CA78A34F4}" dt="2021-10-13T12:21:27.807" v="163" actId="478"/>
          <ac:spMkLst>
            <pc:docMk/>
            <pc:sldMk cId="894754457" sldId="269"/>
            <ac:spMk id="3" creationId="{212374AB-65CA-4ABD-B0EB-977A9B9766F3}"/>
          </ac:spMkLst>
        </pc:spChg>
        <pc:spChg chg="add mod">
          <ac:chgData name="Sliczniuk Oliwer" userId="f174efa4-e2b2-4afd-914c-ad5aae90dcdc" providerId="ADAL" clId="{F23BCC05-7FC9-4C31-9C76-AB3CA78A34F4}" dt="2021-10-13T12:21:39.050" v="167" actId="14100"/>
          <ac:spMkLst>
            <pc:docMk/>
            <pc:sldMk cId="894754457" sldId="269"/>
            <ac:spMk id="5" creationId="{3173BC71-1644-4A8D-9D4F-7549F52BD593}"/>
          </ac:spMkLst>
        </pc:spChg>
        <pc:picChg chg="add mod">
          <ac:chgData name="Sliczniuk Oliwer" userId="f174efa4-e2b2-4afd-914c-ad5aae90dcdc" providerId="ADAL" clId="{F23BCC05-7FC9-4C31-9C76-AB3CA78A34F4}" dt="2021-10-13T12:21:44.621" v="169" actId="1076"/>
          <ac:picMkLst>
            <pc:docMk/>
            <pc:sldMk cId="894754457" sldId="269"/>
            <ac:picMk id="6" creationId="{6900D8F5-BCD9-45CC-89FD-C4A0D0C6DD41}"/>
          </ac:picMkLst>
        </pc:picChg>
      </pc:sldChg>
      <pc:sldChg chg="addSp delSp modSp new del mod">
        <pc:chgData name="Sliczniuk Oliwer" userId="f174efa4-e2b2-4afd-914c-ad5aae90dcdc" providerId="ADAL" clId="{F23BCC05-7FC9-4C31-9C76-AB3CA78A34F4}" dt="2021-10-21T06:29:34.746" v="1457" actId="47"/>
        <pc:sldMkLst>
          <pc:docMk/>
          <pc:sldMk cId="3582794611" sldId="270"/>
        </pc:sldMkLst>
        <pc:spChg chg="del">
          <ac:chgData name="Sliczniuk Oliwer" userId="f174efa4-e2b2-4afd-914c-ad5aae90dcdc" providerId="ADAL" clId="{F23BCC05-7FC9-4C31-9C76-AB3CA78A34F4}" dt="2021-10-13T12:21:51.006" v="171" actId="478"/>
          <ac:spMkLst>
            <pc:docMk/>
            <pc:sldMk cId="3582794611" sldId="270"/>
            <ac:spMk id="2" creationId="{D08357EA-792A-49CF-838D-350078A46451}"/>
          </ac:spMkLst>
        </pc:spChg>
        <pc:spChg chg="del">
          <ac:chgData name="Sliczniuk Oliwer" userId="f174efa4-e2b2-4afd-914c-ad5aae90dcdc" providerId="ADAL" clId="{F23BCC05-7FC9-4C31-9C76-AB3CA78A34F4}" dt="2021-10-13T12:21:51.967" v="172" actId="478"/>
          <ac:spMkLst>
            <pc:docMk/>
            <pc:sldMk cId="3582794611" sldId="270"/>
            <ac:spMk id="3" creationId="{EE376A5B-73B8-4CF9-829A-C88F69678F43}"/>
          </ac:spMkLst>
        </pc:spChg>
        <pc:spChg chg="add mod">
          <ac:chgData name="Sliczniuk Oliwer" userId="f174efa4-e2b2-4afd-914c-ad5aae90dcdc" providerId="ADAL" clId="{F23BCC05-7FC9-4C31-9C76-AB3CA78A34F4}" dt="2021-10-13T12:21:57.791" v="175" actId="14100"/>
          <ac:spMkLst>
            <pc:docMk/>
            <pc:sldMk cId="3582794611" sldId="270"/>
            <ac:spMk id="5" creationId="{A00E041F-4138-46B7-9CC2-A603FCE1B2E3}"/>
          </ac:spMkLst>
        </pc:spChg>
        <pc:picChg chg="add mod">
          <ac:chgData name="Sliczniuk Oliwer" userId="f174efa4-e2b2-4afd-914c-ad5aae90dcdc" providerId="ADAL" clId="{F23BCC05-7FC9-4C31-9C76-AB3CA78A34F4}" dt="2021-10-13T12:22:02.277" v="177" actId="1076"/>
          <ac:picMkLst>
            <pc:docMk/>
            <pc:sldMk cId="3582794611" sldId="270"/>
            <ac:picMk id="6" creationId="{DEB765CD-87C5-4216-981F-49771D36554F}"/>
          </ac:picMkLst>
        </pc:picChg>
      </pc:sldChg>
      <pc:sldChg chg="addSp delSp modSp new add del mod">
        <pc:chgData name="Sliczniuk Oliwer" userId="f174efa4-e2b2-4afd-914c-ad5aae90dcdc" providerId="ADAL" clId="{F23BCC05-7FC9-4C31-9C76-AB3CA78A34F4}" dt="2021-10-20T17:01:10.526" v="1370" actId="47"/>
        <pc:sldMkLst>
          <pc:docMk/>
          <pc:sldMk cId="3619138743" sldId="271"/>
        </pc:sldMkLst>
        <pc:spChg chg="mod">
          <ac:chgData name="Sliczniuk Oliwer" userId="f174efa4-e2b2-4afd-914c-ad5aae90dcdc" providerId="ADAL" clId="{F23BCC05-7FC9-4C31-9C76-AB3CA78A34F4}" dt="2021-10-13T12:22:19.537" v="185" actId="122"/>
          <ac:spMkLst>
            <pc:docMk/>
            <pc:sldMk cId="3619138743" sldId="271"/>
            <ac:spMk id="2" creationId="{378962E4-5E63-4CB7-9C0B-98C3621A0C19}"/>
          </ac:spMkLst>
        </pc:spChg>
        <pc:spChg chg="del">
          <ac:chgData name="Sliczniuk Oliwer" userId="f174efa4-e2b2-4afd-914c-ad5aae90dcdc" providerId="ADAL" clId="{F23BCC05-7FC9-4C31-9C76-AB3CA78A34F4}" dt="2021-10-13T12:22:23.685" v="186"/>
          <ac:spMkLst>
            <pc:docMk/>
            <pc:sldMk cId="3619138743" sldId="271"/>
            <ac:spMk id="3" creationId="{E1CE096E-E9E7-4161-922B-750D34C2995E}"/>
          </ac:spMkLst>
        </pc:spChg>
        <pc:picChg chg="add mod">
          <ac:chgData name="Sliczniuk Oliwer" userId="f174efa4-e2b2-4afd-914c-ad5aae90dcdc" providerId="ADAL" clId="{F23BCC05-7FC9-4C31-9C76-AB3CA78A34F4}" dt="2021-10-13T12:22:23.685" v="186"/>
          <ac:picMkLst>
            <pc:docMk/>
            <pc:sldMk cId="3619138743" sldId="271"/>
            <ac:picMk id="4" creationId="{6821B449-0F4F-460D-A30F-E3C70DC9CF4D}"/>
          </ac:picMkLst>
        </pc:picChg>
      </pc:sldChg>
      <pc:sldChg chg="addSp delSp modSp new del mod">
        <pc:chgData name="Sliczniuk Oliwer" userId="f174efa4-e2b2-4afd-914c-ad5aae90dcdc" providerId="ADAL" clId="{F23BCC05-7FC9-4C31-9C76-AB3CA78A34F4}" dt="2021-10-21T06:29:34.746" v="1457" actId="47"/>
        <pc:sldMkLst>
          <pc:docMk/>
          <pc:sldMk cId="4178109871" sldId="272"/>
        </pc:sldMkLst>
        <pc:spChg chg="mod">
          <ac:chgData name="Sliczniuk Oliwer" userId="f174efa4-e2b2-4afd-914c-ad5aae90dcdc" providerId="ADAL" clId="{F23BCC05-7FC9-4C31-9C76-AB3CA78A34F4}" dt="2021-10-13T12:22:33.578" v="192" actId="122"/>
          <ac:spMkLst>
            <pc:docMk/>
            <pc:sldMk cId="4178109871" sldId="272"/>
            <ac:spMk id="2" creationId="{08D532E0-3E9F-4BB5-9CEC-49916C2A5104}"/>
          </ac:spMkLst>
        </pc:spChg>
        <pc:spChg chg="del">
          <ac:chgData name="Sliczniuk Oliwer" userId="f174efa4-e2b2-4afd-914c-ad5aae90dcdc" providerId="ADAL" clId="{F23BCC05-7FC9-4C31-9C76-AB3CA78A34F4}" dt="2021-10-13T12:22:38.256" v="193" actId="478"/>
          <ac:spMkLst>
            <pc:docMk/>
            <pc:sldMk cId="4178109871" sldId="272"/>
            <ac:spMk id="3" creationId="{440F91F7-0CA5-47AF-9126-EA5D5F09B554}"/>
          </ac:spMkLst>
        </pc:spChg>
        <pc:spChg chg="add mod">
          <ac:chgData name="Sliczniuk Oliwer" userId="f174efa4-e2b2-4afd-914c-ad5aae90dcdc" providerId="ADAL" clId="{F23BCC05-7FC9-4C31-9C76-AB3CA78A34F4}" dt="2021-10-13T12:22:59.646" v="201" actId="1076"/>
          <ac:spMkLst>
            <pc:docMk/>
            <pc:sldMk cId="4178109871" sldId="272"/>
            <ac:spMk id="5" creationId="{D7D64F23-46FB-4340-8C62-72FA8B113E45}"/>
          </ac:spMkLst>
        </pc:spChg>
        <pc:picChg chg="add mod">
          <ac:chgData name="Sliczniuk Oliwer" userId="f174efa4-e2b2-4afd-914c-ad5aae90dcdc" providerId="ADAL" clId="{F23BCC05-7FC9-4C31-9C76-AB3CA78A34F4}" dt="2021-10-13T12:22:56.966" v="200" actId="1076"/>
          <ac:picMkLst>
            <pc:docMk/>
            <pc:sldMk cId="4178109871" sldId="272"/>
            <ac:picMk id="6" creationId="{8A2B7B42-865A-4C88-AF9D-C3FB3AFAEFE4}"/>
          </ac:picMkLst>
        </pc:picChg>
      </pc:sldChg>
      <pc:sldChg chg="addSp delSp modSp new add del mod">
        <pc:chgData name="Sliczniuk Oliwer" userId="f174efa4-e2b2-4afd-914c-ad5aae90dcdc" providerId="ADAL" clId="{F23BCC05-7FC9-4C31-9C76-AB3CA78A34F4}" dt="2021-10-21T06:29:34.746" v="1457" actId="47"/>
        <pc:sldMkLst>
          <pc:docMk/>
          <pc:sldMk cId="2392667638" sldId="273"/>
        </pc:sldMkLst>
        <pc:spChg chg="mod">
          <ac:chgData name="Sliczniuk Oliwer" userId="f174efa4-e2b2-4afd-914c-ad5aae90dcdc" providerId="ADAL" clId="{F23BCC05-7FC9-4C31-9C76-AB3CA78A34F4}" dt="2021-10-13T12:23:12.817" v="205" actId="122"/>
          <ac:spMkLst>
            <pc:docMk/>
            <pc:sldMk cId="2392667638" sldId="273"/>
            <ac:spMk id="2" creationId="{0FE24001-1AD3-4CB9-83D9-B3DCADF59D6A}"/>
          </ac:spMkLst>
        </pc:spChg>
        <pc:spChg chg="del">
          <ac:chgData name="Sliczniuk Oliwer" userId="f174efa4-e2b2-4afd-914c-ad5aae90dcdc" providerId="ADAL" clId="{F23BCC05-7FC9-4C31-9C76-AB3CA78A34F4}" dt="2021-10-13T12:23:26.207" v="206" actId="478"/>
          <ac:spMkLst>
            <pc:docMk/>
            <pc:sldMk cId="2392667638" sldId="273"/>
            <ac:spMk id="3" creationId="{D9BB7E75-0442-442B-9B03-ECF5725838EF}"/>
          </ac:spMkLst>
        </pc:spChg>
        <pc:spChg chg="add mod">
          <ac:chgData name="Sliczniuk Oliwer" userId="f174efa4-e2b2-4afd-914c-ad5aae90dcdc" providerId="ADAL" clId="{F23BCC05-7FC9-4C31-9C76-AB3CA78A34F4}" dt="2021-10-13T12:23:59.827" v="217" actId="164"/>
          <ac:spMkLst>
            <pc:docMk/>
            <pc:sldMk cId="2392667638" sldId="273"/>
            <ac:spMk id="4" creationId="{B4F7C9F3-E84B-41A0-A2AD-80B9F562F23A}"/>
          </ac:spMkLst>
        </pc:spChg>
        <pc:spChg chg="add mod">
          <ac:chgData name="Sliczniuk Oliwer" userId="f174efa4-e2b2-4afd-914c-ad5aae90dcdc" providerId="ADAL" clId="{F23BCC05-7FC9-4C31-9C76-AB3CA78A34F4}" dt="2021-10-13T12:23:59.827" v="217" actId="164"/>
          <ac:spMkLst>
            <pc:docMk/>
            <pc:sldMk cId="2392667638" sldId="273"/>
            <ac:spMk id="5" creationId="{6A91B254-F257-44E4-ADBC-2FF3CFE42D82}"/>
          </ac:spMkLst>
        </pc:spChg>
        <pc:spChg chg="add mod">
          <ac:chgData name="Sliczniuk Oliwer" userId="f174efa4-e2b2-4afd-914c-ad5aae90dcdc" providerId="ADAL" clId="{F23BCC05-7FC9-4C31-9C76-AB3CA78A34F4}" dt="2021-10-13T12:23:59.827" v="217" actId="164"/>
          <ac:spMkLst>
            <pc:docMk/>
            <pc:sldMk cId="2392667638" sldId="273"/>
            <ac:spMk id="6" creationId="{10553851-F399-43BD-9958-48C642B8BD2E}"/>
          </ac:spMkLst>
        </pc:spChg>
        <pc:spChg chg="add mod">
          <ac:chgData name="Sliczniuk Oliwer" userId="f174efa4-e2b2-4afd-914c-ad5aae90dcdc" providerId="ADAL" clId="{F23BCC05-7FC9-4C31-9C76-AB3CA78A34F4}" dt="2021-10-13T12:23:59.827" v="217" actId="164"/>
          <ac:spMkLst>
            <pc:docMk/>
            <pc:sldMk cId="2392667638" sldId="273"/>
            <ac:spMk id="7" creationId="{6ADAF285-BCAF-4473-9D5F-BE1C3692E79B}"/>
          </ac:spMkLst>
        </pc:spChg>
        <pc:spChg chg="add mod">
          <ac:chgData name="Sliczniuk Oliwer" userId="f174efa4-e2b2-4afd-914c-ad5aae90dcdc" providerId="ADAL" clId="{F23BCC05-7FC9-4C31-9C76-AB3CA78A34F4}" dt="2021-10-13T12:23:59.827" v="217" actId="164"/>
          <ac:spMkLst>
            <pc:docMk/>
            <pc:sldMk cId="2392667638" sldId="273"/>
            <ac:spMk id="8" creationId="{8C3D296D-536A-4592-A67D-007E6340D6D7}"/>
          </ac:spMkLst>
        </pc:spChg>
        <pc:spChg chg="add mod">
          <ac:chgData name="Sliczniuk Oliwer" userId="f174efa4-e2b2-4afd-914c-ad5aae90dcdc" providerId="ADAL" clId="{F23BCC05-7FC9-4C31-9C76-AB3CA78A34F4}" dt="2021-10-13T12:23:59.827" v="217" actId="164"/>
          <ac:spMkLst>
            <pc:docMk/>
            <pc:sldMk cId="2392667638" sldId="273"/>
            <ac:spMk id="9" creationId="{A2CFA07B-ED96-4EB0-BE04-7B4830FB4B6F}"/>
          </ac:spMkLst>
        </pc:spChg>
        <pc:spChg chg="add mod">
          <ac:chgData name="Sliczniuk Oliwer" userId="f174efa4-e2b2-4afd-914c-ad5aae90dcdc" providerId="ADAL" clId="{F23BCC05-7FC9-4C31-9C76-AB3CA78A34F4}" dt="2021-10-13T12:23:59.827" v="217" actId="164"/>
          <ac:spMkLst>
            <pc:docMk/>
            <pc:sldMk cId="2392667638" sldId="273"/>
            <ac:spMk id="10" creationId="{EB2293AF-C158-448D-A1C6-102E6F9847A9}"/>
          </ac:spMkLst>
        </pc:spChg>
        <pc:spChg chg="add mod">
          <ac:chgData name="Sliczniuk Oliwer" userId="f174efa4-e2b2-4afd-914c-ad5aae90dcdc" providerId="ADAL" clId="{F23BCC05-7FC9-4C31-9C76-AB3CA78A34F4}" dt="2021-10-13T12:23:59.827" v="217" actId="164"/>
          <ac:spMkLst>
            <pc:docMk/>
            <pc:sldMk cId="2392667638" sldId="273"/>
            <ac:spMk id="11" creationId="{05A0F26F-996B-4D57-9030-FFC7E6138FA9}"/>
          </ac:spMkLst>
        </pc:spChg>
        <pc:spChg chg="add mod">
          <ac:chgData name="Sliczniuk Oliwer" userId="f174efa4-e2b2-4afd-914c-ad5aae90dcdc" providerId="ADAL" clId="{F23BCC05-7FC9-4C31-9C76-AB3CA78A34F4}" dt="2021-10-13T12:23:59.827" v="217" actId="164"/>
          <ac:spMkLst>
            <pc:docMk/>
            <pc:sldMk cId="2392667638" sldId="273"/>
            <ac:spMk id="12" creationId="{07B5D5B3-766E-4CDF-B499-5E724F009C07}"/>
          </ac:spMkLst>
        </pc:spChg>
        <pc:spChg chg="add mod">
          <ac:chgData name="Sliczniuk Oliwer" userId="f174efa4-e2b2-4afd-914c-ad5aae90dcdc" providerId="ADAL" clId="{F23BCC05-7FC9-4C31-9C76-AB3CA78A34F4}" dt="2021-10-13T12:23:59.827" v="217" actId="164"/>
          <ac:spMkLst>
            <pc:docMk/>
            <pc:sldMk cId="2392667638" sldId="273"/>
            <ac:spMk id="13" creationId="{4F651293-6C62-40FA-BEB9-74BA5B5A09B3}"/>
          </ac:spMkLst>
        </pc:spChg>
        <pc:spChg chg="add mod">
          <ac:chgData name="Sliczniuk Oliwer" userId="f174efa4-e2b2-4afd-914c-ad5aae90dcdc" providerId="ADAL" clId="{F23BCC05-7FC9-4C31-9C76-AB3CA78A34F4}" dt="2021-10-13T12:23:59.827" v="217" actId="164"/>
          <ac:spMkLst>
            <pc:docMk/>
            <pc:sldMk cId="2392667638" sldId="273"/>
            <ac:spMk id="14" creationId="{81B93072-560B-433A-8318-0D965C66ACED}"/>
          </ac:spMkLst>
        </pc:spChg>
        <pc:spChg chg="add mod">
          <ac:chgData name="Sliczniuk Oliwer" userId="f174efa4-e2b2-4afd-914c-ad5aae90dcdc" providerId="ADAL" clId="{F23BCC05-7FC9-4C31-9C76-AB3CA78A34F4}" dt="2021-10-13T12:23:59.827" v="217" actId="164"/>
          <ac:spMkLst>
            <pc:docMk/>
            <pc:sldMk cId="2392667638" sldId="273"/>
            <ac:spMk id="15" creationId="{8C19A226-938B-4851-A9AC-94B5F89C76A4}"/>
          </ac:spMkLst>
        </pc:spChg>
        <pc:spChg chg="add mod">
          <ac:chgData name="Sliczniuk Oliwer" userId="f174efa4-e2b2-4afd-914c-ad5aae90dcdc" providerId="ADAL" clId="{F23BCC05-7FC9-4C31-9C76-AB3CA78A34F4}" dt="2021-10-13T12:23:59.827" v="217" actId="164"/>
          <ac:spMkLst>
            <pc:docMk/>
            <pc:sldMk cId="2392667638" sldId="273"/>
            <ac:spMk id="16" creationId="{5EC1A733-FA09-4AC3-9D80-46F2AEBB8EEB}"/>
          </ac:spMkLst>
        </pc:spChg>
        <pc:spChg chg="add mod">
          <ac:chgData name="Sliczniuk Oliwer" userId="f174efa4-e2b2-4afd-914c-ad5aae90dcdc" providerId="ADAL" clId="{F23BCC05-7FC9-4C31-9C76-AB3CA78A34F4}" dt="2021-10-13T12:23:59.827" v="217" actId="164"/>
          <ac:spMkLst>
            <pc:docMk/>
            <pc:sldMk cId="2392667638" sldId="273"/>
            <ac:spMk id="17" creationId="{FD31DC72-2369-46FC-8F49-475B160FF1FB}"/>
          </ac:spMkLst>
        </pc:spChg>
        <pc:spChg chg="add mod">
          <ac:chgData name="Sliczniuk Oliwer" userId="f174efa4-e2b2-4afd-914c-ad5aae90dcdc" providerId="ADAL" clId="{F23BCC05-7FC9-4C31-9C76-AB3CA78A34F4}" dt="2021-10-13T12:23:59.827" v="217" actId="164"/>
          <ac:spMkLst>
            <pc:docMk/>
            <pc:sldMk cId="2392667638" sldId="273"/>
            <ac:spMk id="18" creationId="{E5FC0324-1B5F-4D8C-9F6A-CE1FF7E53F01}"/>
          </ac:spMkLst>
        </pc:spChg>
        <pc:spChg chg="add mod">
          <ac:chgData name="Sliczniuk Oliwer" userId="f174efa4-e2b2-4afd-914c-ad5aae90dcdc" providerId="ADAL" clId="{F23BCC05-7FC9-4C31-9C76-AB3CA78A34F4}" dt="2021-10-13T12:23:59.827" v="217" actId="164"/>
          <ac:spMkLst>
            <pc:docMk/>
            <pc:sldMk cId="2392667638" sldId="273"/>
            <ac:spMk id="19" creationId="{4DA53F5D-15F0-4DE5-BABD-572F4EB4CB28}"/>
          </ac:spMkLst>
        </pc:spChg>
        <pc:grpChg chg="add mod">
          <ac:chgData name="Sliczniuk Oliwer" userId="f174efa4-e2b2-4afd-914c-ad5aae90dcdc" providerId="ADAL" clId="{F23BCC05-7FC9-4C31-9C76-AB3CA78A34F4}" dt="2021-10-13T12:23:43.275" v="212" actId="164"/>
          <ac:grpSpMkLst>
            <pc:docMk/>
            <pc:sldMk cId="2392667638" sldId="273"/>
            <ac:grpSpMk id="20" creationId="{6F0AEEAA-401C-44CA-A46B-D126F361ECEF}"/>
          </ac:grpSpMkLst>
        </pc:grpChg>
        <pc:grpChg chg="add mod">
          <ac:chgData name="Sliczniuk Oliwer" userId="f174efa4-e2b2-4afd-914c-ad5aae90dcdc" providerId="ADAL" clId="{F23BCC05-7FC9-4C31-9C76-AB3CA78A34F4}" dt="2021-10-13T12:24:02.918" v="218" actId="1076"/>
          <ac:grpSpMkLst>
            <pc:docMk/>
            <pc:sldMk cId="2392667638" sldId="273"/>
            <ac:grpSpMk id="21" creationId="{58ED7D57-5056-457A-928E-B8AD4CC739A3}"/>
          </ac:grpSpMkLst>
        </pc:grpChg>
      </pc:sldChg>
      <pc:sldChg chg="addSp delSp modSp new add del mod">
        <pc:chgData name="Sliczniuk Oliwer" userId="f174efa4-e2b2-4afd-914c-ad5aae90dcdc" providerId="ADAL" clId="{F23BCC05-7FC9-4C31-9C76-AB3CA78A34F4}" dt="2021-10-21T06:29:34.746" v="1457" actId="47"/>
        <pc:sldMkLst>
          <pc:docMk/>
          <pc:sldMk cId="1755589269" sldId="274"/>
        </pc:sldMkLst>
        <pc:spChg chg="mod">
          <ac:chgData name="Sliczniuk Oliwer" userId="f174efa4-e2b2-4afd-914c-ad5aae90dcdc" providerId="ADAL" clId="{F23BCC05-7FC9-4C31-9C76-AB3CA78A34F4}" dt="2021-10-13T12:24:25.248" v="234" actId="20577"/>
          <ac:spMkLst>
            <pc:docMk/>
            <pc:sldMk cId="1755589269" sldId="274"/>
            <ac:spMk id="2" creationId="{213F8CB7-B7E4-49E8-8168-CC4182A9F8A6}"/>
          </ac:spMkLst>
        </pc:spChg>
        <pc:spChg chg="del">
          <ac:chgData name="Sliczniuk Oliwer" userId="f174efa4-e2b2-4afd-914c-ad5aae90dcdc" providerId="ADAL" clId="{F23BCC05-7FC9-4C31-9C76-AB3CA78A34F4}" dt="2021-10-13T12:24:11.636" v="220"/>
          <ac:spMkLst>
            <pc:docMk/>
            <pc:sldMk cId="1755589269" sldId="274"/>
            <ac:spMk id="3" creationId="{5CB22772-8DDA-49F4-8FC7-5F56CEEB976A}"/>
          </ac:spMkLst>
        </pc:spChg>
        <pc:picChg chg="add mod">
          <ac:chgData name="Sliczniuk Oliwer" userId="f174efa4-e2b2-4afd-914c-ad5aae90dcdc" providerId="ADAL" clId="{F23BCC05-7FC9-4C31-9C76-AB3CA78A34F4}" dt="2021-10-13T12:28:18.126" v="277" actId="1076"/>
          <ac:picMkLst>
            <pc:docMk/>
            <pc:sldMk cId="1755589269" sldId="274"/>
            <ac:picMk id="4" creationId="{B27870D3-4936-4436-B29D-30A8A0DC40A9}"/>
          </ac:picMkLst>
        </pc:picChg>
      </pc:sldChg>
      <pc:sldChg chg="addSp delSp modSp new add del mod">
        <pc:chgData name="Sliczniuk Oliwer" userId="f174efa4-e2b2-4afd-914c-ad5aae90dcdc" providerId="ADAL" clId="{F23BCC05-7FC9-4C31-9C76-AB3CA78A34F4}" dt="2021-10-21T06:29:34.746" v="1457" actId="47"/>
        <pc:sldMkLst>
          <pc:docMk/>
          <pc:sldMk cId="2776288458" sldId="275"/>
        </pc:sldMkLst>
        <pc:spChg chg="del">
          <ac:chgData name="Sliczniuk Oliwer" userId="f174efa4-e2b2-4afd-914c-ad5aae90dcdc" providerId="ADAL" clId="{F23BCC05-7FC9-4C31-9C76-AB3CA78A34F4}" dt="2021-10-13T12:24:37.288" v="237" actId="478"/>
          <ac:spMkLst>
            <pc:docMk/>
            <pc:sldMk cId="2776288458" sldId="275"/>
            <ac:spMk id="2" creationId="{A12F1D3B-E750-4471-B64E-AB5EC5812B45}"/>
          </ac:spMkLst>
        </pc:spChg>
        <pc:spChg chg="del">
          <ac:chgData name="Sliczniuk Oliwer" userId="f174efa4-e2b2-4afd-914c-ad5aae90dcdc" providerId="ADAL" clId="{F23BCC05-7FC9-4C31-9C76-AB3CA78A34F4}" dt="2021-10-13T12:24:35.424" v="236" actId="478"/>
          <ac:spMkLst>
            <pc:docMk/>
            <pc:sldMk cId="2776288458" sldId="275"/>
            <ac:spMk id="3" creationId="{A88F607F-0902-4D4C-B4E2-3E688C386D66}"/>
          </ac:spMkLst>
        </pc:spChg>
        <pc:spChg chg="add mod">
          <ac:chgData name="Sliczniuk Oliwer" userId="f174efa4-e2b2-4afd-914c-ad5aae90dcdc" providerId="ADAL" clId="{F23BCC05-7FC9-4C31-9C76-AB3CA78A34F4}" dt="2021-10-13T12:24:42.375" v="239" actId="1076"/>
          <ac:spMkLst>
            <pc:docMk/>
            <pc:sldMk cId="2776288458" sldId="275"/>
            <ac:spMk id="4" creationId="{13BA87AB-9855-4C2E-B5C7-E510585F4901}"/>
          </ac:spMkLst>
        </pc:spChg>
        <pc:spChg chg="add mod">
          <ac:chgData name="Sliczniuk Oliwer" userId="f174efa4-e2b2-4afd-914c-ad5aae90dcdc" providerId="ADAL" clId="{F23BCC05-7FC9-4C31-9C76-AB3CA78A34F4}" dt="2021-10-13T12:24:37.729" v="238"/>
          <ac:spMkLst>
            <pc:docMk/>
            <pc:sldMk cId="2776288458" sldId="275"/>
            <ac:spMk id="5" creationId="{85A42028-BC19-4F6C-841E-AA3C182755DB}"/>
          </ac:spMkLst>
        </pc:spChg>
        <pc:spChg chg="add mod">
          <ac:chgData name="Sliczniuk Oliwer" userId="f174efa4-e2b2-4afd-914c-ad5aae90dcdc" providerId="ADAL" clId="{F23BCC05-7FC9-4C31-9C76-AB3CA78A34F4}" dt="2021-10-13T12:24:37.729" v="238"/>
          <ac:spMkLst>
            <pc:docMk/>
            <pc:sldMk cId="2776288458" sldId="275"/>
            <ac:spMk id="7" creationId="{30295082-96C9-4337-9043-1E4060735A27}"/>
          </ac:spMkLst>
        </pc:spChg>
        <pc:picChg chg="add mod">
          <ac:chgData name="Sliczniuk Oliwer" userId="f174efa4-e2b2-4afd-914c-ad5aae90dcdc" providerId="ADAL" clId="{F23BCC05-7FC9-4C31-9C76-AB3CA78A34F4}" dt="2021-10-13T12:24:47.733" v="241" actId="1076"/>
          <ac:picMkLst>
            <pc:docMk/>
            <pc:sldMk cId="2776288458" sldId="275"/>
            <ac:picMk id="6" creationId="{2290FB3B-F3E1-4DBD-B5F0-F6D26BC8EB8F}"/>
          </ac:picMkLst>
        </pc:picChg>
        <pc:picChg chg="add mod">
          <ac:chgData name="Sliczniuk Oliwer" userId="f174efa4-e2b2-4afd-914c-ad5aae90dcdc" providerId="ADAL" clId="{F23BCC05-7FC9-4C31-9C76-AB3CA78A34F4}" dt="2021-10-13T12:24:49.286" v="242" actId="1076"/>
          <ac:picMkLst>
            <pc:docMk/>
            <pc:sldMk cId="2776288458" sldId="275"/>
            <ac:picMk id="8" creationId="{713B3380-F2F8-4FA0-BB0E-73DFBAABB1E5}"/>
          </ac:picMkLst>
        </pc:picChg>
      </pc:sldChg>
      <pc:sldChg chg="addSp delSp modSp new add del mod">
        <pc:chgData name="Sliczniuk Oliwer" userId="f174efa4-e2b2-4afd-914c-ad5aae90dcdc" providerId="ADAL" clId="{F23BCC05-7FC9-4C31-9C76-AB3CA78A34F4}" dt="2021-10-21T06:29:34.746" v="1457" actId="47"/>
        <pc:sldMkLst>
          <pc:docMk/>
          <pc:sldMk cId="3711729565" sldId="276"/>
        </pc:sldMkLst>
        <pc:spChg chg="del">
          <ac:chgData name="Sliczniuk Oliwer" userId="f174efa4-e2b2-4afd-914c-ad5aae90dcdc" providerId="ADAL" clId="{F23BCC05-7FC9-4C31-9C76-AB3CA78A34F4}" dt="2021-10-13T12:25:01.664" v="244" actId="478"/>
          <ac:spMkLst>
            <pc:docMk/>
            <pc:sldMk cId="3711729565" sldId="276"/>
            <ac:spMk id="2" creationId="{B1448A98-5906-47A7-9E39-3B2F4D509F88}"/>
          </ac:spMkLst>
        </pc:spChg>
        <pc:spChg chg="del">
          <ac:chgData name="Sliczniuk Oliwer" userId="f174efa4-e2b2-4afd-914c-ad5aae90dcdc" providerId="ADAL" clId="{F23BCC05-7FC9-4C31-9C76-AB3CA78A34F4}" dt="2021-10-13T12:25:03.791" v="245" actId="478"/>
          <ac:spMkLst>
            <pc:docMk/>
            <pc:sldMk cId="3711729565" sldId="276"/>
            <ac:spMk id="3" creationId="{FE17B433-748C-4031-BF62-68FA7D64E874}"/>
          </ac:spMkLst>
        </pc:spChg>
        <pc:spChg chg="add mod">
          <ac:chgData name="Sliczniuk Oliwer" userId="f174efa4-e2b2-4afd-914c-ad5aae90dcdc" providerId="ADAL" clId="{F23BCC05-7FC9-4C31-9C76-AB3CA78A34F4}" dt="2021-10-13T12:25:04.401" v="246"/>
          <ac:spMkLst>
            <pc:docMk/>
            <pc:sldMk cId="3711729565" sldId="276"/>
            <ac:spMk id="4" creationId="{0C662FB0-F82C-492B-80F4-0D55414827BE}"/>
          </ac:spMkLst>
        </pc:spChg>
        <pc:spChg chg="add mod">
          <ac:chgData name="Sliczniuk Oliwer" userId="f174efa4-e2b2-4afd-914c-ad5aae90dcdc" providerId="ADAL" clId="{F23BCC05-7FC9-4C31-9C76-AB3CA78A34F4}" dt="2021-10-13T12:26:27.807" v="274" actId="1037"/>
          <ac:spMkLst>
            <pc:docMk/>
            <pc:sldMk cId="3711729565" sldId="276"/>
            <ac:spMk id="6" creationId="{0154F449-9B7E-4E4E-9DD3-35DEE84D4B2E}"/>
          </ac:spMkLst>
        </pc:spChg>
        <pc:picChg chg="add mod">
          <ac:chgData name="Sliczniuk Oliwer" userId="f174efa4-e2b2-4afd-914c-ad5aae90dcdc" providerId="ADAL" clId="{F23BCC05-7FC9-4C31-9C76-AB3CA78A34F4}" dt="2021-10-13T12:25:44.773" v="249" actId="1076"/>
          <ac:picMkLst>
            <pc:docMk/>
            <pc:sldMk cId="3711729565" sldId="276"/>
            <ac:picMk id="5" creationId="{04847F9B-6D9E-47DA-BAEC-79AB60373711}"/>
          </ac:picMkLst>
        </pc:picChg>
        <pc:picChg chg="add mod">
          <ac:chgData name="Sliczniuk Oliwer" userId="f174efa4-e2b2-4afd-914c-ad5aae90dcdc" providerId="ADAL" clId="{F23BCC05-7FC9-4C31-9C76-AB3CA78A34F4}" dt="2021-10-13T12:25:57.775" v="266" actId="1076"/>
          <ac:picMkLst>
            <pc:docMk/>
            <pc:sldMk cId="3711729565" sldId="276"/>
            <ac:picMk id="7" creationId="{2F894C49-3F4F-4006-A20E-39B34896564D}"/>
          </ac:picMkLst>
        </pc:picChg>
      </pc:sldChg>
      <pc:sldChg chg="addSp delSp modSp new mod">
        <pc:chgData name="Sliczniuk Oliwer" userId="f174efa4-e2b2-4afd-914c-ad5aae90dcdc" providerId="ADAL" clId="{F23BCC05-7FC9-4C31-9C76-AB3CA78A34F4}" dt="2021-10-19T09:15:44.251" v="676" actId="122"/>
        <pc:sldMkLst>
          <pc:docMk/>
          <pc:sldMk cId="2129531192" sldId="277"/>
        </pc:sldMkLst>
        <pc:spChg chg="mod">
          <ac:chgData name="Sliczniuk Oliwer" userId="f174efa4-e2b2-4afd-914c-ad5aae90dcdc" providerId="ADAL" clId="{F23BCC05-7FC9-4C31-9C76-AB3CA78A34F4}" dt="2021-10-19T09:15:44.251" v="676" actId="122"/>
          <ac:spMkLst>
            <pc:docMk/>
            <pc:sldMk cId="2129531192" sldId="277"/>
            <ac:spMk id="2" creationId="{781ACA05-E912-46CF-B0D8-F14489DB38AC}"/>
          </ac:spMkLst>
        </pc:spChg>
        <pc:spChg chg="del">
          <ac:chgData name="Sliczniuk Oliwer" userId="f174efa4-e2b2-4afd-914c-ad5aae90dcdc" providerId="ADAL" clId="{F23BCC05-7FC9-4C31-9C76-AB3CA78A34F4}" dt="2021-10-19T08:59:43.101" v="426" actId="478"/>
          <ac:spMkLst>
            <pc:docMk/>
            <pc:sldMk cId="2129531192" sldId="277"/>
            <ac:spMk id="3" creationId="{1C632E11-1F6B-47D4-AC19-E0BA2C478DA8}"/>
          </ac:spMkLst>
        </pc:spChg>
        <pc:spChg chg="add mod">
          <ac:chgData name="Sliczniuk Oliwer" userId="f174efa4-e2b2-4afd-914c-ad5aae90dcdc" providerId="ADAL" clId="{F23BCC05-7FC9-4C31-9C76-AB3CA78A34F4}" dt="2021-10-19T09:00:10.544" v="438" actId="20577"/>
          <ac:spMkLst>
            <pc:docMk/>
            <pc:sldMk cId="2129531192" sldId="277"/>
            <ac:spMk id="4" creationId="{128B347A-218A-4F04-9B44-57A6432772D4}"/>
          </ac:spMkLst>
        </pc:spChg>
        <pc:spChg chg="mod">
          <ac:chgData name="Sliczniuk Oliwer" userId="f174efa4-e2b2-4afd-914c-ad5aae90dcdc" providerId="ADAL" clId="{F23BCC05-7FC9-4C31-9C76-AB3CA78A34F4}" dt="2021-10-19T08:59:54.912" v="431"/>
          <ac:spMkLst>
            <pc:docMk/>
            <pc:sldMk cId="2129531192" sldId="277"/>
            <ac:spMk id="7" creationId="{9084C6FB-9324-4321-884F-859019E72ACC}"/>
          </ac:spMkLst>
        </pc:spChg>
        <pc:spChg chg="mod">
          <ac:chgData name="Sliczniuk Oliwer" userId="f174efa4-e2b2-4afd-914c-ad5aae90dcdc" providerId="ADAL" clId="{F23BCC05-7FC9-4C31-9C76-AB3CA78A34F4}" dt="2021-10-19T08:59:54.912" v="431"/>
          <ac:spMkLst>
            <pc:docMk/>
            <pc:sldMk cId="2129531192" sldId="277"/>
            <ac:spMk id="8" creationId="{F1077BD3-6FD4-446A-AA5F-BE8E243FA1E3}"/>
          </ac:spMkLst>
        </pc:spChg>
        <pc:spChg chg="mod">
          <ac:chgData name="Sliczniuk Oliwer" userId="f174efa4-e2b2-4afd-914c-ad5aae90dcdc" providerId="ADAL" clId="{F23BCC05-7FC9-4C31-9C76-AB3CA78A34F4}" dt="2021-10-19T09:15:26.206" v="671" actId="1076"/>
          <ac:spMkLst>
            <pc:docMk/>
            <pc:sldMk cId="2129531192" sldId="277"/>
            <ac:spMk id="9" creationId="{09CAE797-CB50-43C2-B633-536F4EEF93C4}"/>
          </ac:spMkLst>
        </pc:spChg>
        <pc:spChg chg="mod">
          <ac:chgData name="Sliczniuk Oliwer" userId="f174efa4-e2b2-4afd-914c-ad5aae90dcdc" providerId="ADAL" clId="{F23BCC05-7FC9-4C31-9C76-AB3CA78A34F4}" dt="2021-10-19T09:15:12.568" v="668" actId="1076"/>
          <ac:spMkLst>
            <pc:docMk/>
            <pc:sldMk cId="2129531192" sldId="277"/>
            <ac:spMk id="11" creationId="{FB0869D0-B1CB-4165-A5A8-78D5FE9FFA80}"/>
          </ac:spMkLst>
        </pc:spChg>
        <pc:grpChg chg="add mod">
          <ac:chgData name="Sliczniuk Oliwer" userId="f174efa4-e2b2-4afd-914c-ad5aae90dcdc" providerId="ADAL" clId="{F23BCC05-7FC9-4C31-9C76-AB3CA78A34F4}" dt="2021-10-19T08:59:59.717" v="432" actId="1076"/>
          <ac:grpSpMkLst>
            <pc:docMk/>
            <pc:sldMk cId="2129531192" sldId="277"/>
            <ac:grpSpMk id="5" creationId="{CE980D71-80C2-406A-8BDE-0115AC19470C}"/>
          </ac:grpSpMkLst>
        </pc:grpChg>
        <pc:grpChg chg="mod">
          <ac:chgData name="Sliczniuk Oliwer" userId="f174efa4-e2b2-4afd-914c-ad5aae90dcdc" providerId="ADAL" clId="{F23BCC05-7FC9-4C31-9C76-AB3CA78A34F4}" dt="2021-10-19T08:59:54.912" v="431"/>
          <ac:grpSpMkLst>
            <pc:docMk/>
            <pc:sldMk cId="2129531192" sldId="277"/>
            <ac:grpSpMk id="6" creationId="{1FBC43B5-903D-447E-A742-BBA5919C0682}"/>
          </ac:grpSpMkLst>
        </pc:grpChg>
        <pc:grpChg chg="mod">
          <ac:chgData name="Sliczniuk Oliwer" userId="f174efa4-e2b2-4afd-914c-ad5aae90dcdc" providerId="ADAL" clId="{F23BCC05-7FC9-4C31-9C76-AB3CA78A34F4}" dt="2021-10-19T08:59:54.912" v="431"/>
          <ac:grpSpMkLst>
            <pc:docMk/>
            <pc:sldMk cId="2129531192" sldId="277"/>
            <ac:grpSpMk id="10" creationId="{B436C53A-96D4-4B25-96D0-7EC352D1B606}"/>
          </ac:grpSpMkLst>
        </pc:grpChg>
        <pc:picChg chg="mod">
          <ac:chgData name="Sliczniuk Oliwer" userId="f174efa4-e2b2-4afd-914c-ad5aae90dcdc" providerId="ADAL" clId="{F23BCC05-7FC9-4C31-9C76-AB3CA78A34F4}" dt="2021-10-19T08:59:54.912" v="431"/>
          <ac:picMkLst>
            <pc:docMk/>
            <pc:sldMk cId="2129531192" sldId="277"/>
            <ac:picMk id="12" creationId="{A7897BFB-4580-445B-A0CC-C4E697CFECE4}"/>
          </ac:picMkLst>
        </pc:picChg>
        <pc:picChg chg="mod">
          <ac:chgData name="Sliczniuk Oliwer" userId="f174efa4-e2b2-4afd-914c-ad5aae90dcdc" providerId="ADAL" clId="{F23BCC05-7FC9-4C31-9C76-AB3CA78A34F4}" dt="2021-10-19T08:59:54.912" v="431"/>
          <ac:picMkLst>
            <pc:docMk/>
            <pc:sldMk cId="2129531192" sldId="277"/>
            <ac:picMk id="13" creationId="{B629FB5D-6C3A-4057-925D-11FF1F31A630}"/>
          </ac:picMkLst>
        </pc:picChg>
      </pc:sldChg>
      <pc:sldChg chg="modSp new mod ord">
        <pc:chgData name="Sliczniuk Oliwer" userId="f174efa4-e2b2-4afd-914c-ad5aae90dcdc" providerId="ADAL" clId="{F23BCC05-7FC9-4C31-9C76-AB3CA78A34F4}" dt="2021-10-19T14:36:19.319" v="1359" actId="20577"/>
        <pc:sldMkLst>
          <pc:docMk/>
          <pc:sldMk cId="1977412662" sldId="278"/>
        </pc:sldMkLst>
        <pc:spChg chg="mod">
          <ac:chgData name="Sliczniuk Oliwer" userId="f174efa4-e2b2-4afd-914c-ad5aae90dcdc" providerId="ADAL" clId="{F23BCC05-7FC9-4C31-9C76-AB3CA78A34F4}" dt="2021-10-19T09:01:00.833" v="449" actId="122"/>
          <ac:spMkLst>
            <pc:docMk/>
            <pc:sldMk cId="1977412662" sldId="278"/>
            <ac:spMk id="2" creationId="{D86E55D9-3980-407F-81E5-9E8966763FAC}"/>
          </ac:spMkLst>
        </pc:spChg>
        <pc:spChg chg="mod">
          <ac:chgData name="Sliczniuk Oliwer" userId="f174efa4-e2b2-4afd-914c-ad5aae90dcdc" providerId="ADAL" clId="{F23BCC05-7FC9-4C31-9C76-AB3CA78A34F4}" dt="2021-10-19T14:36:19.319" v="1359" actId="20577"/>
          <ac:spMkLst>
            <pc:docMk/>
            <pc:sldMk cId="1977412662" sldId="278"/>
            <ac:spMk id="3" creationId="{85D17EFA-5031-4343-B4F2-3A9820BBC261}"/>
          </ac:spMkLst>
        </pc:spChg>
      </pc:sldChg>
      <pc:sldChg chg="modSp new mod">
        <pc:chgData name="Sliczniuk Oliwer" userId="f174efa4-e2b2-4afd-914c-ad5aae90dcdc" providerId="ADAL" clId="{F23BCC05-7FC9-4C31-9C76-AB3CA78A34F4}" dt="2021-10-19T09:42:36.865" v="866" actId="313"/>
        <pc:sldMkLst>
          <pc:docMk/>
          <pc:sldMk cId="2478431193" sldId="279"/>
        </pc:sldMkLst>
        <pc:spChg chg="mod">
          <ac:chgData name="Sliczniuk Oliwer" userId="f174efa4-e2b2-4afd-914c-ad5aae90dcdc" providerId="ADAL" clId="{F23BCC05-7FC9-4C31-9C76-AB3CA78A34F4}" dt="2021-10-19T09:07:11.659" v="643" actId="122"/>
          <ac:spMkLst>
            <pc:docMk/>
            <pc:sldMk cId="2478431193" sldId="279"/>
            <ac:spMk id="2" creationId="{746B5398-E361-441C-BF42-FFA80ACEE6B7}"/>
          </ac:spMkLst>
        </pc:spChg>
        <pc:spChg chg="mod">
          <ac:chgData name="Sliczniuk Oliwer" userId="f174efa4-e2b2-4afd-914c-ad5aae90dcdc" providerId="ADAL" clId="{F23BCC05-7FC9-4C31-9C76-AB3CA78A34F4}" dt="2021-10-19T09:42:36.865" v="866" actId="313"/>
          <ac:spMkLst>
            <pc:docMk/>
            <pc:sldMk cId="2478431193" sldId="279"/>
            <ac:spMk id="3" creationId="{F303F8D1-310C-4F9B-A0F1-7A6C3BE8468D}"/>
          </ac:spMkLst>
        </pc:spChg>
      </pc:sldChg>
      <pc:sldChg chg="addSp delSp modSp new mod ord">
        <pc:chgData name="Sliczniuk Oliwer" userId="f174efa4-e2b2-4afd-914c-ad5aae90dcdc" providerId="ADAL" clId="{F23BCC05-7FC9-4C31-9C76-AB3CA78A34F4}" dt="2021-10-19T09:46:56.472" v="896" actId="122"/>
        <pc:sldMkLst>
          <pc:docMk/>
          <pc:sldMk cId="1444880936" sldId="280"/>
        </pc:sldMkLst>
        <pc:spChg chg="mod">
          <ac:chgData name="Sliczniuk Oliwer" userId="f174efa4-e2b2-4afd-914c-ad5aae90dcdc" providerId="ADAL" clId="{F23BCC05-7FC9-4C31-9C76-AB3CA78A34F4}" dt="2021-10-19T09:09:48.039" v="653" actId="122"/>
          <ac:spMkLst>
            <pc:docMk/>
            <pc:sldMk cId="1444880936" sldId="280"/>
            <ac:spMk id="2" creationId="{FD85E2EF-8E26-4370-AF00-ADA7C67390D8}"/>
          </ac:spMkLst>
        </pc:spChg>
        <pc:spChg chg="del">
          <ac:chgData name="Sliczniuk Oliwer" userId="f174efa4-e2b2-4afd-914c-ad5aae90dcdc" providerId="ADAL" clId="{F23BCC05-7FC9-4C31-9C76-AB3CA78A34F4}" dt="2021-10-19T09:11:02.166" v="655" actId="478"/>
          <ac:spMkLst>
            <pc:docMk/>
            <pc:sldMk cId="1444880936" sldId="280"/>
            <ac:spMk id="3" creationId="{003BC477-8603-43F6-8BC2-991FE6926F43}"/>
          </ac:spMkLst>
        </pc:spChg>
        <pc:graphicFrameChg chg="add mod modGraphic">
          <ac:chgData name="Sliczniuk Oliwer" userId="f174efa4-e2b2-4afd-914c-ad5aae90dcdc" providerId="ADAL" clId="{F23BCC05-7FC9-4C31-9C76-AB3CA78A34F4}" dt="2021-10-19T09:46:56.472" v="896" actId="122"/>
          <ac:graphicFrameMkLst>
            <pc:docMk/>
            <pc:sldMk cId="1444880936" sldId="280"/>
            <ac:graphicFrameMk id="4" creationId="{594C3161-FA04-4BE9-89B6-BEC949D1DBE7}"/>
          </ac:graphicFrameMkLst>
        </pc:graphicFrameChg>
        <pc:graphicFrameChg chg="add mod">
          <ac:chgData name="Sliczniuk Oliwer" userId="f174efa4-e2b2-4afd-914c-ad5aae90dcdc" providerId="ADAL" clId="{F23BCC05-7FC9-4C31-9C76-AB3CA78A34F4}" dt="2021-10-19T09:45:13.233" v="888"/>
          <ac:graphicFrameMkLst>
            <pc:docMk/>
            <pc:sldMk cId="1444880936" sldId="280"/>
            <ac:graphicFrameMk id="5" creationId="{A5687165-D87D-4FBC-B937-FC5135EC54C9}"/>
          </ac:graphicFrameMkLst>
        </pc:graphicFrameChg>
      </pc:sldChg>
      <pc:sldChg chg="addSp delSp modSp new mod ord addCm delCm">
        <pc:chgData name="Sliczniuk Oliwer" userId="f174efa4-e2b2-4afd-914c-ad5aae90dcdc" providerId="ADAL" clId="{F23BCC05-7FC9-4C31-9C76-AB3CA78A34F4}" dt="2021-10-19T13:02:23.929" v="964" actId="1076"/>
        <pc:sldMkLst>
          <pc:docMk/>
          <pc:sldMk cId="3743899572" sldId="281"/>
        </pc:sldMkLst>
        <pc:spChg chg="mod">
          <ac:chgData name="Sliczniuk Oliwer" userId="f174efa4-e2b2-4afd-914c-ad5aae90dcdc" providerId="ADAL" clId="{F23BCC05-7FC9-4C31-9C76-AB3CA78A34F4}" dt="2021-10-19T09:18:06.172" v="703" actId="122"/>
          <ac:spMkLst>
            <pc:docMk/>
            <pc:sldMk cId="3743899572" sldId="281"/>
            <ac:spMk id="2" creationId="{DB5817CD-0188-4E02-9C7B-018C0840973E}"/>
          </ac:spMkLst>
        </pc:spChg>
        <pc:spChg chg="del mod">
          <ac:chgData name="Sliczniuk Oliwer" userId="f174efa4-e2b2-4afd-914c-ad5aae90dcdc" providerId="ADAL" clId="{F23BCC05-7FC9-4C31-9C76-AB3CA78A34F4}" dt="2021-10-19T09:17:02.377" v="685" actId="478"/>
          <ac:spMkLst>
            <pc:docMk/>
            <pc:sldMk cId="3743899572" sldId="281"/>
            <ac:spMk id="3" creationId="{7644EA49-67BF-459E-AC23-FD5D4E0873F8}"/>
          </ac:spMkLst>
        </pc:spChg>
        <pc:spChg chg="add mod">
          <ac:chgData name="Sliczniuk Oliwer" userId="f174efa4-e2b2-4afd-914c-ad5aae90dcdc" providerId="ADAL" clId="{F23BCC05-7FC9-4C31-9C76-AB3CA78A34F4}" dt="2021-10-19T13:02:23.929" v="964" actId="1076"/>
          <ac:spMkLst>
            <pc:docMk/>
            <pc:sldMk cId="3743899572" sldId="281"/>
            <ac:spMk id="5" creationId="{30D82977-92F7-43A4-93DE-DD7B05F90F38}"/>
          </ac:spMkLst>
        </pc:spChg>
        <pc:graphicFrameChg chg="add del mod modGraphic">
          <ac:chgData name="Sliczniuk Oliwer" userId="f174efa4-e2b2-4afd-914c-ad5aae90dcdc" providerId="ADAL" clId="{F23BCC05-7FC9-4C31-9C76-AB3CA78A34F4}" dt="2021-10-19T13:02:15.597" v="963" actId="122"/>
          <ac:graphicFrameMkLst>
            <pc:docMk/>
            <pc:sldMk cId="3743899572" sldId="281"/>
            <ac:graphicFrameMk id="4" creationId="{3D1AFC56-30E4-4977-8C7B-220F41FDCD68}"/>
          </ac:graphicFrameMkLst>
        </pc:graphicFrameChg>
      </pc:sldChg>
      <pc:sldChg chg="addSp modSp new mod">
        <pc:chgData name="Sliczniuk Oliwer" userId="f174efa4-e2b2-4afd-914c-ad5aae90dcdc" providerId="ADAL" clId="{F23BCC05-7FC9-4C31-9C76-AB3CA78A34F4}" dt="2021-10-19T13:01:29.554" v="958"/>
        <pc:sldMkLst>
          <pc:docMk/>
          <pc:sldMk cId="2941337743" sldId="282"/>
        </pc:sldMkLst>
        <pc:spChg chg="mod">
          <ac:chgData name="Sliczniuk Oliwer" userId="f174efa4-e2b2-4afd-914c-ad5aae90dcdc" providerId="ADAL" clId="{F23BCC05-7FC9-4C31-9C76-AB3CA78A34F4}" dt="2021-10-19T13:01:29.554" v="958"/>
          <ac:spMkLst>
            <pc:docMk/>
            <pc:sldMk cId="2941337743" sldId="282"/>
            <ac:spMk id="2" creationId="{6DE15918-3891-462B-A60E-C2174F7B8D51}"/>
          </ac:spMkLst>
        </pc:spChg>
        <pc:spChg chg="mod">
          <ac:chgData name="Sliczniuk Oliwer" userId="f174efa4-e2b2-4afd-914c-ad5aae90dcdc" providerId="ADAL" clId="{F23BCC05-7FC9-4C31-9C76-AB3CA78A34F4}" dt="2021-10-19T09:48:29.773" v="897" actId="12"/>
          <ac:spMkLst>
            <pc:docMk/>
            <pc:sldMk cId="2941337743" sldId="282"/>
            <ac:spMk id="3" creationId="{700F334B-B7A7-434A-8472-9673976E71A3}"/>
          </ac:spMkLst>
        </pc:spChg>
        <pc:graphicFrameChg chg="add mod modGraphic">
          <ac:chgData name="Sliczniuk Oliwer" userId="f174efa4-e2b2-4afd-914c-ad5aae90dcdc" providerId="ADAL" clId="{F23BCC05-7FC9-4C31-9C76-AB3CA78A34F4}" dt="2021-10-19T09:40:40.295" v="857" actId="15"/>
          <ac:graphicFrameMkLst>
            <pc:docMk/>
            <pc:sldMk cId="2941337743" sldId="282"/>
            <ac:graphicFrameMk id="4" creationId="{0C3B5446-9EB1-4ECA-8575-44031D4AB3AA}"/>
          </ac:graphicFrameMkLst>
        </pc:graphicFrameChg>
      </pc:sldChg>
      <pc:sldChg chg="addSp delSp modSp new mod">
        <pc:chgData name="Sliczniuk Oliwer" userId="f174efa4-e2b2-4afd-914c-ad5aae90dcdc" providerId="ADAL" clId="{F23BCC05-7FC9-4C31-9C76-AB3CA78A34F4}" dt="2021-10-19T09:41:11.575" v="864" actId="20577"/>
        <pc:sldMkLst>
          <pc:docMk/>
          <pc:sldMk cId="2906124381" sldId="283"/>
        </pc:sldMkLst>
        <pc:spChg chg="mod">
          <ac:chgData name="Sliczniuk Oliwer" userId="f174efa4-e2b2-4afd-914c-ad5aae90dcdc" providerId="ADAL" clId="{F23BCC05-7FC9-4C31-9C76-AB3CA78A34F4}" dt="2021-10-19T09:34:20.779" v="809" actId="122"/>
          <ac:spMkLst>
            <pc:docMk/>
            <pc:sldMk cId="2906124381" sldId="283"/>
            <ac:spMk id="2" creationId="{FBAB864F-E7C8-42CE-820D-7A8E7482FBB0}"/>
          </ac:spMkLst>
        </pc:spChg>
        <pc:spChg chg="del">
          <ac:chgData name="Sliczniuk Oliwer" userId="f174efa4-e2b2-4afd-914c-ad5aae90dcdc" providerId="ADAL" clId="{F23BCC05-7FC9-4C31-9C76-AB3CA78A34F4}" dt="2021-10-19T09:34:27.043" v="810" actId="478"/>
          <ac:spMkLst>
            <pc:docMk/>
            <pc:sldMk cId="2906124381" sldId="283"/>
            <ac:spMk id="3" creationId="{9993E21D-DB10-490D-9777-4CE7694EE2F9}"/>
          </ac:spMkLst>
        </pc:spChg>
        <pc:spChg chg="add mod topLvl">
          <ac:chgData name="Sliczniuk Oliwer" userId="f174efa4-e2b2-4afd-914c-ad5aae90dcdc" providerId="ADAL" clId="{F23BCC05-7FC9-4C31-9C76-AB3CA78A34F4}" dt="2021-10-19T09:35:00.541" v="815" actId="165"/>
          <ac:spMkLst>
            <pc:docMk/>
            <pc:sldMk cId="2906124381" sldId="283"/>
            <ac:spMk id="4" creationId="{C5B53713-F7D7-42FC-8BFD-625632FE9486}"/>
          </ac:spMkLst>
        </pc:spChg>
        <pc:spChg chg="add mod topLvl">
          <ac:chgData name="Sliczniuk Oliwer" userId="f174efa4-e2b2-4afd-914c-ad5aae90dcdc" providerId="ADAL" clId="{F23BCC05-7FC9-4C31-9C76-AB3CA78A34F4}" dt="2021-10-19T09:35:27.922" v="817" actId="1076"/>
          <ac:spMkLst>
            <pc:docMk/>
            <pc:sldMk cId="2906124381" sldId="283"/>
            <ac:spMk id="6" creationId="{87E5FA56-F63C-47D9-B5BE-350722191A57}"/>
          </ac:spMkLst>
        </pc:spChg>
        <pc:spChg chg="add mod topLvl">
          <ac:chgData name="Sliczniuk Oliwer" userId="f174efa4-e2b2-4afd-914c-ad5aae90dcdc" providerId="ADAL" clId="{F23BCC05-7FC9-4C31-9C76-AB3CA78A34F4}" dt="2021-10-19T09:41:11.575" v="864" actId="20577"/>
          <ac:spMkLst>
            <pc:docMk/>
            <pc:sldMk cId="2906124381" sldId="283"/>
            <ac:spMk id="7" creationId="{E97F91A4-87EA-41B5-8018-2FEBBEBD3798}"/>
          </ac:spMkLst>
        </pc:spChg>
        <pc:grpChg chg="add del mod">
          <ac:chgData name="Sliczniuk Oliwer" userId="f174efa4-e2b2-4afd-914c-ad5aae90dcdc" providerId="ADAL" clId="{F23BCC05-7FC9-4C31-9C76-AB3CA78A34F4}" dt="2021-10-19T09:35:00.541" v="815" actId="165"/>
          <ac:grpSpMkLst>
            <pc:docMk/>
            <pc:sldMk cId="2906124381" sldId="283"/>
            <ac:grpSpMk id="8" creationId="{3FA33DA3-B916-4291-8DB2-B3BF1998DB08}"/>
          </ac:grpSpMkLst>
        </pc:grpChg>
        <pc:picChg chg="add mod topLvl">
          <ac:chgData name="Sliczniuk Oliwer" userId="f174efa4-e2b2-4afd-914c-ad5aae90dcdc" providerId="ADAL" clId="{F23BCC05-7FC9-4C31-9C76-AB3CA78A34F4}" dt="2021-10-19T09:35:27.922" v="817" actId="1076"/>
          <ac:picMkLst>
            <pc:docMk/>
            <pc:sldMk cId="2906124381" sldId="283"/>
            <ac:picMk id="5" creationId="{3FB7CA57-4BE1-4384-AC3E-B74491AC11BB}"/>
          </ac:picMkLst>
        </pc:picChg>
      </pc:sldChg>
      <pc:sldChg chg="addSp delSp modSp new mod ord">
        <pc:chgData name="Sliczniuk Oliwer" userId="f174efa4-e2b2-4afd-914c-ad5aae90dcdc" providerId="ADAL" clId="{F23BCC05-7FC9-4C31-9C76-AB3CA78A34F4}" dt="2021-10-19T09:41:23.094" v="865" actId="1076"/>
        <pc:sldMkLst>
          <pc:docMk/>
          <pc:sldMk cId="4072849212" sldId="284"/>
        </pc:sldMkLst>
        <pc:spChg chg="mod">
          <ac:chgData name="Sliczniuk Oliwer" userId="f174efa4-e2b2-4afd-914c-ad5aae90dcdc" providerId="ADAL" clId="{F23BCC05-7FC9-4C31-9C76-AB3CA78A34F4}" dt="2021-10-19T09:37:54.006" v="844" actId="122"/>
          <ac:spMkLst>
            <pc:docMk/>
            <pc:sldMk cId="4072849212" sldId="284"/>
            <ac:spMk id="2" creationId="{04E42681-06F9-4879-8BF9-D8D4CD7B7C4E}"/>
          </ac:spMkLst>
        </pc:spChg>
        <pc:spChg chg="del">
          <ac:chgData name="Sliczniuk Oliwer" userId="f174efa4-e2b2-4afd-914c-ad5aae90dcdc" providerId="ADAL" clId="{F23BCC05-7FC9-4C31-9C76-AB3CA78A34F4}" dt="2021-10-19T09:37:45.606" v="841" actId="478"/>
          <ac:spMkLst>
            <pc:docMk/>
            <pc:sldMk cId="4072849212" sldId="284"/>
            <ac:spMk id="3" creationId="{E25F1A74-85DF-4CD9-9343-70EC806FB79B}"/>
          </ac:spMkLst>
        </pc:spChg>
        <pc:graphicFrameChg chg="add mod">
          <ac:chgData name="Sliczniuk Oliwer" userId="f174efa4-e2b2-4afd-914c-ad5aae90dcdc" providerId="ADAL" clId="{F23BCC05-7FC9-4C31-9C76-AB3CA78A34F4}" dt="2021-10-19T09:41:23.094" v="865" actId="1076"/>
          <ac:graphicFrameMkLst>
            <pc:docMk/>
            <pc:sldMk cId="4072849212" sldId="284"/>
            <ac:graphicFrameMk id="4" creationId="{0D39A962-E0F8-44AE-8FEA-53E040BEB9E1}"/>
          </ac:graphicFrameMkLst>
        </pc:graphicFrameChg>
        <pc:graphicFrameChg chg="add mod">
          <ac:chgData name="Sliczniuk Oliwer" userId="f174efa4-e2b2-4afd-914c-ad5aae90dcdc" providerId="ADAL" clId="{F23BCC05-7FC9-4C31-9C76-AB3CA78A34F4}" dt="2021-10-19T09:37:43.572" v="840" actId="1076"/>
          <ac:graphicFrameMkLst>
            <pc:docMk/>
            <pc:sldMk cId="4072849212" sldId="284"/>
            <ac:graphicFrameMk id="5" creationId="{6BF1F9FD-8388-406F-AE4E-F65BCC5B0707}"/>
          </ac:graphicFrameMkLst>
        </pc:graphicFrameChg>
      </pc:sldChg>
      <pc:sldChg chg="addSp delSp modSp new mod">
        <pc:chgData name="Sliczniuk Oliwer" userId="f174efa4-e2b2-4afd-914c-ad5aae90dcdc" providerId="ADAL" clId="{F23BCC05-7FC9-4C31-9C76-AB3CA78A34F4}" dt="2021-10-20T17:05:40.975" v="1382" actId="122"/>
        <pc:sldMkLst>
          <pc:docMk/>
          <pc:sldMk cId="3675074309" sldId="285"/>
        </pc:sldMkLst>
        <pc:spChg chg="mod">
          <ac:chgData name="Sliczniuk Oliwer" userId="f174efa4-e2b2-4afd-914c-ad5aae90dcdc" providerId="ADAL" clId="{F23BCC05-7FC9-4C31-9C76-AB3CA78A34F4}" dt="2021-10-20T17:05:40.975" v="1382" actId="122"/>
          <ac:spMkLst>
            <pc:docMk/>
            <pc:sldMk cId="3675074309" sldId="285"/>
            <ac:spMk id="2" creationId="{7F3BB94C-9366-40BA-A48C-7869384C4BC7}"/>
          </ac:spMkLst>
        </pc:spChg>
        <pc:spChg chg="del">
          <ac:chgData name="Sliczniuk Oliwer" userId="f174efa4-e2b2-4afd-914c-ad5aae90dcdc" providerId="ADAL" clId="{F23BCC05-7FC9-4C31-9C76-AB3CA78A34F4}" dt="2021-10-20T17:05:05.910" v="1372"/>
          <ac:spMkLst>
            <pc:docMk/>
            <pc:sldMk cId="3675074309" sldId="285"/>
            <ac:spMk id="3" creationId="{7D8AA432-2259-43AF-BDA0-A06C57759745}"/>
          </ac:spMkLst>
        </pc:spChg>
        <pc:picChg chg="add mod">
          <ac:chgData name="Sliczniuk Oliwer" userId="f174efa4-e2b2-4afd-914c-ad5aae90dcdc" providerId="ADAL" clId="{F23BCC05-7FC9-4C31-9C76-AB3CA78A34F4}" dt="2021-10-20T17:05:39.384" v="1381" actId="1076"/>
          <ac:picMkLst>
            <pc:docMk/>
            <pc:sldMk cId="3675074309" sldId="285"/>
            <ac:picMk id="4" creationId="{2ABF7C8C-2CD0-4434-85E6-8DC169E8F19B}"/>
          </ac:picMkLst>
        </pc:picChg>
      </pc:sldChg>
      <pc:sldChg chg="addSp delSp modSp new mod">
        <pc:chgData name="Sliczniuk Oliwer" userId="f174efa4-e2b2-4afd-914c-ad5aae90dcdc" providerId="ADAL" clId="{F23BCC05-7FC9-4C31-9C76-AB3CA78A34F4}" dt="2021-10-20T17:08:27.746" v="1414" actId="1076"/>
        <pc:sldMkLst>
          <pc:docMk/>
          <pc:sldMk cId="274567188" sldId="286"/>
        </pc:sldMkLst>
        <pc:spChg chg="mod">
          <ac:chgData name="Sliczniuk Oliwer" userId="f174efa4-e2b2-4afd-914c-ad5aae90dcdc" providerId="ADAL" clId="{F23BCC05-7FC9-4C31-9C76-AB3CA78A34F4}" dt="2021-10-20T17:07:18.764" v="1396" actId="122"/>
          <ac:spMkLst>
            <pc:docMk/>
            <pc:sldMk cId="274567188" sldId="286"/>
            <ac:spMk id="2" creationId="{0B5C2487-8B3D-4093-941E-3B0D421ADF98}"/>
          </ac:spMkLst>
        </pc:spChg>
        <pc:spChg chg="del">
          <ac:chgData name="Sliczniuk Oliwer" userId="f174efa4-e2b2-4afd-914c-ad5aae90dcdc" providerId="ADAL" clId="{F23BCC05-7FC9-4C31-9C76-AB3CA78A34F4}" dt="2021-10-20T17:07:08.071" v="1384"/>
          <ac:spMkLst>
            <pc:docMk/>
            <pc:sldMk cId="274567188" sldId="286"/>
            <ac:spMk id="3" creationId="{D08B278D-3852-40FB-9879-F537D9B1719D}"/>
          </ac:spMkLst>
        </pc:spChg>
        <pc:graphicFrameChg chg="add mod">
          <ac:chgData name="Sliczniuk Oliwer" userId="f174efa4-e2b2-4afd-914c-ad5aae90dcdc" providerId="ADAL" clId="{F23BCC05-7FC9-4C31-9C76-AB3CA78A34F4}" dt="2021-10-20T17:08:23.720" v="1412" actId="1076"/>
          <ac:graphicFrameMkLst>
            <pc:docMk/>
            <pc:sldMk cId="274567188" sldId="286"/>
            <ac:graphicFrameMk id="5" creationId="{87780BA7-AB4F-4999-B490-145FC5488101}"/>
          </ac:graphicFrameMkLst>
        </pc:graphicFrameChg>
        <pc:picChg chg="add mod">
          <ac:chgData name="Sliczniuk Oliwer" userId="f174efa4-e2b2-4afd-914c-ad5aae90dcdc" providerId="ADAL" clId="{F23BCC05-7FC9-4C31-9C76-AB3CA78A34F4}" dt="2021-10-20T17:08:27.746" v="1414" actId="1076"/>
          <ac:picMkLst>
            <pc:docMk/>
            <pc:sldMk cId="274567188" sldId="286"/>
            <ac:picMk id="4" creationId="{1CA8B6A5-F92C-480D-B6A9-C1BADAF0CF84}"/>
          </ac:picMkLst>
        </pc:picChg>
      </pc:sldChg>
      <pc:sldChg chg="modSp new del mod">
        <pc:chgData name="Sliczniuk Oliwer" userId="f174efa4-e2b2-4afd-914c-ad5aae90dcdc" providerId="ADAL" clId="{F23BCC05-7FC9-4C31-9C76-AB3CA78A34F4}" dt="2021-10-21T06:31:27.171" v="1499" actId="47"/>
        <pc:sldMkLst>
          <pc:docMk/>
          <pc:sldMk cId="3372615321" sldId="287"/>
        </pc:sldMkLst>
        <pc:spChg chg="mod">
          <ac:chgData name="Sliczniuk Oliwer" userId="f174efa4-e2b2-4afd-914c-ad5aae90dcdc" providerId="ADAL" clId="{F23BCC05-7FC9-4C31-9C76-AB3CA78A34F4}" dt="2021-10-20T17:09:10.269" v="1417" actId="122"/>
          <ac:spMkLst>
            <pc:docMk/>
            <pc:sldMk cId="3372615321" sldId="287"/>
            <ac:spMk id="2" creationId="{F89FF07A-CF03-4127-9E20-D96D91C3FF03}"/>
          </ac:spMkLst>
        </pc:spChg>
        <pc:spChg chg="mod">
          <ac:chgData name="Sliczniuk Oliwer" userId="f174efa4-e2b2-4afd-914c-ad5aae90dcdc" providerId="ADAL" clId="{F23BCC05-7FC9-4C31-9C76-AB3CA78A34F4}" dt="2021-10-21T06:30:51.888" v="1498" actId="20577"/>
          <ac:spMkLst>
            <pc:docMk/>
            <pc:sldMk cId="3372615321" sldId="287"/>
            <ac:spMk id="3" creationId="{8255B177-9E43-4643-BEEC-4EA1FC409388}"/>
          </ac:spMkLst>
        </pc:spChg>
      </pc:sldChg>
      <pc:sldChg chg="addSp delSp modSp new del mod">
        <pc:chgData name="Sliczniuk Oliwer" userId="f174efa4-e2b2-4afd-914c-ad5aae90dcdc" providerId="ADAL" clId="{F23BCC05-7FC9-4C31-9C76-AB3CA78A34F4}" dt="2021-10-21T06:31:28.274" v="1500" actId="47"/>
        <pc:sldMkLst>
          <pc:docMk/>
          <pc:sldMk cId="961878834" sldId="288"/>
        </pc:sldMkLst>
        <pc:spChg chg="mod">
          <ac:chgData name="Sliczniuk Oliwer" userId="f174efa4-e2b2-4afd-914c-ad5aae90dcdc" providerId="ADAL" clId="{F23BCC05-7FC9-4C31-9C76-AB3CA78A34F4}" dt="2021-10-20T17:11:16.454" v="1454" actId="1076"/>
          <ac:spMkLst>
            <pc:docMk/>
            <pc:sldMk cId="961878834" sldId="288"/>
            <ac:spMk id="2" creationId="{29540ECD-73C1-41EB-8499-5528BAB12928}"/>
          </ac:spMkLst>
        </pc:spChg>
        <pc:spChg chg="del">
          <ac:chgData name="Sliczniuk Oliwer" userId="f174efa4-e2b2-4afd-914c-ad5aae90dcdc" providerId="ADAL" clId="{F23BCC05-7FC9-4C31-9C76-AB3CA78A34F4}" dt="2021-10-20T17:10:06.744" v="1432" actId="478"/>
          <ac:spMkLst>
            <pc:docMk/>
            <pc:sldMk cId="961878834" sldId="288"/>
            <ac:spMk id="3" creationId="{E5B93792-26D1-4D61-B442-0112427AF972}"/>
          </ac:spMkLst>
        </pc:spChg>
        <pc:spChg chg="add mod">
          <ac:chgData name="Sliczniuk Oliwer" userId="f174efa4-e2b2-4afd-914c-ad5aae90dcdc" providerId="ADAL" clId="{F23BCC05-7FC9-4C31-9C76-AB3CA78A34F4}" dt="2021-10-20T17:11:20.085" v="1455" actId="1076"/>
          <ac:spMkLst>
            <pc:docMk/>
            <pc:sldMk cId="961878834" sldId="288"/>
            <ac:spMk id="5" creationId="{A2C3AEBA-8BE7-4441-BAEF-EB855F1F87BA}"/>
          </ac:spMkLst>
        </pc:spChg>
        <pc:spChg chg="add mod">
          <ac:chgData name="Sliczniuk Oliwer" userId="f174efa4-e2b2-4afd-914c-ad5aae90dcdc" providerId="ADAL" clId="{F23BCC05-7FC9-4C31-9C76-AB3CA78A34F4}" dt="2021-10-20T17:11:22.068" v="1456" actId="1076"/>
          <ac:spMkLst>
            <pc:docMk/>
            <pc:sldMk cId="961878834" sldId="288"/>
            <ac:spMk id="6" creationId="{E7BB95DB-A43B-414F-914E-94A7A6336CEE}"/>
          </ac:spMkLst>
        </pc:spChg>
        <pc:spChg chg="add del mod">
          <ac:chgData name="Sliczniuk Oliwer" userId="f174efa4-e2b2-4afd-914c-ad5aae90dcdc" providerId="ADAL" clId="{F23BCC05-7FC9-4C31-9C76-AB3CA78A34F4}" dt="2021-10-20T17:10:44.404" v="1443"/>
          <ac:spMkLst>
            <pc:docMk/>
            <pc:sldMk cId="961878834" sldId="288"/>
            <ac:spMk id="7" creationId="{83149F3A-0CEE-4FB1-BAE4-4445AA506B98}"/>
          </ac:spMkLst>
        </pc:spChg>
        <pc:graphicFrameChg chg="add mod">
          <ac:chgData name="Sliczniuk Oliwer" userId="f174efa4-e2b2-4afd-914c-ad5aae90dcdc" providerId="ADAL" clId="{F23BCC05-7FC9-4C31-9C76-AB3CA78A34F4}" dt="2021-10-20T17:10:10.672" v="1433" actId="1076"/>
          <ac:graphicFrameMkLst>
            <pc:docMk/>
            <pc:sldMk cId="961878834" sldId="288"/>
            <ac:graphicFrameMk id="4" creationId="{316529D2-31E5-408D-A235-10AEF853AF24}"/>
          </ac:graphicFrameMkLst>
        </pc:graphicFrameChg>
        <pc:cxnChg chg="add mod">
          <ac:chgData name="Sliczniuk Oliwer" userId="f174efa4-e2b2-4afd-914c-ad5aae90dcdc" providerId="ADAL" clId="{F23BCC05-7FC9-4C31-9C76-AB3CA78A34F4}" dt="2021-10-20T17:10:25.111" v="1436" actId="1076"/>
          <ac:cxnSpMkLst>
            <pc:docMk/>
            <pc:sldMk cId="961878834" sldId="288"/>
            <ac:cxnSpMk id="8" creationId="{6EDCEB52-7792-4819-B290-B1094F43080F}"/>
          </ac:cxnSpMkLst>
        </pc:cxnChg>
      </pc:sldChg>
    </pc:docChg>
  </pc:docChgLst>
  <pc:docChgLst>
    <pc:chgData name="Oliwer Sliczniuk" userId="f174efa4-e2b2-4afd-914c-ad5aae90dcdc" providerId="ADAL" clId="{309EA29A-EC4F-CB41-B2A7-CD89979E0C69}"/>
    <pc:docChg chg="undo custSel modSld sldOrd addMainMaster delMainMaster">
      <pc:chgData name="Oliwer Sliczniuk" userId="f174efa4-e2b2-4afd-914c-ad5aae90dcdc" providerId="ADAL" clId="{309EA29A-EC4F-CB41-B2A7-CD89979E0C69}" dt="2021-10-20T21:24:24.046" v="3" actId="1076"/>
      <pc:docMkLst>
        <pc:docMk/>
      </pc:docMkLst>
      <pc:sldChg chg="ord">
        <pc:chgData name="Oliwer Sliczniuk" userId="f174efa4-e2b2-4afd-914c-ad5aae90dcdc" providerId="ADAL" clId="{309EA29A-EC4F-CB41-B2A7-CD89979E0C69}" dt="2021-10-20T21:24:20.132" v="2" actId="1076"/>
        <pc:sldMkLst>
          <pc:docMk/>
          <pc:sldMk cId="3036523066" sldId="267"/>
        </pc:sldMkLst>
      </pc:sldChg>
      <pc:sldChg chg="ord">
        <pc:chgData name="Oliwer Sliczniuk" userId="f174efa4-e2b2-4afd-914c-ad5aae90dcdc" providerId="ADAL" clId="{309EA29A-EC4F-CB41-B2A7-CD89979E0C69}" dt="2021-10-20T21:24:24.046" v="3" actId="1076"/>
        <pc:sldMkLst>
          <pc:docMk/>
          <pc:sldMk cId="2129531192" sldId="2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work\t106\work\oinasp1\E7180-2020\Ryhm&#228;t\VTT\CAPE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work\t106\work\oinasp1\Backup-2018\IonCell-F\Costs\CAPEX_OPEX-PO-0406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work\t106\work\oinasp1\Backup-2018\IonCell-F\Costs\NPV.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CAPEX STRUCTURE</a:t>
            </a:r>
          </a:p>
        </c:rich>
      </c:tx>
      <c:layout>
        <c:manualLayout>
          <c:xMode val="edge"/>
          <c:yMode val="edge"/>
          <c:x val="0.37317647058823528"/>
          <c:y val="4.2553191489361701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995436158715452"/>
          <c:y val="0.12080005956702221"/>
          <c:w val="0.50558147290412225"/>
          <c:h val="0.76195789356117716"/>
        </c:manualLayout>
      </c:layout>
      <c:doughnutChart>
        <c:varyColors val="1"/>
        <c:ser>
          <c:idx val="2"/>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E9A-4B72-93D9-91E897F9FD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E9A-4B72-93D9-91E897F9FD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9A-4B72-93D9-91E897F9FD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9A-4B72-93D9-91E897F9FD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E9A-4B72-93D9-91E897F9FD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E9A-4B72-93D9-91E897F9FD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E9A-4B72-93D9-91E897F9FD2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E9A-4B72-93D9-91E897F9FD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E9A-4B72-93D9-91E897F9FD2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E9A-4B72-93D9-91E897F9FD2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E9A-4B72-93D9-91E897F9FD2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0E9A-4B72-93D9-91E897F9FD2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0E9A-4B72-93D9-91E897F9FD23}"/>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0E9A-4B72-93D9-91E897F9FD23}"/>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0E9A-4B72-93D9-91E897F9FD23}"/>
              </c:ext>
            </c:extLst>
          </c:dPt>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solidFill>
                  <a:prstDash val="dash"/>
                  <a:round/>
                </a:ln>
                <a:effectLst/>
              </c:spPr>
            </c:leaderLines>
            <c:extLst>
              <c:ext xmlns:c15="http://schemas.microsoft.com/office/drawing/2012/chart" uri="{CE6537A1-D6FC-4f65-9D91-7224C49458BB}"/>
            </c:extLst>
          </c:dLbls>
          <c:cat>
            <c:strRef>
              <c:f>Sheet1!$N$26:$N$39</c:f>
              <c:strCache>
                <c:ptCount val="14"/>
                <c:pt idx="0">
                  <c:v>Direct ISBL</c:v>
                </c:pt>
                <c:pt idx="1">
                  <c:v>Direct OSBL</c:v>
                </c:pt>
                <c:pt idx="2">
                  <c:v>Indirect</c:v>
                </c:pt>
                <c:pt idx="3">
                  <c:v>Equipment (inst)</c:v>
                </c:pt>
                <c:pt idx="4">
                  <c:v>Instrumentation &amp; control</c:v>
                </c:pt>
                <c:pt idx="5">
                  <c:v>Piping</c:v>
                </c:pt>
                <c:pt idx="6">
                  <c:v>Electricity</c:v>
                </c:pt>
                <c:pt idx="7">
                  <c:v>OSBL</c:v>
                </c:pt>
                <c:pt idx="8">
                  <c:v>Engineering and supervision </c:v>
                </c:pt>
                <c:pt idx="9">
                  <c:v>Construction </c:v>
                </c:pt>
                <c:pt idx="10">
                  <c:v>Legal expenses </c:v>
                </c:pt>
                <c:pt idx="11">
                  <c:v>Contractor's fee </c:v>
                </c:pt>
                <c:pt idx="12">
                  <c:v>Catalyst </c:v>
                </c:pt>
                <c:pt idx="13">
                  <c:v>Contingency </c:v>
                </c:pt>
              </c:strCache>
            </c:strRef>
          </c:cat>
          <c:val>
            <c:numRef>
              <c:f>Sheet1!$R$26:$R$40</c:f>
              <c:numCache>
                <c:formatCode>General</c:formatCode>
                <c:ptCount val="15"/>
              </c:numCache>
            </c:numRef>
          </c:val>
          <c:extLst>
            <c:ext xmlns:c16="http://schemas.microsoft.com/office/drawing/2014/chart" uri="{C3380CC4-5D6E-409C-BE32-E72D297353CC}">
              <c16:uniqueId val="{0000001E-0E9A-4B72-93D9-91E897F9FD23}"/>
            </c:ext>
          </c:extLst>
        </c:ser>
        <c:ser>
          <c:idx val="0"/>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20-0E9A-4B72-93D9-91E897F9FD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2-0E9A-4B72-93D9-91E897F9FD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4-0E9A-4B72-93D9-91E897F9FD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6-0E9A-4B72-93D9-91E897F9FD23}"/>
              </c:ext>
            </c:extLst>
          </c:dPt>
          <c:dPt>
            <c:idx val="4"/>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28-0E9A-4B72-93D9-91E897F9FD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A-0E9A-4B72-93D9-91E897F9FD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C-0E9A-4B72-93D9-91E897F9FD23}"/>
              </c:ext>
            </c:extLst>
          </c:dPt>
          <c:dPt>
            <c:idx val="7"/>
            <c:bubble3D val="0"/>
            <c:spPr>
              <a:solidFill>
                <a:srgbClr val="FFC000"/>
              </a:solidFill>
              <a:ln w="19050">
                <a:noFill/>
              </a:ln>
              <a:effectLst/>
            </c:spPr>
            <c:extLst>
              <c:ext xmlns:c16="http://schemas.microsoft.com/office/drawing/2014/chart" uri="{C3380CC4-5D6E-409C-BE32-E72D297353CC}">
                <c16:uniqueId val="{0000002E-0E9A-4B72-93D9-91E897F9FD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0-0E9A-4B72-93D9-91E897F9FD2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2-0E9A-4B72-93D9-91E897F9FD2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34-0E9A-4B72-93D9-91E897F9FD2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36-0E9A-4B72-93D9-91E897F9FD2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38-0E9A-4B72-93D9-91E897F9FD23}"/>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3A-0E9A-4B72-93D9-91E897F9FD23}"/>
              </c:ext>
            </c:extLst>
          </c:dPt>
          <c:dLbls>
            <c:dLbl>
              <c:idx val="3"/>
              <c:layout>
                <c:manualLayout>
                  <c:x val="-1.17647676393392E-2"/>
                  <c:y val="-1.5366337186575083E-2"/>
                </c:manualLayout>
              </c:layout>
              <c:spPr>
                <a:noFill/>
                <a:ln>
                  <a:noFill/>
                </a:ln>
                <a:effectLst/>
              </c:spPr>
              <c:txPr>
                <a:bodyPr rot="2280000" spcFirstLastPara="1" vertOverflow="ellipsis"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1797647058823528"/>
                      <c:h val="9.7139479905437337E-2"/>
                    </c:manualLayout>
                  </c15:layout>
                </c:ext>
                <c:ext xmlns:c16="http://schemas.microsoft.com/office/drawing/2014/chart" uri="{C3380CC4-5D6E-409C-BE32-E72D297353CC}">
                  <c16:uniqueId val="{00000026-0E9A-4B72-93D9-91E897F9FD23}"/>
                </c:ext>
              </c:extLst>
            </c:dLbl>
            <c:dLbl>
              <c:idx val="4"/>
              <c:layout>
                <c:manualLayout>
                  <c:x val="0.21568621275281766"/>
                  <c:y val="5.2009549338247613E-2"/>
                </c:manualLayout>
              </c:layout>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5165490196078429"/>
                      <c:h val="0.10895981087470447"/>
                    </c:manualLayout>
                  </c15:layout>
                </c:ext>
                <c:ext xmlns:c16="http://schemas.microsoft.com/office/drawing/2014/chart" uri="{C3380CC4-5D6E-409C-BE32-E72D297353CC}">
                  <c16:uniqueId val="{00000028-0E9A-4B72-93D9-91E897F9FD23}"/>
                </c:ext>
              </c:extLst>
            </c:dLbl>
            <c:dLbl>
              <c:idx val="5"/>
              <c:spPr>
                <a:noFill/>
                <a:ln>
                  <a:noFill/>
                </a:ln>
                <a:effectLst/>
              </c:spPr>
              <c:txPr>
                <a:bodyPr rot="-2460000" spcFirstLastPara="1" vertOverflow="ellipsis"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6="http://schemas.microsoft.com/office/drawing/2014/chart" uri="{C3380CC4-5D6E-409C-BE32-E72D297353CC}">
                  <c16:uniqueId val="{0000002A-0E9A-4B72-93D9-91E897F9FD23}"/>
                </c:ext>
              </c:extLst>
            </c:dLbl>
            <c:dLbl>
              <c:idx val="6"/>
              <c:layout>
                <c:manualLayout>
                  <c:x val="0.16941176470588235"/>
                  <c:y val="0.15839243498817968"/>
                </c:manualLayout>
              </c:layout>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C-0E9A-4B72-93D9-91E897F9FD23}"/>
                </c:ext>
              </c:extLst>
            </c:dLbl>
            <c:dLbl>
              <c:idx val="7"/>
              <c:delete val="1"/>
              <c:extLst>
                <c:ext xmlns:c15="http://schemas.microsoft.com/office/drawing/2012/chart" uri="{CE6537A1-D6FC-4f65-9D91-7224C49458BB}"/>
                <c:ext xmlns:c16="http://schemas.microsoft.com/office/drawing/2014/chart" uri="{C3380CC4-5D6E-409C-BE32-E72D297353CC}">
                  <c16:uniqueId val="{0000002E-0E9A-4B72-93D9-91E897F9FD23}"/>
                </c:ext>
              </c:extLst>
            </c:dLbl>
            <c:dLbl>
              <c:idx val="8"/>
              <c:layout>
                <c:manualLayout>
                  <c:x val="-0.17568627450980392"/>
                  <c:y val="0.20933173246961151"/>
                </c:manualLayout>
              </c:layout>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7458539447274973"/>
                      <c:h val="0.12956050706427655"/>
                    </c:manualLayout>
                  </c15:layout>
                </c:ext>
                <c:ext xmlns:c16="http://schemas.microsoft.com/office/drawing/2014/chart" uri="{C3380CC4-5D6E-409C-BE32-E72D297353CC}">
                  <c16:uniqueId val="{00000030-0E9A-4B72-93D9-91E897F9FD23}"/>
                </c:ext>
              </c:extLst>
            </c:dLbl>
            <c:dLbl>
              <c:idx val="9"/>
              <c:layout>
                <c:manualLayout>
                  <c:x val="-0.22588235294117648"/>
                  <c:y val="9.2198581560283682E-2"/>
                </c:manualLayout>
              </c:layout>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32-0E9A-4B72-93D9-91E897F9FD23}"/>
                </c:ext>
              </c:extLst>
            </c:dLbl>
            <c:dLbl>
              <c:idx val="10"/>
              <c:delete val="1"/>
              <c:extLst>
                <c:ext xmlns:c15="http://schemas.microsoft.com/office/drawing/2012/chart" uri="{CE6537A1-D6FC-4f65-9D91-7224C49458BB}"/>
                <c:ext xmlns:c16="http://schemas.microsoft.com/office/drawing/2014/chart" uri="{C3380CC4-5D6E-409C-BE32-E72D297353CC}">
                  <c16:uniqueId val="{00000034-0E9A-4B72-93D9-91E897F9FD23}"/>
                </c:ext>
              </c:extLst>
            </c:dLbl>
            <c:dLbl>
              <c:idx val="11"/>
              <c:layout>
                <c:manualLayout>
                  <c:x val="-0.25882352941176473"/>
                  <c:y val="5.6737588652482185E-2"/>
                </c:manualLayout>
              </c:layout>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36-0E9A-4B72-93D9-91E897F9FD23}"/>
                </c:ext>
              </c:extLst>
            </c:dLbl>
            <c:dLbl>
              <c:idx val="12"/>
              <c:spPr>
                <a:noFill/>
                <a:ln>
                  <a:noFill/>
                </a:ln>
                <a:effectLst/>
              </c:spPr>
              <c:txPr>
                <a:bodyPr rot="-4920000" spcFirstLastPara="1" vertOverflow="ellipsis"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0036078431372547"/>
                      <c:h val="0.10659574468085106"/>
                    </c:manualLayout>
                  </c15:layout>
                </c:ext>
                <c:ext xmlns:c16="http://schemas.microsoft.com/office/drawing/2014/chart" uri="{C3380CC4-5D6E-409C-BE32-E72D297353CC}">
                  <c16:uniqueId val="{00000038-0E9A-4B72-93D9-91E897F9FD23}"/>
                </c:ext>
              </c:extLst>
            </c:dLbl>
            <c:dLbl>
              <c:idx val="13"/>
              <c:layout>
                <c:manualLayout>
                  <c:x val="6.1756986259070563E-8"/>
                  <c:y val="4.728225461179055E-3"/>
                </c:manualLayout>
              </c:layout>
              <c:spPr>
                <a:noFill/>
                <a:ln>
                  <a:noFill/>
                </a:ln>
                <a:effectLst/>
              </c:spPr>
              <c:txPr>
                <a:bodyPr rot="-2040000" spcFirstLastPara="1" vertOverflow="ellipsis"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1085490196078429"/>
                      <c:h val="0.10895981087470447"/>
                    </c:manualLayout>
                  </c15:layout>
                </c:ext>
                <c:ext xmlns:c16="http://schemas.microsoft.com/office/drawing/2014/chart" uri="{C3380CC4-5D6E-409C-BE32-E72D297353CC}">
                  <c16:uniqueId val="{0000003A-0E9A-4B72-93D9-91E897F9FD23}"/>
                </c:ext>
              </c:extLst>
            </c:dLbl>
            <c:spPr>
              <a:noFill/>
              <a:ln>
                <a:noFill/>
              </a:ln>
              <a:effectLst/>
            </c:spPr>
            <c:txPr>
              <a:bodyPr rot="1440000" spcFirstLastPara="1" vertOverflow="ellipsis"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25400" cap="flat" cmpd="sng" algn="ctr">
                  <a:solidFill>
                    <a:schemeClr val="tx1"/>
                  </a:solidFill>
                  <a:prstDash val="sysDot"/>
                  <a:round/>
                </a:ln>
                <a:effectLst/>
              </c:spPr>
            </c:leaderLines>
            <c:extLst>
              <c:ext xmlns:c15="http://schemas.microsoft.com/office/drawing/2012/chart" uri="{CE6537A1-D6FC-4f65-9D91-7224C49458BB}"/>
            </c:extLst>
          </c:dLbls>
          <c:cat>
            <c:strRef>
              <c:f>Sheet1!$N$26:$N$39</c:f>
              <c:strCache>
                <c:ptCount val="14"/>
                <c:pt idx="0">
                  <c:v>Direct ISBL</c:v>
                </c:pt>
                <c:pt idx="1">
                  <c:v>Direct OSBL</c:v>
                </c:pt>
                <c:pt idx="2">
                  <c:v>Indirect</c:v>
                </c:pt>
                <c:pt idx="3">
                  <c:v>Equipment (inst)</c:v>
                </c:pt>
                <c:pt idx="4">
                  <c:v>Instrumentation &amp; control</c:v>
                </c:pt>
                <c:pt idx="5">
                  <c:v>Piping</c:v>
                </c:pt>
                <c:pt idx="6">
                  <c:v>Electricity</c:v>
                </c:pt>
                <c:pt idx="7">
                  <c:v>OSBL</c:v>
                </c:pt>
                <c:pt idx="8">
                  <c:v>Engineering and supervision </c:v>
                </c:pt>
                <c:pt idx="9">
                  <c:v>Construction </c:v>
                </c:pt>
                <c:pt idx="10">
                  <c:v>Legal expenses </c:v>
                </c:pt>
                <c:pt idx="11">
                  <c:v>Contractor's fee </c:v>
                </c:pt>
                <c:pt idx="12">
                  <c:v>Catalyst </c:v>
                </c:pt>
                <c:pt idx="13">
                  <c:v>Contingency </c:v>
                </c:pt>
              </c:strCache>
            </c:strRef>
          </c:cat>
          <c:val>
            <c:numRef>
              <c:f>Sheet1!$Q$26:$Q$39</c:f>
              <c:numCache>
                <c:formatCode>General</c:formatCode>
                <c:ptCount val="14"/>
                <c:pt idx="3">
                  <c:v>49</c:v>
                </c:pt>
                <c:pt idx="4">
                  <c:v>12</c:v>
                </c:pt>
                <c:pt idx="5">
                  <c:v>22.6</c:v>
                </c:pt>
                <c:pt idx="6">
                  <c:v>3.7</c:v>
                </c:pt>
                <c:pt idx="7">
                  <c:v>17.399999999999999</c:v>
                </c:pt>
                <c:pt idx="8" formatCode="0.0">
                  <c:v>11</c:v>
                </c:pt>
                <c:pt idx="9" formatCode="0.0">
                  <c:v>13.7</c:v>
                </c:pt>
                <c:pt idx="10" formatCode="0.0">
                  <c:v>1.3</c:v>
                </c:pt>
                <c:pt idx="11" formatCode="0.0">
                  <c:v>7.3</c:v>
                </c:pt>
                <c:pt idx="12" formatCode="0.0">
                  <c:v>34.799999999999997</c:v>
                </c:pt>
                <c:pt idx="13" formatCode="0.0">
                  <c:v>30.5</c:v>
                </c:pt>
              </c:numCache>
            </c:numRef>
          </c:val>
          <c:extLst>
            <c:ext xmlns:c16="http://schemas.microsoft.com/office/drawing/2014/chart" uri="{C3380CC4-5D6E-409C-BE32-E72D297353CC}">
              <c16:uniqueId val="{0000003B-0E9A-4B72-93D9-91E897F9FD23}"/>
            </c:ext>
          </c:extLst>
        </c:ser>
        <c:ser>
          <c:idx val="1"/>
          <c:order val="2"/>
          <c:dPt>
            <c:idx val="0"/>
            <c:bubble3D val="0"/>
            <c:spPr>
              <a:pattFill prst="pct90">
                <a:fgClr>
                  <a:schemeClr val="accent1">
                    <a:lumMod val="75000"/>
                  </a:schemeClr>
                </a:fgClr>
                <a:bgClr>
                  <a:schemeClr val="bg1"/>
                </a:bgClr>
              </a:pattFill>
              <a:ln w="19050">
                <a:solidFill>
                  <a:schemeClr val="lt1"/>
                </a:solidFill>
              </a:ln>
              <a:effectLst/>
            </c:spPr>
            <c:extLst>
              <c:ext xmlns:c16="http://schemas.microsoft.com/office/drawing/2014/chart" uri="{C3380CC4-5D6E-409C-BE32-E72D297353CC}">
                <c16:uniqueId val="{0000003D-0E9A-4B72-93D9-91E897F9FD23}"/>
              </c:ext>
            </c:extLst>
          </c:dPt>
          <c:dPt>
            <c:idx val="1"/>
            <c:bubble3D val="0"/>
            <c:spPr>
              <a:solidFill>
                <a:srgbClr val="FFC000"/>
              </a:solidFill>
              <a:ln w="19050">
                <a:noFill/>
              </a:ln>
              <a:effectLst/>
            </c:spPr>
            <c:extLst>
              <c:ext xmlns:c16="http://schemas.microsoft.com/office/drawing/2014/chart" uri="{C3380CC4-5D6E-409C-BE32-E72D297353CC}">
                <c16:uniqueId val="{0000003F-0E9A-4B72-93D9-91E897F9FD23}"/>
              </c:ext>
            </c:extLst>
          </c:dPt>
          <c:dPt>
            <c:idx val="2"/>
            <c:bubble3D val="0"/>
            <c:spPr>
              <a:pattFill prst="wdDnDiag">
                <a:fgClr>
                  <a:srgbClr val="FF0000"/>
                </a:fgClr>
                <a:bgClr>
                  <a:schemeClr val="bg1"/>
                </a:bgClr>
              </a:pattFill>
              <a:ln w="19050">
                <a:solidFill>
                  <a:schemeClr val="lt1"/>
                </a:solidFill>
              </a:ln>
              <a:effectLst/>
            </c:spPr>
            <c:extLst>
              <c:ext xmlns:c16="http://schemas.microsoft.com/office/drawing/2014/chart" uri="{C3380CC4-5D6E-409C-BE32-E72D297353CC}">
                <c16:uniqueId val="{00000041-0E9A-4B72-93D9-91E897F9FD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3-0E9A-4B72-93D9-91E897F9FD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5-0E9A-4B72-93D9-91E897F9FD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7-0E9A-4B72-93D9-91E897F9FD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9-0E9A-4B72-93D9-91E897F9FD2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B-0E9A-4B72-93D9-91E897F9FD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4D-0E9A-4B72-93D9-91E897F9FD2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F-0E9A-4B72-93D9-91E897F9FD2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1-0E9A-4B72-93D9-91E897F9FD2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53-0E9A-4B72-93D9-91E897F9FD2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55-0E9A-4B72-93D9-91E897F9FD23}"/>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57-0E9A-4B72-93D9-91E897F9FD23}"/>
              </c:ext>
            </c:extLst>
          </c:dPt>
          <c:dLbls>
            <c:dLbl>
              <c:idx val="0"/>
              <c:layout>
                <c:manualLayout>
                  <c:x val="0.12235294117647059"/>
                  <c:y val="-5.200945626477541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3D-0E9A-4B72-93D9-91E897F9FD23}"/>
                </c:ext>
              </c:extLst>
            </c:dLbl>
            <c:dLbl>
              <c:idx val="1"/>
              <c:layout>
                <c:manualLayout>
                  <c:x val="0.12941182646286861"/>
                  <c:y val="0.11583924349881797"/>
                </c:manualLayout>
              </c:layout>
              <c:showLegendKey val="0"/>
              <c:showVal val="0"/>
              <c:showCatName val="1"/>
              <c:showSerName val="0"/>
              <c:showPercent val="1"/>
              <c:showBubbleSize val="0"/>
              <c:extLst>
                <c:ext xmlns:c15="http://schemas.microsoft.com/office/drawing/2012/chart" uri="{CE6537A1-D6FC-4f65-9D91-7224C49458BB}">
                  <c15:layout>
                    <c:manualLayout>
                      <c:w val="0.12152156862745096"/>
                      <c:h val="8.7895981087470446E-2"/>
                    </c:manualLayout>
                  </c15:layout>
                </c:ext>
                <c:ext xmlns:c16="http://schemas.microsoft.com/office/drawing/2014/chart" uri="{C3380CC4-5D6E-409C-BE32-E72D297353CC}">
                  <c16:uniqueId val="{0000003F-0E9A-4B72-93D9-91E897F9FD23}"/>
                </c:ext>
              </c:extLst>
            </c:dLbl>
            <c:dLbl>
              <c:idx val="2"/>
              <c:layout>
                <c:manualLayout>
                  <c:x val="-0.12392156862745099"/>
                  <c:y val="-3.073286052009464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41-0E9A-4B72-93D9-91E897F9FD23}"/>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22225" cap="flat" cmpd="sng" algn="ctr">
                  <a:solidFill>
                    <a:schemeClr val="tx1"/>
                  </a:solidFill>
                  <a:round/>
                </a:ln>
                <a:effectLst/>
              </c:spPr>
            </c:leaderLines>
            <c:extLst>
              <c:ext xmlns:c15="http://schemas.microsoft.com/office/drawing/2012/chart" uri="{CE6537A1-D6FC-4f65-9D91-7224C49458BB}"/>
            </c:extLst>
          </c:dLbls>
          <c:cat>
            <c:strRef>
              <c:f>Sheet1!$N$26:$N$39</c:f>
              <c:strCache>
                <c:ptCount val="14"/>
                <c:pt idx="0">
                  <c:v>Direct ISBL</c:v>
                </c:pt>
                <c:pt idx="1">
                  <c:v>Direct OSBL</c:v>
                </c:pt>
                <c:pt idx="2">
                  <c:v>Indirect</c:v>
                </c:pt>
                <c:pt idx="3">
                  <c:v>Equipment (inst)</c:v>
                </c:pt>
                <c:pt idx="4">
                  <c:v>Instrumentation &amp; control</c:v>
                </c:pt>
                <c:pt idx="5">
                  <c:v>Piping</c:v>
                </c:pt>
                <c:pt idx="6">
                  <c:v>Electricity</c:v>
                </c:pt>
                <c:pt idx="7">
                  <c:v>OSBL</c:v>
                </c:pt>
                <c:pt idx="8">
                  <c:v>Engineering and supervision </c:v>
                </c:pt>
                <c:pt idx="9">
                  <c:v>Construction </c:v>
                </c:pt>
                <c:pt idx="10">
                  <c:v>Legal expenses </c:v>
                </c:pt>
                <c:pt idx="11">
                  <c:v>Contractor's fee </c:v>
                </c:pt>
                <c:pt idx="12">
                  <c:v>Catalyst </c:v>
                </c:pt>
                <c:pt idx="13">
                  <c:v>Contingency </c:v>
                </c:pt>
              </c:strCache>
            </c:strRef>
          </c:cat>
          <c:val>
            <c:numRef>
              <c:f>Sheet1!$P$26:$P$39</c:f>
              <c:numCache>
                <c:formatCode>General</c:formatCode>
                <c:ptCount val="14"/>
                <c:pt idx="0">
                  <c:v>87.3</c:v>
                </c:pt>
                <c:pt idx="1">
                  <c:v>17.399999999999999</c:v>
                </c:pt>
                <c:pt idx="2">
                  <c:v>98.6</c:v>
                </c:pt>
              </c:numCache>
            </c:numRef>
          </c:val>
          <c:extLst>
            <c:ext xmlns:c16="http://schemas.microsoft.com/office/drawing/2014/chart" uri="{C3380CC4-5D6E-409C-BE32-E72D297353CC}">
              <c16:uniqueId val="{00000058-0E9A-4B72-93D9-91E897F9FD23}"/>
            </c:ext>
          </c:extLst>
        </c:ser>
        <c:dLbls>
          <c:showLegendKey val="0"/>
          <c:showVal val="0"/>
          <c:showCatName val="0"/>
          <c:showSerName val="0"/>
          <c:showPercent val="0"/>
          <c:showBubbleSize val="0"/>
          <c:showLeaderLines val="1"/>
        </c:dLbls>
        <c:firstSliceAng val="0"/>
        <c:holeSize val="6"/>
      </c:doughnutChart>
      <c:spPr>
        <a:noFill/>
        <a:ln>
          <a:noFill/>
        </a:ln>
        <a:effectLst/>
      </c:spPr>
    </c:plotArea>
    <c:plotVisOnly val="1"/>
    <c:dispBlanksAs val="gap"/>
    <c:showDLblsOverMax val="0"/>
  </c:chart>
  <c:spPr>
    <a:noFill/>
    <a:ln w="9525" cap="flat" cmpd="sng" algn="ctr">
      <a:noFill/>
      <a:round/>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710716633078627"/>
          <c:y val="0"/>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056447482496962"/>
          <c:y val="0.19297440562021423"/>
          <c:w val="0.40676254417411245"/>
          <c:h val="0.71266703790737818"/>
        </c:manualLayout>
      </c:layout>
      <c:pieChart>
        <c:varyColors val="1"/>
        <c:ser>
          <c:idx val="0"/>
          <c:order val="0"/>
          <c:tx>
            <c:strRef>
              <c:f>OPEX!$J$4</c:f>
              <c:strCache>
                <c:ptCount val="1"/>
                <c:pt idx="0">
                  <c:v>% of OPEX</c:v>
                </c:pt>
              </c:strCache>
            </c:strRef>
          </c:tx>
          <c:spPr>
            <a:ln>
              <a:solidFill>
                <a:schemeClr val="tx1"/>
              </a:solidFill>
            </a:ln>
          </c:spPr>
          <c:dPt>
            <c:idx val="0"/>
            <c:bubble3D val="0"/>
            <c:explosion val="4"/>
            <c:spPr>
              <a:pattFill prst="pct80">
                <a:fgClr>
                  <a:schemeClr val="tx2"/>
                </a:fgClr>
                <a:bgClr>
                  <a:schemeClr val="bg1"/>
                </a:bgClr>
              </a:patt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EE5-47ED-8B12-4E47BDB2064D}"/>
              </c:ext>
            </c:extLst>
          </c:dPt>
          <c:dPt>
            <c:idx val="1"/>
            <c:bubble3D val="0"/>
            <c:spPr>
              <a:solidFill>
                <a:schemeClr val="accent2"/>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EE5-47ED-8B12-4E47BDB2064D}"/>
              </c:ext>
            </c:extLst>
          </c:dPt>
          <c:dPt>
            <c:idx val="2"/>
            <c:bubble3D val="0"/>
            <c:spPr>
              <a:solidFill>
                <a:schemeClr val="bg1">
                  <a:lumMod val="95000"/>
                </a:schemeClr>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EE5-47ED-8B12-4E47BDB2064D}"/>
              </c:ext>
            </c:extLst>
          </c:dPt>
          <c:dPt>
            <c:idx val="3"/>
            <c:bubble3D val="0"/>
            <c:spPr>
              <a:solidFill>
                <a:schemeClr val="accent4"/>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EE5-47ED-8B12-4E47BDB2064D}"/>
              </c:ext>
            </c:extLst>
          </c:dPt>
          <c:dPt>
            <c:idx val="4"/>
            <c:bubble3D val="0"/>
            <c:spPr>
              <a:solidFill>
                <a:schemeClr val="accent4">
                  <a:lumMod val="20000"/>
                  <a:lumOff val="80000"/>
                </a:schemeClr>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1EE5-47ED-8B12-4E47BDB2064D}"/>
              </c:ext>
            </c:extLst>
          </c:dPt>
          <c:dPt>
            <c:idx val="5"/>
            <c:bubble3D val="0"/>
            <c:spPr>
              <a:solidFill>
                <a:schemeClr val="accent6"/>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1EE5-47ED-8B12-4E47BDB2064D}"/>
              </c:ext>
            </c:extLst>
          </c:dPt>
          <c:dPt>
            <c:idx val="6"/>
            <c:bubble3D val="0"/>
            <c:spPr>
              <a:solidFill>
                <a:srgbClr val="FFFF00"/>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1EE5-47ED-8B12-4E47BDB2064D}"/>
              </c:ext>
            </c:extLst>
          </c:dPt>
          <c:dPt>
            <c:idx val="7"/>
            <c:bubble3D val="0"/>
            <c:spPr>
              <a:solidFill>
                <a:schemeClr val="accent2">
                  <a:lumMod val="60000"/>
                </a:schemeClr>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1EE5-47ED-8B12-4E47BDB2064D}"/>
              </c:ext>
            </c:extLst>
          </c:dPt>
          <c:dPt>
            <c:idx val="8"/>
            <c:bubble3D val="0"/>
            <c:spPr>
              <a:solidFill>
                <a:schemeClr val="bg1"/>
              </a:solidFill>
              <a:ln>
                <a:solidFill>
                  <a:schemeClr val="tx1"/>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1EE5-47ED-8B12-4E47BDB2064D}"/>
              </c:ext>
            </c:extLst>
          </c:dPt>
          <c:dLbls>
            <c:dLbl>
              <c:idx val="0"/>
              <c:tx>
                <c:rich>
                  <a:bodyPr rot="0" spcFirstLastPara="1" vertOverflow="ellipsis" vert="horz" wrap="square" lIns="38100" tIns="19050" rIns="38100" bIns="19050" anchor="ctr" anchorCtr="1">
                    <a:noAutofit/>
                  </a:bodyPr>
                  <a:lstStyle/>
                  <a:p>
                    <a:pPr>
                      <a:defRPr sz="1050" b="0" i="0" u="none" strike="noStrike" kern="1200" spc="0" baseline="0">
                        <a:solidFill>
                          <a:schemeClr val="tx1"/>
                        </a:solidFill>
                        <a:latin typeface="+mn-lt"/>
                        <a:ea typeface="+mn-ea"/>
                        <a:cs typeface="+mn-cs"/>
                      </a:defRPr>
                    </a:pPr>
                    <a:fld id="{8AFC3B76-9564-B643-90F8-B8A434B4B451}" type="CELLRANGE">
                      <a:rPr lang="en-US" baseline="0">
                        <a:solidFill>
                          <a:schemeClr val="tx1"/>
                        </a:solidFill>
                      </a:rPr>
                      <a:pPr>
                        <a:defRPr sz="1050" b="0">
                          <a:solidFill>
                            <a:schemeClr val="tx1"/>
                          </a:solidFill>
                        </a:defRPr>
                      </a:pPr>
                      <a:t>[CELLRANGE]</a:t>
                    </a:fld>
                    <a:r>
                      <a:rPr lang="en-US" baseline="0">
                        <a:solidFill>
                          <a:schemeClr val="tx1"/>
                        </a:solidFill>
                      </a:rPr>
                      <a:t>; </a:t>
                    </a:r>
                    <a:fld id="{A0850CB1-17EF-E342-9E29-1D94C0CB8293}" type="VALUE">
                      <a:rPr lang="en-US" baseline="0">
                        <a:solidFill>
                          <a:schemeClr val="tx1"/>
                        </a:solidFill>
                      </a:rPr>
                      <a:pPr>
                        <a:defRPr sz="1050" b="0">
                          <a:solidFill>
                            <a:schemeClr val="tx1"/>
                          </a:solidFill>
                        </a:defRPr>
                      </a:pPr>
                      <a:t>[VALUE]</a:t>
                    </a:fld>
                    <a:endParaRPr lang="en-US"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5567951345403111"/>
                      <c:h val="0.11973547194111535"/>
                    </c:manualLayout>
                  </c15:layout>
                  <c15:dlblFieldTable/>
                  <c15:showDataLabelsRange val="1"/>
                </c:ext>
                <c:ext xmlns:c16="http://schemas.microsoft.com/office/drawing/2014/chart" uri="{C3380CC4-5D6E-409C-BE32-E72D297353CC}">
                  <c16:uniqueId val="{00000001-1EE5-47ED-8B12-4E47BDB2064D}"/>
                </c:ext>
              </c:extLst>
            </c:dLbl>
            <c:dLbl>
              <c:idx val="1"/>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166446BB-7C28-441F-AF42-8F6695F8A8B5}"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EE5-47ED-8B12-4E47BDB2064D}"/>
                </c:ext>
              </c:extLst>
            </c:dLbl>
            <c:dLbl>
              <c:idx val="2"/>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47BE1E7A-FA88-4A1B-B307-8B1EF555AE1F}"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EE5-47ED-8B12-4E47BDB2064D}"/>
                </c:ext>
              </c:extLst>
            </c:dLbl>
            <c:dLbl>
              <c:idx val="3"/>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7B249FEB-A974-480C-BC06-31774B199C25}"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EE5-47ED-8B12-4E47BDB2064D}"/>
                </c:ext>
              </c:extLst>
            </c:dLbl>
            <c:dLbl>
              <c:idx val="4"/>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4CCEEF39-01CB-4A1B-93B1-54FBE664DE96}"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EE5-47ED-8B12-4E47BDB2064D}"/>
                </c:ext>
              </c:extLst>
            </c:dLbl>
            <c:dLbl>
              <c:idx val="5"/>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273D06C3-7B86-4644-9373-ED3D40110EEA}"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1EE5-47ED-8B12-4E47BDB2064D}"/>
                </c:ext>
              </c:extLst>
            </c:dLbl>
            <c:dLbl>
              <c:idx val="6"/>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09488D1C-656F-456B-A907-088E7565CA6C}"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1EE5-47ED-8B12-4E47BDB2064D}"/>
                </c:ext>
              </c:extLst>
            </c:dLbl>
            <c:dLbl>
              <c:idx val="7"/>
              <c:tx>
                <c:rich>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fld id="{283C2B6C-AF8F-43AF-A1EE-EB89BF2001E8}" type="CELLRANGE">
                      <a:rPr lang="en-US"/>
                      <a:pPr>
                        <a:defRPr sz="1050" b="0">
                          <a:solidFill>
                            <a:schemeClr val="accent1"/>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1EE5-47ED-8B12-4E47BDB2064D}"/>
                </c:ext>
              </c:extLst>
            </c:dLbl>
            <c:dLbl>
              <c:idx val="8"/>
              <c:layout>
                <c:manualLayout>
                  <c:x val="0.12910469203696984"/>
                  <c:y val="-3.8022098076134825E-2"/>
                </c:manualLayout>
              </c:layout>
              <c:tx>
                <c:rich>
                  <a:bodyPr rot="0" spcFirstLastPara="1" vertOverflow="clip" horzOverflow="clip" vert="horz" wrap="square" lIns="38100" tIns="19050" rIns="38100" bIns="19050" anchor="ctr" anchorCtr="1">
                    <a:noAutofit/>
                  </a:bodyPr>
                  <a:lstStyle/>
                  <a:p>
                    <a:pPr>
                      <a:defRPr sz="1050" b="0" i="0" u="none" strike="noStrike" kern="1200" spc="0" baseline="0">
                        <a:solidFill>
                          <a:schemeClr val="accent1"/>
                        </a:solidFill>
                        <a:latin typeface="+mn-lt"/>
                        <a:ea typeface="+mn-ea"/>
                        <a:cs typeface="+mn-cs"/>
                      </a:defRPr>
                    </a:pPr>
                    <a:fld id="{1CC92685-A2B8-B44D-A203-4D9B761274ED}" type="CELLRANGE">
                      <a:rPr lang="en-US"/>
                      <a:pPr>
                        <a:defRPr sz="1050" b="0">
                          <a:solidFill>
                            <a:schemeClr val="accent1"/>
                          </a:solidFill>
                        </a:defRPr>
                      </a:pPr>
                      <a:t>[CELLRANGE]</a:t>
                    </a:fld>
                    <a:endParaRPr lang="en-US"/>
                  </a:p>
                </c:rich>
              </c:tx>
              <c:spPr>
                <a:noFill/>
                <a:ln>
                  <a:noFill/>
                </a:ln>
                <a:effectLst/>
              </c:spPr>
              <c:txPr>
                <a:bodyPr rot="0" spcFirstLastPara="1" vertOverflow="clip" horzOverflow="clip" vert="horz" wrap="square" lIns="38100" tIns="19050" rIns="38100" bIns="19050" anchor="ctr" anchorCtr="1">
                  <a:noAutofit/>
                </a:bodyPr>
                <a:lstStyle/>
                <a:p>
                  <a:pPr>
                    <a:defRPr sz="1050" b="0" i="0" u="none" strike="noStrike" kern="1200" spc="0" baseline="0">
                      <a:solidFill>
                        <a:schemeClr val="accent1"/>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15:layout>
                    <c:manualLayout>
                      <c:w val="0.26543369471561135"/>
                      <c:h val="7.8256671037726655E-2"/>
                    </c:manualLayout>
                  </c15:layout>
                  <c15:dlblFieldTable/>
                  <c15:showDataLabelsRange val="1"/>
                </c:ext>
                <c:ext xmlns:c16="http://schemas.microsoft.com/office/drawing/2014/chart" uri="{C3380CC4-5D6E-409C-BE32-E72D297353CC}">
                  <c16:uniqueId val="{00000011-1EE5-47ED-8B12-4E47BDB2064D}"/>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(OPEX!$H$5:$H$9,OPEX!$H$12:$H$15)</c:f>
              <c:strCache>
                <c:ptCount val="9"/>
                <c:pt idx="0">
                  <c:v>Raw materials</c:v>
                </c:pt>
                <c:pt idx="1">
                  <c:v>Steam</c:v>
                </c:pt>
                <c:pt idx="2">
                  <c:v>Electricity</c:v>
                </c:pt>
                <c:pt idx="3">
                  <c:v>Others</c:v>
                </c:pt>
                <c:pt idx="4">
                  <c:v>Maintenance</c:v>
                </c:pt>
                <c:pt idx="5">
                  <c:v>Salary</c:v>
                </c:pt>
                <c:pt idx="6">
                  <c:v>Insurance, EHS</c:v>
                </c:pt>
                <c:pt idx="7">
                  <c:v>R&amp;D and quality</c:v>
                </c:pt>
                <c:pt idx="8">
                  <c:v>Administration/marketing</c:v>
                </c:pt>
              </c:strCache>
            </c:strRef>
          </c:cat>
          <c:val>
            <c:numRef>
              <c:f>(OPEX!$J$5:$J$9,OPEX!$J$12:$J$15)</c:f>
              <c:numCache>
                <c:formatCode>0.0</c:formatCode>
                <c:ptCount val="9"/>
                <c:pt idx="0" formatCode="0&quot; %&quot;">
                  <c:v>54.985471500616782</c:v>
                </c:pt>
                <c:pt idx="1">
                  <c:v>15.404661328258712</c:v>
                </c:pt>
                <c:pt idx="2">
                  <c:v>7.4089085435910951</c:v>
                </c:pt>
                <c:pt idx="3">
                  <c:v>1.6919749940778501</c:v>
                </c:pt>
                <c:pt idx="4">
                  <c:v>6.1129608445471062</c:v>
                </c:pt>
                <c:pt idx="5">
                  <c:v>3.8511653320646779</c:v>
                </c:pt>
                <c:pt idx="6">
                  <c:v>5.0431926967513636</c:v>
                </c:pt>
                <c:pt idx="7">
                  <c:v>5.5016647600923969</c:v>
                </c:pt>
                <c:pt idx="8">
                  <c:v>1.3754161900230992</c:v>
                </c:pt>
              </c:numCache>
            </c:numRef>
          </c:val>
          <c:extLst>
            <c:ext xmlns:c15="http://schemas.microsoft.com/office/drawing/2012/chart" uri="{02D57815-91ED-43cb-92C2-25804820EDAC}">
              <c15:datalabelsRange>
                <c15:f>(OPEX!$H$5:$H$9,OPEX!$H$12:$H$15)</c15:f>
                <c15:dlblRangeCache>
                  <c:ptCount val="9"/>
                  <c:pt idx="0">
                    <c:v>Raw materials</c:v>
                  </c:pt>
                  <c:pt idx="1">
                    <c:v>Steam</c:v>
                  </c:pt>
                  <c:pt idx="2">
                    <c:v>Electricity</c:v>
                  </c:pt>
                  <c:pt idx="3">
                    <c:v>Others</c:v>
                  </c:pt>
                  <c:pt idx="4">
                    <c:v>Maintenance</c:v>
                  </c:pt>
                  <c:pt idx="5">
                    <c:v>Salary</c:v>
                  </c:pt>
                  <c:pt idx="6">
                    <c:v>Insurance, EHS</c:v>
                  </c:pt>
                  <c:pt idx="7">
                    <c:v>R&amp;D and quality</c:v>
                  </c:pt>
                  <c:pt idx="8">
                    <c:v>Administration/marketing</c:v>
                  </c:pt>
                </c15:dlblRangeCache>
              </c15:datalabelsRange>
            </c:ext>
            <c:ext xmlns:c16="http://schemas.microsoft.com/office/drawing/2014/chart" uri="{C3380CC4-5D6E-409C-BE32-E72D297353CC}">
              <c16:uniqueId val="{00000012-1EE5-47ED-8B12-4E47BDB2064D}"/>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4387694239923E-2"/>
          <c:y val="7.2332319898109898E-2"/>
          <c:w val="0.85353452164105115"/>
          <c:h val="0.80257061382277728"/>
        </c:manualLayout>
      </c:layout>
      <c:scatterChart>
        <c:scatterStyle val="smoothMarker"/>
        <c:varyColors val="0"/>
        <c:ser>
          <c:idx val="1"/>
          <c:order val="0"/>
          <c:spPr>
            <a:ln w="15875" cap="rnd">
              <a:solidFill>
                <a:schemeClr val="tx1"/>
              </a:solidFill>
              <a:prstDash val="sysDash"/>
              <a:round/>
            </a:ln>
            <a:effectLst/>
          </c:spPr>
          <c:marker>
            <c:symbol val="none"/>
          </c:marker>
          <c:xVal>
            <c:numRef>
              <c:f>Sheet1!$F$29:$F$30</c:f>
              <c:numCache>
                <c:formatCode>General</c:formatCode>
                <c:ptCount val="2"/>
                <c:pt idx="0">
                  <c:v>0</c:v>
                </c:pt>
                <c:pt idx="1">
                  <c:v>15</c:v>
                </c:pt>
              </c:numCache>
            </c:numRef>
          </c:xVal>
          <c:yVal>
            <c:numRef>
              <c:f>Sheet1!$G$29:$G$30</c:f>
              <c:numCache>
                <c:formatCode>General</c:formatCode>
                <c:ptCount val="2"/>
                <c:pt idx="0">
                  <c:v>0</c:v>
                </c:pt>
                <c:pt idx="1">
                  <c:v>0</c:v>
                </c:pt>
              </c:numCache>
            </c:numRef>
          </c:yVal>
          <c:smooth val="1"/>
          <c:extLst>
            <c:ext xmlns:c16="http://schemas.microsoft.com/office/drawing/2014/chart" uri="{C3380CC4-5D6E-409C-BE32-E72D297353CC}">
              <c16:uniqueId val="{00000000-BF4D-4463-97D9-216994BD6DCD}"/>
            </c:ext>
          </c:extLst>
        </c:ser>
        <c:ser>
          <c:idx val="0"/>
          <c:order val="1"/>
          <c:tx>
            <c:strRef>
              <c:f>Sheet1!$M$4</c:f>
              <c:strCache>
                <c:ptCount val="1"/>
                <c:pt idx="0">
                  <c:v>10 %</c:v>
                </c:pt>
              </c:strCache>
            </c:strRef>
          </c:tx>
          <c:spPr>
            <a:ln w="19050" cap="rnd">
              <a:solidFill>
                <a:schemeClr val="tx1"/>
              </a:solidFill>
              <a:round/>
            </a:ln>
            <a:effectLst/>
          </c:spPr>
          <c:marker>
            <c:symbol val="circle"/>
            <c:size val="5"/>
            <c:spPr>
              <a:solidFill>
                <a:schemeClr val="tx1"/>
              </a:solidFill>
              <a:ln w="9525">
                <a:solidFill>
                  <a:schemeClr val="accent1"/>
                </a:solidFill>
              </a:ln>
              <a:effectLst/>
            </c:spPr>
          </c:marker>
          <c:xVal>
            <c:numRef>
              <c:f>Sheet1!$L$5:$L$20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xVal>
          <c:yVal>
            <c:numRef>
              <c:f>Sheet1!$O$5:$O$20</c:f>
              <c:numCache>
                <c:formatCode>#,##0.0\ _€;[Red]\-#,##0.0\ _€</c:formatCode>
                <c:ptCount val="16"/>
                <c:pt idx="0">
                  <c:v>-193.63636363636363</c:v>
                </c:pt>
                <c:pt idx="1">
                  <c:v>-176.00566115702478</c:v>
                </c:pt>
                <c:pt idx="2">
                  <c:v>-149.97277892561982</c:v>
                </c:pt>
                <c:pt idx="3">
                  <c:v>-113.5000482378253</c:v>
                </c:pt>
                <c:pt idx="4">
                  <c:v>-80.343020339830261</c:v>
                </c:pt>
                <c:pt idx="5">
                  <c:v>-48.179451035696808</c:v>
                </c:pt>
                <c:pt idx="6">
                  <c:v>-17.892692121332093</c:v>
                </c:pt>
                <c:pt idx="7">
                  <c:v>10.564121384799224</c:v>
                </c:pt>
                <c:pt idx="8">
                  <c:v>36.976796949110522</c:v>
                </c:pt>
                <c:pt idx="9">
                  <c:v>61.471945827673601</c:v>
                </c:pt>
                <c:pt idx="10">
                  <c:v>84.171129467744095</c:v>
                </c:pt>
                <c:pt idx="11">
                  <c:v>105.1906138207042</c:v>
                </c:pt>
                <c:pt idx="12">
                  <c:v>124.64122287316538</c:v>
                </c:pt>
                <c:pt idx="13">
                  <c:v>142.62827398916502</c:v>
                </c:pt>
                <c:pt idx="14">
                  <c:v>159.2515801538222</c:v>
                </c:pt>
                <c:pt idx="15">
                  <c:v>174.60550637939556</c:v>
                </c:pt>
              </c:numCache>
            </c:numRef>
          </c:yVal>
          <c:smooth val="1"/>
          <c:extLst>
            <c:ext xmlns:c16="http://schemas.microsoft.com/office/drawing/2014/chart" uri="{C3380CC4-5D6E-409C-BE32-E72D297353CC}">
              <c16:uniqueId val="{00000001-BF4D-4463-97D9-216994BD6DCD}"/>
            </c:ext>
          </c:extLst>
        </c:ser>
        <c:ser>
          <c:idx val="3"/>
          <c:order val="2"/>
          <c:tx>
            <c:strRef>
              <c:f>Sheet1!$S$4</c:f>
              <c:strCache>
                <c:ptCount val="1"/>
                <c:pt idx="0">
                  <c:v>15 %</c:v>
                </c:pt>
              </c:strCache>
            </c:strRef>
          </c:tx>
          <c:spPr>
            <a:ln w="12700" cap="rnd">
              <a:solidFill>
                <a:schemeClr val="tx1"/>
              </a:solidFill>
              <a:round/>
            </a:ln>
            <a:effectLst/>
          </c:spPr>
          <c:marker>
            <c:symbol val="triangle"/>
            <c:size val="5"/>
            <c:spPr>
              <a:solidFill>
                <a:srgbClr val="FFFF00"/>
              </a:solidFill>
              <a:ln w="9525">
                <a:solidFill>
                  <a:schemeClr val="tx1"/>
                </a:solidFill>
              </a:ln>
              <a:effectLst/>
            </c:spPr>
          </c:marker>
          <c:xVal>
            <c:numRef>
              <c:f>Sheet1!$R$5:$R$20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xVal>
          <c:yVal>
            <c:numRef>
              <c:f>Sheet1!$U$5:$U$20</c:f>
              <c:numCache>
                <c:formatCode>#,##0.0\ _€;[Red]\-#,##0.0\ _€</c:formatCode>
                <c:ptCount val="16"/>
                <c:pt idx="0">
                  <c:v>-185.21739130434784</c:v>
                </c:pt>
                <c:pt idx="1">
                  <c:v>-169.08646502835538</c:v>
                </c:pt>
                <c:pt idx="2">
                  <c:v>-146.30368126900635</c:v>
                </c:pt>
                <c:pt idx="3">
                  <c:v>-115.77221518648088</c:v>
                </c:pt>
                <c:pt idx="4">
                  <c:v>-89.223114245154406</c:v>
                </c:pt>
                <c:pt idx="5">
                  <c:v>-64.589206720202782</c:v>
                </c:pt>
                <c:pt idx="6">
                  <c:v>-42.401280444403888</c:v>
                </c:pt>
                <c:pt idx="7">
                  <c:v>-22.460368022007408</c:v>
                </c:pt>
                <c:pt idx="8">
                  <c:v>-4.7565881866993935</c:v>
                </c:pt>
                <c:pt idx="9">
                  <c:v>10.948071557004045</c:v>
                </c:pt>
                <c:pt idx="10">
                  <c:v>24.86852977841113</c:v>
                </c:pt>
                <c:pt idx="11">
                  <c:v>37.198447979783204</c:v>
                </c:pt>
                <c:pt idx="12">
                  <c:v>48.112001618758839</c:v>
                </c:pt>
                <c:pt idx="13">
                  <c:v>57.765568196152309</c:v>
                </c:pt>
                <c:pt idx="14">
                  <c:v>66.299321338329122</c:v>
                </c:pt>
                <c:pt idx="15">
                  <c:v>73.83872448304821</c:v>
                </c:pt>
              </c:numCache>
            </c:numRef>
          </c:yVal>
          <c:smooth val="1"/>
          <c:extLst>
            <c:ext xmlns:c16="http://schemas.microsoft.com/office/drawing/2014/chart" uri="{C3380CC4-5D6E-409C-BE32-E72D297353CC}">
              <c16:uniqueId val="{00000002-BF4D-4463-97D9-216994BD6DCD}"/>
            </c:ext>
          </c:extLst>
        </c:ser>
        <c:ser>
          <c:idx val="4"/>
          <c:order val="3"/>
          <c:tx>
            <c:strRef>
              <c:f>Sheet1!$Y$4</c:f>
              <c:strCache>
                <c:ptCount val="1"/>
                <c:pt idx="0">
                  <c:v>20 %</c:v>
                </c:pt>
              </c:strCache>
            </c:strRef>
          </c:tx>
          <c:spPr>
            <a:ln w="19050" cap="rnd">
              <a:solidFill>
                <a:schemeClr val="accent5"/>
              </a:solidFill>
              <a:round/>
            </a:ln>
            <a:effectLst/>
          </c:spPr>
          <c:marker>
            <c:symbol val="square"/>
            <c:size val="5"/>
            <c:spPr>
              <a:solidFill>
                <a:schemeClr val="bg1"/>
              </a:solidFill>
              <a:ln w="9525">
                <a:solidFill>
                  <a:schemeClr val="accent5"/>
                </a:solidFill>
              </a:ln>
              <a:effectLst/>
            </c:spPr>
          </c:marker>
          <c:xVal>
            <c:numRef>
              <c:f>Sheet1!$X$5:$X$20</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xVal>
          <c:yVal>
            <c:numRef>
              <c:f>Sheet1!$AA$5:$AA$20</c:f>
              <c:numCache>
                <c:formatCode>#,##0.0\ _€;[Red]\-#,##0.0\ _€</c:formatCode>
                <c:ptCount val="16"/>
                <c:pt idx="0">
                  <c:v>-177.5</c:v>
                </c:pt>
                <c:pt idx="1">
                  <c:v>-162.68531250000001</c:v>
                </c:pt>
                <c:pt idx="2">
                  <c:v>-142.63336443865742</c:v>
                </c:pt>
                <c:pt idx="3">
                  <c:v>-116.88118224344137</c:v>
                </c:pt>
                <c:pt idx="4">
                  <c:v>-95.421030414094673</c:v>
                </c:pt>
                <c:pt idx="5">
                  <c:v>-76.338635799789969</c:v>
                </c:pt>
                <c:pt idx="6">
                  <c:v>-59.867146278524388</c:v>
                </c:pt>
                <c:pt idx="7">
                  <c:v>-45.680564019915863</c:v>
                </c:pt>
                <c:pt idx="8">
                  <c:v>-33.610339492652884</c:v>
                </c:pt>
                <c:pt idx="9">
                  <c:v>-23.349226393110879</c:v>
                </c:pt>
                <c:pt idx="10">
                  <c:v>-14.632848137698312</c:v>
                </c:pt>
                <c:pt idx="11">
                  <c:v>-7.2340815423447813</c:v>
                </c:pt>
                <c:pt idx="12">
                  <c:v>-0.95809630605611695</c:v>
                </c:pt>
                <c:pt idx="13">
                  <c:v>4.3620076230934703</c:v>
                </c:pt>
                <c:pt idx="14">
                  <c:v>8.8690224870493939</c:v>
                </c:pt>
                <c:pt idx="15">
                  <c:v>12.684970727460977</c:v>
                </c:pt>
              </c:numCache>
            </c:numRef>
          </c:yVal>
          <c:smooth val="1"/>
          <c:extLst>
            <c:ext xmlns:c16="http://schemas.microsoft.com/office/drawing/2014/chart" uri="{C3380CC4-5D6E-409C-BE32-E72D297353CC}">
              <c16:uniqueId val="{00000003-BF4D-4463-97D9-216994BD6DCD}"/>
            </c:ext>
          </c:extLst>
        </c:ser>
        <c:dLbls>
          <c:showLegendKey val="0"/>
          <c:showVal val="0"/>
          <c:showCatName val="0"/>
          <c:showSerName val="0"/>
          <c:showPercent val="0"/>
          <c:showBubbleSize val="0"/>
        </c:dLbls>
        <c:axId val="3882416"/>
        <c:axId val="317029008"/>
      </c:scatterChart>
      <c:valAx>
        <c:axId val="3882416"/>
        <c:scaling>
          <c:orientation val="minMax"/>
          <c:max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Year</a:t>
                </a:r>
              </a:p>
            </c:rich>
          </c:tx>
          <c:layout>
            <c:manualLayout>
              <c:xMode val="edge"/>
              <c:yMode val="edge"/>
              <c:x val="0.48145443408469574"/>
              <c:y val="0.934810545267085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17029008"/>
        <c:crossesAt val="-200"/>
        <c:crossBetween val="midCat"/>
        <c:majorUnit val="1"/>
      </c:valAx>
      <c:valAx>
        <c:axId val="317029008"/>
        <c:scaling>
          <c:orientation val="minMax"/>
          <c:max val="200"/>
          <c:min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NPV (M€)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882416"/>
        <c:crosses val="autoZero"/>
        <c:crossBetween val="midCat"/>
      </c:valAx>
      <c:spPr>
        <a:noFill/>
        <a:ln>
          <a:noFill/>
        </a:ln>
        <a:effectLst/>
      </c:spPr>
    </c:plotArea>
    <c:legend>
      <c:legendPos val="r"/>
      <c:legendEntry>
        <c:idx val="0"/>
        <c:delete val="1"/>
      </c:legendEntry>
      <c:layout>
        <c:manualLayout>
          <c:xMode val="edge"/>
          <c:yMode val="edge"/>
          <c:x val="0.65050801439422323"/>
          <c:y val="0.66457016232559241"/>
          <c:w val="0.22617876215696486"/>
          <c:h val="0.19614587626955501"/>
        </c:manualLayout>
      </c:layout>
      <c:overlay val="0"/>
      <c:spPr>
        <a:solidFill>
          <a:sysClr val="window" lastClr="FFFFFF"/>
        </a:solid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98" b="1" i="0" u="none" strike="noStrike" baseline="0">
                <a:solidFill>
                  <a:srgbClr val="000000"/>
                </a:solidFill>
                <a:latin typeface="Arial"/>
                <a:ea typeface="Arial"/>
                <a:cs typeface="Arial"/>
              </a:defRPr>
            </a:pPr>
            <a:r>
              <a:rPr lang="en-US"/>
              <a:t>Sensitivity analysis</a:t>
            </a:r>
          </a:p>
        </c:rich>
      </c:tx>
      <c:layout>
        <c:manualLayout>
          <c:xMode val="edge"/>
          <c:yMode val="edge"/>
          <c:x val="0.37311405785815238"/>
          <c:y val="4.2496585895815252E-2"/>
        </c:manualLayout>
      </c:layout>
      <c:overlay val="0"/>
      <c:spPr>
        <a:noFill/>
        <a:ln w="25367">
          <a:noFill/>
        </a:ln>
      </c:spPr>
    </c:title>
    <c:autoTitleDeleted val="0"/>
    <c:plotArea>
      <c:layout>
        <c:manualLayout>
          <c:layoutTarget val="inner"/>
          <c:xMode val="edge"/>
          <c:yMode val="edge"/>
          <c:x val="6.5843621399176946E-2"/>
          <c:y val="0.11297365380021532"/>
          <c:w val="0.84773733527819917"/>
          <c:h val="0.73306867979732093"/>
        </c:manualLayout>
      </c:layout>
      <c:scatterChart>
        <c:scatterStyle val="smoothMarker"/>
        <c:varyColors val="0"/>
        <c:ser>
          <c:idx val="0"/>
          <c:order val="0"/>
          <c:tx>
            <c:v>Salesprice</c:v>
          </c:tx>
          <c:spPr>
            <a:ln w="38050">
              <a:solidFill>
                <a:srgbClr val="000080"/>
              </a:solidFill>
              <a:prstDash val="solid"/>
            </a:ln>
          </c:spPr>
          <c:marker>
            <c:symbol val="diamond"/>
            <c:size val="5"/>
            <c:spPr>
              <a:solidFill>
                <a:srgbClr val="000080"/>
              </a:solidFill>
              <a:ln>
                <a:solidFill>
                  <a:srgbClr val="000080"/>
                </a:solidFill>
                <a:prstDash val="solid"/>
              </a:ln>
            </c:spPr>
          </c:marker>
          <c:xVal>
            <c:numRef>
              <c:f>Sheet1!$C$26:$C$28</c:f>
              <c:numCache>
                <c:formatCode>0%</c:formatCode>
                <c:ptCount val="3"/>
                <c:pt idx="0">
                  <c:v>-0.1</c:v>
                </c:pt>
                <c:pt idx="1">
                  <c:v>0</c:v>
                </c:pt>
                <c:pt idx="2">
                  <c:v>0.1</c:v>
                </c:pt>
              </c:numCache>
            </c:numRef>
          </c:xVal>
          <c:yVal>
            <c:numRef>
              <c:f>Sheet1!$D$26:$D$28</c:f>
              <c:numCache>
                <c:formatCode>0.00</c:formatCode>
                <c:ptCount val="3"/>
                <c:pt idx="0">
                  <c:v>2.2989999999999999</c:v>
                </c:pt>
                <c:pt idx="1">
                  <c:v>1.613</c:v>
                </c:pt>
                <c:pt idx="2">
                  <c:v>1.2430000000000001</c:v>
                </c:pt>
              </c:numCache>
            </c:numRef>
          </c:yVal>
          <c:smooth val="1"/>
          <c:extLst>
            <c:ext xmlns:c16="http://schemas.microsoft.com/office/drawing/2014/chart" uri="{C3380CC4-5D6E-409C-BE32-E72D297353CC}">
              <c16:uniqueId val="{00000000-54AD-440A-A7C3-3A18CB59AA7C}"/>
            </c:ext>
          </c:extLst>
        </c:ser>
        <c:ser>
          <c:idx val="2"/>
          <c:order val="1"/>
          <c:tx>
            <c:v>Salesquantity</c:v>
          </c:tx>
          <c:spPr>
            <a:ln w="38050">
              <a:solidFill>
                <a:srgbClr val="FF0000"/>
              </a:solidFill>
              <a:prstDash val="solid"/>
            </a:ln>
          </c:spPr>
          <c:marker>
            <c:symbol val="triangle"/>
            <c:size val="5"/>
            <c:spPr>
              <a:solidFill>
                <a:srgbClr val="FF0000"/>
              </a:solidFill>
              <a:ln>
                <a:solidFill>
                  <a:srgbClr val="FFFF00"/>
                </a:solidFill>
                <a:prstDash val="solid"/>
              </a:ln>
            </c:spPr>
          </c:marker>
          <c:xVal>
            <c:numRef>
              <c:f>Sheet1!$C$26:$C$28</c:f>
              <c:numCache>
                <c:formatCode>0%</c:formatCode>
                <c:ptCount val="3"/>
                <c:pt idx="0">
                  <c:v>-0.1</c:v>
                </c:pt>
                <c:pt idx="1">
                  <c:v>0</c:v>
                </c:pt>
                <c:pt idx="2">
                  <c:v>0.1</c:v>
                </c:pt>
              </c:numCache>
            </c:numRef>
          </c:xVal>
          <c:yVal>
            <c:numRef>
              <c:f>Sheet1!$F$26:$F$28</c:f>
              <c:numCache>
                <c:formatCode>0.00</c:formatCode>
                <c:ptCount val="3"/>
                <c:pt idx="0">
                  <c:v>1.8320000000000001</c:v>
                </c:pt>
                <c:pt idx="1">
                  <c:v>1.613</c:v>
                </c:pt>
                <c:pt idx="2">
                  <c:v>1.4410000000000001</c:v>
                </c:pt>
              </c:numCache>
            </c:numRef>
          </c:yVal>
          <c:smooth val="1"/>
          <c:extLst>
            <c:ext xmlns:c16="http://schemas.microsoft.com/office/drawing/2014/chart" uri="{C3380CC4-5D6E-409C-BE32-E72D297353CC}">
              <c16:uniqueId val="{00000001-54AD-440A-A7C3-3A18CB59AA7C}"/>
            </c:ext>
          </c:extLst>
        </c:ser>
        <c:ser>
          <c:idx val="4"/>
          <c:order val="2"/>
          <c:tx>
            <c:v>Investment</c:v>
          </c:tx>
          <c:spPr>
            <a:ln w="38050">
              <a:solidFill>
                <a:srgbClr val="800080"/>
              </a:solidFill>
              <a:prstDash val="solid"/>
            </a:ln>
          </c:spPr>
          <c:marker>
            <c:symbol val="star"/>
            <c:size val="5"/>
            <c:spPr>
              <a:noFill/>
              <a:ln>
                <a:solidFill>
                  <a:srgbClr val="800080"/>
                </a:solidFill>
                <a:prstDash val="solid"/>
              </a:ln>
            </c:spPr>
          </c:marker>
          <c:xVal>
            <c:numRef>
              <c:f>Sheet1!$C$26:$C$28</c:f>
              <c:numCache>
                <c:formatCode>0%</c:formatCode>
                <c:ptCount val="3"/>
                <c:pt idx="0">
                  <c:v>-0.1</c:v>
                </c:pt>
                <c:pt idx="1">
                  <c:v>0</c:v>
                </c:pt>
                <c:pt idx="2">
                  <c:v>0.1</c:v>
                </c:pt>
              </c:numCache>
            </c:numRef>
          </c:xVal>
          <c:yVal>
            <c:numRef>
              <c:f>Sheet1!$H$26:$H$28</c:f>
              <c:numCache>
                <c:formatCode>0.00</c:formatCode>
                <c:ptCount val="3"/>
                <c:pt idx="0">
                  <c:v>1.4670000000000001</c:v>
                </c:pt>
                <c:pt idx="1">
                  <c:v>1.613</c:v>
                </c:pt>
                <c:pt idx="2">
                  <c:v>1.756</c:v>
                </c:pt>
              </c:numCache>
            </c:numRef>
          </c:yVal>
          <c:smooth val="1"/>
          <c:extLst>
            <c:ext xmlns:c16="http://schemas.microsoft.com/office/drawing/2014/chart" uri="{C3380CC4-5D6E-409C-BE32-E72D297353CC}">
              <c16:uniqueId val="{00000002-54AD-440A-A7C3-3A18CB59AA7C}"/>
            </c:ext>
          </c:extLst>
        </c:ser>
        <c:dLbls>
          <c:showLegendKey val="0"/>
          <c:showVal val="0"/>
          <c:showCatName val="0"/>
          <c:showSerName val="0"/>
          <c:showPercent val="0"/>
          <c:showBubbleSize val="0"/>
        </c:dLbls>
        <c:axId val="1713272815"/>
        <c:axId val="1"/>
      </c:scatterChart>
      <c:valAx>
        <c:axId val="1713272815"/>
        <c:scaling>
          <c:orientation val="minMax"/>
          <c:max val="0.1"/>
          <c:min val="-0.1"/>
        </c:scaling>
        <c:delete val="0"/>
        <c:axPos val="b"/>
        <c:title>
          <c:tx>
            <c:rich>
              <a:bodyPr/>
              <a:lstStyle/>
              <a:p>
                <a:pPr>
                  <a:defRPr sz="1198" b="1" i="0" u="none" strike="noStrike" baseline="0">
                    <a:solidFill>
                      <a:srgbClr val="000000"/>
                    </a:solidFill>
                    <a:latin typeface="Arial"/>
                    <a:ea typeface="Arial"/>
                    <a:cs typeface="Arial"/>
                  </a:defRPr>
                </a:pPr>
                <a:r>
                  <a:rPr lang="fi-FI"/>
                  <a:t>Changes, %</a:t>
                </a:r>
              </a:p>
            </c:rich>
          </c:tx>
          <c:layout>
            <c:manualLayout>
              <c:xMode val="edge"/>
              <c:yMode val="edge"/>
              <c:x val="0.44032963427648469"/>
              <c:y val="0.92563192657010718"/>
            </c:manualLayout>
          </c:layout>
          <c:overlay val="0"/>
          <c:spPr>
            <a:noFill/>
            <a:ln w="25367">
              <a:noFill/>
            </a:ln>
          </c:spPr>
        </c:title>
        <c:numFmt formatCode="0%" sourceLinked="1"/>
        <c:majorTickMark val="out"/>
        <c:minorTickMark val="none"/>
        <c:tickLblPos val="nextTo"/>
        <c:spPr>
          <a:ln w="3171">
            <a:solidFill>
              <a:srgbClr val="000000"/>
            </a:solidFill>
            <a:prstDash val="solid"/>
          </a:ln>
        </c:spPr>
        <c:txPr>
          <a:bodyPr rot="0" vert="horz"/>
          <a:lstStyle/>
          <a:p>
            <a:pPr>
              <a:defRPr sz="1198" b="0" i="0" u="none" strike="noStrike" baseline="0">
                <a:solidFill>
                  <a:srgbClr val="000000"/>
                </a:solidFill>
                <a:latin typeface="Arial"/>
                <a:ea typeface="Arial"/>
                <a:cs typeface="Arial"/>
              </a:defRPr>
            </a:pPr>
            <a:endParaRPr lang="en-US"/>
          </a:p>
        </c:txPr>
        <c:crossAx val="1"/>
        <c:crosses val="autoZero"/>
        <c:crossBetween val="midCat"/>
      </c:valAx>
      <c:valAx>
        <c:axId val="1"/>
        <c:scaling>
          <c:orientation val="minMax"/>
        </c:scaling>
        <c:delete val="0"/>
        <c:axPos val="l"/>
        <c:majorGridlines>
          <c:spPr>
            <a:ln w="3171">
              <a:solidFill>
                <a:srgbClr val="000000"/>
              </a:solidFill>
              <a:prstDash val="solid"/>
            </a:ln>
          </c:spPr>
        </c:majorGridlines>
        <c:title>
          <c:tx>
            <c:rich>
              <a:bodyPr/>
              <a:lstStyle/>
              <a:p>
                <a:pPr>
                  <a:defRPr sz="1198" b="1" i="0" u="none" strike="noStrike" baseline="0">
                    <a:solidFill>
                      <a:srgbClr val="000000"/>
                    </a:solidFill>
                    <a:latin typeface="Arial"/>
                    <a:ea typeface="Arial"/>
                    <a:cs typeface="Arial"/>
                  </a:defRPr>
                </a:pPr>
                <a:r>
                  <a:rPr lang="fi-FI"/>
                  <a:t>Payback time, a</a:t>
                </a:r>
              </a:p>
            </c:rich>
          </c:tx>
          <c:layout>
            <c:manualLayout>
              <c:xMode val="edge"/>
              <c:yMode val="edge"/>
              <c:x val="1.6460983242479306E-2"/>
              <c:y val="0.34926996552897044"/>
            </c:manualLayout>
          </c:layout>
          <c:overlay val="0"/>
          <c:spPr>
            <a:noFill/>
            <a:ln w="25367">
              <a:noFill/>
            </a:ln>
          </c:spPr>
        </c:title>
        <c:numFmt formatCode="0.00" sourceLinked="1"/>
        <c:majorTickMark val="out"/>
        <c:minorTickMark val="none"/>
        <c:tickLblPos val="nextTo"/>
        <c:spPr>
          <a:ln w="3171">
            <a:solidFill>
              <a:srgbClr val="000000"/>
            </a:solidFill>
            <a:prstDash val="solid"/>
          </a:ln>
        </c:spPr>
        <c:txPr>
          <a:bodyPr rot="0" vert="horz"/>
          <a:lstStyle/>
          <a:p>
            <a:pPr>
              <a:defRPr sz="1198" b="0" i="0" u="none" strike="noStrike" baseline="0">
                <a:solidFill>
                  <a:srgbClr val="000000"/>
                </a:solidFill>
                <a:latin typeface="Arial"/>
                <a:ea typeface="Arial"/>
                <a:cs typeface="Arial"/>
              </a:defRPr>
            </a:pPr>
            <a:endParaRPr lang="en-US"/>
          </a:p>
        </c:txPr>
        <c:crossAx val="1713272815"/>
        <c:crosses val="autoZero"/>
        <c:crossBetween val="midCat"/>
      </c:valAx>
      <c:spPr>
        <a:solidFill>
          <a:srgbClr val="FFFFFF"/>
        </a:solidFill>
        <a:ln w="12683">
          <a:solidFill>
            <a:srgbClr val="FFFFFF"/>
          </a:solidFill>
          <a:prstDash val="solid"/>
        </a:ln>
      </c:spPr>
    </c:plotArea>
    <c:legend>
      <c:legendPos val="r"/>
      <c:layout>
        <c:manualLayout>
          <c:xMode val="edge"/>
          <c:yMode val="edge"/>
          <c:x val="0.73140908818410766"/>
          <c:y val="2.7588725322378223E-2"/>
          <c:w val="0.25513698630136988"/>
          <c:h val="0.12530120481927712"/>
        </c:manualLayout>
      </c:layout>
      <c:overlay val="0"/>
      <c:spPr>
        <a:solidFill>
          <a:srgbClr val="FFFFFF"/>
        </a:solidFill>
        <a:ln w="25367">
          <a:noFill/>
        </a:ln>
      </c:spPr>
      <c:txPr>
        <a:bodyPr/>
        <a:lstStyle/>
        <a:p>
          <a:pPr>
            <a:defRPr sz="91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1">
      <a:solidFill>
        <a:srgbClr val="000000"/>
      </a:solidFill>
      <a:prstDash val="solid"/>
    </a:ln>
  </c:spPr>
  <c:txPr>
    <a:bodyPr/>
    <a:lstStyle/>
    <a:p>
      <a:pPr>
        <a:defRPr sz="949" b="0" i="0" u="none" strike="noStrike" baseline="0">
          <a:solidFill>
            <a:srgbClr val="000000"/>
          </a:solidFill>
          <a:latin typeface="Arial"/>
          <a:ea typeface="Arial"/>
          <a:cs typeface="Aria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0.74842</cdr:x>
      <cdr:y>0.59057</cdr:y>
    </cdr:from>
    <cdr:to>
      <cdr:x>0.92653</cdr:x>
      <cdr:y>0.64673</cdr:y>
    </cdr:to>
    <cdr:sp macro="" textlink="">
      <cdr:nvSpPr>
        <cdr:cNvPr id="2" name="TextBox 1"/>
        <cdr:cNvSpPr txBox="1"/>
      </cdr:nvSpPr>
      <cdr:spPr>
        <a:xfrm xmlns:a="http://schemas.openxmlformats.org/drawingml/2006/main">
          <a:off x="4652770" y="2629121"/>
          <a:ext cx="1107274" cy="250017"/>
        </a:xfrm>
        <a:prstGeom xmlns:a="http://schemas.openxmlformats.org/drawingml/2006/main" prst="rect">
          <a:avLst/>
        </a:prstGeom>
        <a:solidFill xmlns:a="http://schemas.openxmlformats.org/drawingml/2006/main">
          <a:sysClr val="window" lastClr="FFFFFF"/>
        </a:solidFill>
      </cdr:spPr>
      <cdr:txBody>
        <a:bodyPr xmlns:a="http://schemas.openxmlformats.org/drawingml/2006/main" vertOverflow="clip" wrap="none" rtlCol="0"/>
        <a:lstStyle xmlns:a="http://schemas.openxmlformats.org/drawingml/2006/main"/>
        <a:p xmlns:a="http://schemas.openxmlformats.org/drawingml/2006/main">
          <a:r>
            <a:rPr lang="en-US" sz="1200" dirty="0"/>
            <a:t>Discount rate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413E-011C-494C-98A8-8AAF05DB8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CAF4FD-02C9-49F1-9305-32AE9E01A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D7E140-5138-45EB-BE1D-349C1E88896C}"/>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65E64E4F-F550-4F19-82B7-82BAC7182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48E5B-739A-42E5-A4C1-47E59733B037}"/>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402497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485A-900C-4201-9E90-CB4C8D8ABF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95039-C23C-4FAE-BAAB-BE4D97649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E2501-812E-4B3F-B9E8-E8A1AFAF1A41}"/>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A04B6EE3-1225-4EF8-9D77-5175C814F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6C14-B74A-400F-90CC-6C111859A48A}"/>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389416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59EAE-1848-4EC7-B93B-D8FBA451E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D44562-7AE1-44FA-9370-99345412D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D6816-7C24-4EA0-AC42-6C528887E30E}"/>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6C3C88FB-5555-4352-B4E5-6F407D675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B5348-747D-4A8E-98D0-B3A591DB0538}"/>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235177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D371-E9C5-427C-B883-B54BBD494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4DF37-417B-4BF6-AC42-51AC671FF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FB43F-6288-4AE5-9F4A-39ECB1B3A849}"/>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ADFFEAA0-19DD-4FEF-949B-ADC7F9FBE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F98D7-6809-4015-BDFE-18B9A9C57FDF}"/>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256753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1FAE-A2C1-447C-99BD-5D48A1E2E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D838F-9AD4-49CE-8C1D-0EA22163D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1A788-6ABB-441F-8218-81BF427FA12E}"/>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A7E61374-4D94-428B-A94B-D97AE87D3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A4839-9FE1-4926-AF27-E1609E54D36D}"/>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9533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B053-16A8-4394-B3D4-213C2201C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9AB98-A1C0-4696-A606-5C6747ED2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1914B-607C-43E9-ADB8-F69F3315E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EA22-C34F-49E5-A2E1-984F0DAB1D62}"/>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6" name="Footer Placeholder 5">
            <a:extLst>
              <a:ext uri="{FF2B5EF4-FFF2-40B4-BE49-F238E27FC236}">
                <a16:creationId xmlns:a16="http://schemas.microsoft.com/office/drawing/2014/main" id="{1C217EBB-83C0-4CBE-9681-3AA01688D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E9B0C-EC45-48CE-83B8-49091442AA54}"/>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216816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E05-FA4A-447C-B136-83D66C4504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19009-2A39-4713-B3F0-3BDDC35D7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2936B-0BFB-4773-A671-6AF8C6850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74987-26AC-4407-9E5C-456510D92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306AD-ED45-4562-9079-C2DB1EE51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B353E-62B2-419A-BC96-A846FF7E3C16}"/>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8" name="Footer Placeholder 7">
            <a:extLst>
              <a:ext uri="{FF2B5EF4-FFF2-40B4-BE49-F238E27FC236}">
                <a16:creationId xmlns:a16="http://schemas.microsoft.com/office/drawing/2014/main" id="{48328D6D-8F55-4D8C-A019-96ADA2016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08598-840E-47CD-A4B4-477D135ABEAA}"/>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409529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960D-7FC8-4741-A77A-C7E2A3279D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8957FB-EDBF-4239-A804-FC4D5956A064}"/>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4" name="Footer Placeholder 3">
            <a:extLst>
              <a:ext uri="{FF2B5EF4-FFF2-40B4-BE49-F238E27FC236}">
                <a16:creationId xmlns:a16="http://schemas.microsoft.com/office/drawing/2014/main" id="{63473C37-46D1-49E8-92A1-BF72CF6B2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6D18E-3DAD-4756-AAB9-B1FC52D106B0}"/>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35685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935D2-E86D-40E6-AE3C-88CFEF0C338F}"/>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3" name="Footer Placeholder 2">
            <a:extLst>
              <a:ext uri="{FF2B5EF4-FFF2-40B4-BE49-F238E27FC236}">
                <a16:creationId xmlns:a16="http://schemas.microsoft.com/office/drawing/2014/main" id="{837E4059-1775-423D-AF9A-1E9B38E232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EEC78D-671D-48BB-BC19-6A9A5CE90D4E}"/>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295630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71F0-33DD-40D0-AFFC-CB86928F3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C5D1D-EF0C-4872-A708-E12054CCB5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45B2C-46CB-4A63-ADAB-431E6D4F9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8A13C-31F8-4832-9C6B-240967E31CD4}"/>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6" name="Footer Placeholder 5">
            <a:extLst>
              <a:ext uri="{FF2B5EF4-FFF2-40B4-BE49-F238E27FC236}">
                <a16:creationId xmlns:a16="http://schemas.microsoft.com/office/drawing/2014/main" id="{3AECB35A-C9AF-4DB9-8CDF-F674BB2D0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A74DD-BCBC-4434-9669-DC62610E7BC2}"/>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67638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7BE3-9C13-4840-9986-778EEC3E2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3B35FC-C127-4A82-964F-FA01B222E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915D3-FEEA-41E5-9CBE-580FBEBB9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B67E3-4A80-4D50-82DF-FF5C34762976}"/>
              </a:ext>
            </a:extLst>
          </p:cNvPr>
          <p:cNvSpPr>
            <a:spLocks noGrp="1"/>
          </p:cNvSpPr>
          <p:nvPr>
            <p:ph type="dt" sz="half" idx="10"/>
          </p:nvPr>
        </p:nvSpPr>
        <p:spPr/>
        <p:txBody>
          <a:bodyPr/>
          <a:lstStyle/>
          <a:p>
            <a:fld id="{A6D87A87-C9C0-4039-AD97-73AD53F906CF}" type="datetimeFigureOut">
              <a:rPr lang="en-US" smtClean="0"/>
              <a:t>10/21/2021</a:t>
            </a:fld>
            <a:endParaRPr lang="en-US"/>
          </a:p>
        </p:txBody>
      </p:sp>
      <p:sp>
        <p:nvSpPr>
          <p:cNvPr id="6" name="Footer Placeholder 5">
            <a:extLst>
              <a:ext uri="{FF2B5EF4-FFF2-40B4-BE49-F238E27FC236}">
                <a16:creationId xmlns:a16="http://schemas.microsoft.com/office/drawing/2014/main" id="{A7BF21EE-84A3-497F-8141-B99CFE7FA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90CA7-BE60-464D-88FC-D0FA1E0188A0}"/>
              </a:ext>
            </a:extLst>
          </p:cNvPr>
          <p:cNvSpPr>
            <a:spLocks noGrp="1"/>
          </p:cNvSpPr>
          <p:nvPr>
            <p:ph type="sldNum" sz="quarter" idx="12"/>
          </p:nvPr>
        </p:nvSpPr>
        <p:spPr/>
        <p:txBody>
          <a:bodyPr/>
          <a:lstStyle/>
          <a:p>
            <a:fld id="{909964B2-00CC-467D-A4D1-77B6AA76436F}" type="slidenum">
              <a:rPr lang="en-US" smtClean="0"/>
              <a:t>‹#›</a:t>
            </a:fld>
            <a:endParaRPr lang="en-US"/>
          </a:p>
        </p:txBody>
      </p:sp>
    </p:spTree>
    <p:extLst>
      <p:ext uri="{BB962C8B-B14F-4D97-AF65-F5344CB8AC3E}">
        <p14:creationId xmlns:p14="http://schemas.microsoft.com/office/powerpoint/2010/main" val="390960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A07C1-6E22-47EB-808C-B6890237C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D8BB2-3DDE-4BFF-B214-66221CB06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7D507-5E0D-4D2F-B562-101267D9E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87A87-C9C0-4039-AD97-73AD53F906CF}" type="datetimeFigureOut">
              <a:rPr lang="en-US" smtClean="0"/>
              <a:t>10/21/2021</a:t>
            </a:fld>
            <a:endParaRPr lang="en-US"/>
          </a:p>
        </p:txBody>
      </p:sp>
      <p:sp>
        <p:nvSpPr>
          <p:cNvPr id="5" name="Footer Placeholder 4">
            <a:extLst>
              <a:ext uri="{FF2B5EF4-FFF2-40B4-BE49-F238E27FC236}">
                <a16:creationId xmlns:a16="http://schemas.microsoft.com/office/drawing/2014/main" id="{2DB086A6-20E8-4630-9644-94F4A0868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C679A8-27A3-4989-B6AB-FA9F787CB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964B2-00CC-467D-A4D1-77B6AA76436F}" type="slidenum">
              <a:rPr lang="en-US" smtClean="0"/>
              <a:t>‹#›</a:t>
            </a:fld>
            <a:endParaRPr lang="en-US"/>
          </a:p>
        </p:txBody>
      </p:sp>
    </p:spTree>
    <p:extLst>
      <p:ext uri="{BB962C8B-B14F-4D97-AF65-F5344CB8AC3E}">
        <p14:creationId xmlns:p14="http://schemas.microsoft.com/office/powerpoint/2010/main" val="62801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F94A-02D1-436F-95EA-667533AF2D06}"/>
              </a:ext>
            </a:extLst>
          </p:cNvPr>
          <p:cNvSpPr>
            <a:spLocks noGrp="1"/>
          </p:cNvSpPr>
          <p:nvPr>
            <p:ph type="ctrTitle"/>
          </p:nvPr>
        </p:nvSpPr>
        <p:spPr/>
        <p:txBody>
          <a:bodyPr/>
          <a:lstStyle/>
          <a:p>
            <a:r>
              <a:rPr lang="en-GB" dirty="0"/>
              <a:t>Cost Calculations</a:t>
            </a:r>
            <a:endParaRPr lang="en-US" dirty="0"/>
          </a:p>
        </p:txBody>
      </p:sp>
      <p:sp>
        <p:nvSpPr>
          <p:cNvPr id="3" name="Subtitle 2">
            <a:extLst>
              <a:ext uri="{FF2B5EF4-FFF2-40B4-BE49-F238E27FC236}">
                <a16:creationId xmlns:a16="http://schemas.microsoft.com/office/drawing/2014/main" id="{1712C984-95D4-415A-B8D9-1C35EACB20C6}"/>
              </a:ext>
            </a:extLst>
          </p:cNvPr>
          <p:cNvSpPr>
            <a:spLocks noGrp="1"/>
          </p:cNvSpPr>
          <p:nvPr>
            <p:ph type="subTitle" idx="1"/>
          </p:nvPr>
        </p:nvSpPr>
        <p:spPr/>
        <p:txBody>
          <a:bodyPr>
            <a:normAutofit fontScale="85000" lnSpcReduction="20000"/>
          </a:bodyPr>
          <a:lstStyle/>
          <a:p>
            <a:endParaRPr lang="en-GB" dirty="0"/>
          </a:p>
          <a:p>
            <a:r>
              <a:rPr lang="en-GB" dirty="0"/>
              <a:t>21.10.2021</a:t>
            </a:r>
            <a:br>
              <a:rPr lang="en-GB" dirty="0"/>
            </a:br>
            <a:r>
              <a:rPr lang="en-US" dirty="0"/>
              <a:t>Design project in chemical engineering, part B </a:t>
            </a:r>
            <a:br>
              <a:rPr lang="en-US" dirty="0"/>
            </a:br>
            <a:r>
              <a:rPr lang="en-US" dirty="0"/>
              <a:t>CHEM-E1780</a:t>
            </a:r>
            <a:br>
              <a:rPr lang="en-US" dirty="0"/>
            </a:br>
            <a:endParaRPr lang="en-GB" dirty="0"/>
          </a:p>
          <a:p>
            <a:r>
              <a:rPr lang="en-GB" dirty="0"/>
              <a:t>Oliwer Sliczniuk</a:t>
            </a:r>
            <a:endParaRPr lang="en-US" dirty="0"/>
          </a:p>
        </p:txBody>
      </p:sp>
    </p:spTree>
    <p:extLst>
      <p:ext uri="{BB962C8B-B14F-4D97-AF65-F5344CB8AC3E}">
        <p14:creationId xmlns:p14="http://schemas.microsoft.com/office/powerpoint/2010/main" val="26179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681-06F9-4879-8BF9-D8D4CD7B7C4E}"/>
              </a:ext>
            </a:extLst>
          </p:cNvPr>
          <p:cNvSpPr>
            <a:spLocks noGrp="1"/>
          </p:cNvSpPr>
          <p:nvPr>
            <p:ph type="title"/>
          </p:nvPr>
        </p:nvSpPr>
        <p:spPr/>
        <p:txBody>
          <a:bodyPr/>
          <a:lstStyle/>
          <a:p>
            <a:pPr algn="ctr"/>
            <a:r>
              <a:rPr lang="en-US" dirty="0"/>
              <a:t>OPEX - Operational cost example</a:t>
            </a:r>
          </a:p>
        </p:txBody>
      </p:sp>
      <p:graphicFrame>
        <p:nvGraphicFramePr>
          <p:cNvPr id="4" name="Chart 3">
            <a:extLst>
              <a:ext uri="{FF2B5EF4-FFF2-40B4-BE49-F238E27FC236}">
                <a16:creationId xmlns:a16="http://schemas.microsoft.com/office/drawing/2014/main" id="{0D39A962-E0F8-44AE-8FEA-53E040BEB9E1}"/>
              </a:ext>
            </a:extLst>
          </p:cNvPr>
          <p:cNvGraphicFramePr>
            <a:graphicFrameLocks/>
          </p:cNvGraphicFramePr>
          <p:nvPr>
            <p:extLst>
              <p:ext uri="{D42A27DB-BD31-4B8C-83A1-F6EECF244321}">
                <p14:modId xmlns:p14="http://schemas.microsoft.com/office/powerpoint/2010/main" val="665730881"/>
              </p:ext>
            </p:extLst>
          </p:nvPr>
        </p:nvGraphicFramePr>
        <p:xfrm>
          <a:off x="6429563" y="2250285"/>
          <a:ext cx="4587377" cy="29852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6BF1F9FD-8388-406F-AE4E-F65BCC5B0707}"/>
              </a:ext>
            </a:extLst>
          </p:cNvPr>
          <p:cNvGraphicFramePr>
            <a:graphicFrameLocks noGrp="1"/>
          </p:cNvGraphicFramePr>
          <p:nvPr>
            <p:extLst>
              <p:ext uri="{D42A27DB-BD31-4B8C-83A1-F6EECF244321}">
                <p14:modId xmlns:p14="http://schemas.microsoft.com/office/powerpoint/2010/main" val="643295916"/>
              </p:ext>
            </p:extLst>
          </p:nvPr>
        </p:nvGraphicFramePr>
        <p:xfrm>
          <a:off x="1385539" y="1825625"/>
          <a:ext cx="4507530" cy="3834581"/>
        </p:xfrm>
        <a:graphic>
          <a:graphicData uri="http://schemas.openxmlformats.org/drawingml/2006/table">
            <a:tbl>
              <a:tblPr/>
              <a:tblGrid>
                <a:gridCol w="298164">
                  <a:extLst>
                    <a:ext uri="{9D8B030D-6E8A-4147-A177-3AD203B41FA5}">
                      <a16:colId xmlns:a16="http://schemas.microsoft.com/office/drawing/2014/main" val="509856522"/>
                    </a:ext>
                  </a:extLst>
                </a:gridCol>
                <a:gridCol w="1307174">
                  <a:extLst>
                    <a:ext uri="{9D8B030D-6E8A-4147-A177-3AD203B41FA5}">
                      <a16:colId xmlns:a16="http://schemas.microsoft.com/office/drawing/2014/main" val="1489530200"/>
                    </a:ext>
                  </a:extLst>
                </a:gridCol>
                <a:gridCol w="479206">
                  <a:extLst>
                    <a:ext uri="{9D8B030D-6E8A-4147-A177-3AD203B41FA5}">
                      <a16:colId xmlns:a16="http://schemas.microsoft.com/office/drawing/2014/main" val="2991207261"/>
                    </a:ext>
                  </a:extLst>
                </a:gridCol>
                <a:gridCol w="742769">
                  <a:extLst>
                    <a:ext uri="{9D8B030D-6E8A-4147-A177-3AD203B41FA5}">
                      <a16:colId xmlns:a16="http://schemas.microsoft.com/office/drawing/2014/main" val="658471830"/>
                    </a:ext>
                  </a:extLst>
                </a:gridCol>
                <a:gridCol w="530121">
                  <a:extLst>
                    <a:ext uri="{9D8B030D-6E8A-4147-A177-3AD203B41FA5}">
                      <a16:colId xmlns:a16="http://schemas.microsoft.com/office/drawing/2014/main" val="4133653296"/>
                    </a:ext>
                  </a:extLst>
                </a:gridCol>
                <a:gridCol w="575048">
                  <a:extLst>
                    <a:ext uri="{9D8B030D-6E8A-4147-A177-3AD203B41FA5}">
                      <a16:colId xmlns:a16="http://schemas.microsoft.com/office/drawing/2014/main" val="2321354754"/>
                    </a:ext>
                  </a:extLst>
                </a:gridCol>
                <a:gridCol w="575048">
                  <a:extLst>
                    <a:ext uri="{9D8B030D-6E8A-4147-A177-3AD203B41FA5}">
                      <a16:colId xmlns:a16="http://schemas.microsoft.com/office/drawing/2014/main" val="3715448754"/>
                    </a:ext>
                  </a:extLst>
                </a:gridCol>
              </a:tblGrid>
              <a:tr h="150685">
                <a:tc>
                  <a:txBody>
                    <a:bodyPr/>
                    <a:lstStyle/>
                    <a:p>
                      <a:pPr algn="ctr" fontAlgn="b"/>
                      <a:r>
                        <a:rPr lang="fi-FI" sz="800" b="0" i="0" u="none" strike="noStrike" dirty="0">
                          <a:effectLst/>
                          <a:latin typeface="Arial" panose="020B0604020202020204" pitchFamily="34" charset="0"/>
                        </a:rPr>
                        <a:t>1</a:t>
                      </a:r>
                    </a:p>
                  </a:txBody>
                  <a:tcPr marL="0" marR="0" marT="0" marB="0" anchor="b">
                    <a:lnL>
                      <a:noFill/>
                    </a:lnL>
                    <a:lnR>
                      <a:noFill/>
                    </a:lnR>
                    <a:lnT>
                      <a:noFill/>
                    </a:lnT>
                    <a:lnB>
                      <a:noFill/>
                    </a:lnB>
                  </a:tcPr>
                </a:tc>
                <a:tc>
                  <a:txBody>
                    <a:bodyPr/>
                    <a:lstStyle/>
                    <a:p>
                      <a:pPr algn="just" fontAlgn="ctr"/>
                      <a:r>
                        <a:rPr lang="fi-FI" sz="900" b="1" i="0" u="none" strike="noStrike">
                          <a:effectLst/>
                          <a:latin typeface="Calibri" panose="020F0502020204030204" pitchFamily="34" charset="0"/>
                        </a:rPr>
                        <a:t>Raw materials</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i-FI" sz="900" b="0" i="0" u="none" strike="noStrike">
                          <a:effectLst/>
                          <a:latin typeface="Calibri" panose="020F0502020204030204" pitchFamily="34" charset="0"/>
                        </a:rPr>
                        <a:t>Unit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i-FI" sz="900" b="0" i="0" u="none" strike="noStrike">
                          <a:effectLst/>
                          <a:latin typeface="Calibri" panose="020F0502020204030204" pitchFamily="34" charset="0"/>
                        </a:rPr>
                        <a:t>Usage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i-FI" sz="900" b="0" i="0" u="none" strike="noStrike">
                          <a:effectLst/>
                          <a:latin typeface="Calibri" panose="020F0502020204030204" pitchFamily="34" charset="0"/>
                        </a:rPr>
                        <a:t>€/unit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i-FI" sz="900" b="0" i="0" u="none" strike="noStrike">
                          <a:effectLst/>
                          <a:latin typeface="Calibri" panose="020F0502020204030204" pitchFamily="34" charset="0"/>
                        </a:rPr>
                        <a:t>k€/a</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i-FI" sz="900" b="0" i="0" u="none" strike="noStrike">
                          <a:effectLst/>
                          <a:latin typeface="Calibri" panose="020F0502020204030204" pitchFamily="34" charset="0"/>
                        </a:rPr>
                        <a: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62018"/>
                  </a:ext>
                </a:extLst>
              </a:tr>
              <a:tr h="172212">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Na</a:t>
                      </a:r>
                      <a:r>
                        <a:rPr lang="fi-FI" sz="900" b="0" i="0" u="none" strike="noStrike" baseline="-25000">
                          <a:effectLst/>
                          <a:latin typeface="Calibri" panose="020F0502020204030204" pitchFamily="34" charset="0"/>
                        </a:rPr>
                        <a:t>2</a:t>
                      </a:r>
                      <a:r>
                        <a:rPr lang="fi-FI" sz="900" b="0" i="0" u="none" strike="noStrike">
                          <a:effectLst/>
                          <a:latin typeface="Calibri" panose="020F0502020204030204" pitchFamily="34" charset="0"/>
                        </a:rPr>
                        <a:t>CO</a:t>
                      </a:r>
                      <a:r>
                        <a:rPr lang="fi-FI" sz="900" b="0" i="0" u="none" strike="noStrike" baseline="-25000">
                          <a:effectLst/>
                          <a:latin typeface="Calibri" panose="020F0502020204030204" pitchFamily="34" charset="0"/>
                        </a:rPr>
                        <a:t>3</a:t>
                      </a:r>
                      <a:endParaRPr lang="fi-FI" sz="900" b="0" i="0" u="none" strike="noStrike">
                        <a:effectLst/>
                        <a:latin typeface="Calibri" panose="020F0502020204030204" pitchFamily="34"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fi-FI" sz="900" b="0" i="0" u="none" strike="noStrike">
                          <a:effectLst/>
                          <a:latin typeface="Calibri" panose="020F0502020204030204" pitchFamily="34" charset="0"/>
                        </a:rPr>
                        <a:t>1,24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i-FI" sz="900" b="0" i="0" u="none" strike="noStrike">
                          <a:effectLst/>
                          <a:latin typeface="Calibri" panose="020F0502020204030204" pitchFamily="34" charset="0"/>
                        </a:rPr>
                        <a:t>150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fi-FI" sz="800" b="0" i="0" u="none" strike="noStrike">
                          <a:effectLst/>
                          <a:latin typeface="Arial" panose="020B0604020202020204" pitchFamily="34" charset="0"/>
                        </a:rPr>
                        <a:t>1486</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10,5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52181646"/>
                  </a:ext>
                </a:extLst>
              </a:tr>
              <a:tr h="172212">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H</a:t>
                      </a:r>
                      <a:r>
                        <a:rPr lang="fi-FI" sz="900" b="0" i="0" u="none" strike="noStrike" baseline="-25000">
                          <a:effectLst/>
                          <a:latin typeface="Calibri" panose="020F0502020204030204" pitchFamily="34" charset="0"/>
                        </a:rPr>
                        <a:t>2</a:t>
                      </a:r>
                      <a:r>
                        <a:rPr lang="fi-FI" sz="900" b="0" i="0" u="none" strike="noStrike">
                          <a:effectLst/>
                          <a:latin typeface="Calibri" panose="020F0502020204030204" pitchFamily="34" charset="0"/>
                        </a:rPr>
                        <a:t>SO</a:t>
                      </a:r>
                      <a:r>
                        <a:rPr lang="fi-FI" sz="900" b="0" i="0" u="none" strike="noStrike" baseline="-25000">
                          <a:effectLst/>
                          <a:latin typeface="Calibri" panose="020F0502020204030204" pitchFamily="34" charset="0"/>
                        </a:rPr>
                        <a:t>4</a:t>
                      </a:r>
                      <a:endParaRPr lang="fi-FI" sz="900" b="0" i="0" u="none" strike="noStrike">
                        <a:effectLst/>
                        <a:latin typeface="Calibri" panose="020F0502020204030204" pitchFamily="34" charset="0"/>
                      </a:endParaRP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0,119</a:t>
                      </a: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50</a:t>
                      </a:r>
                    </a:p>
                  </a:txBody>
                  <a:tcPr marL="0" marR="0" marT="0" marB="0" anchor="ctr">
                    <a:lnL>
                      <a:noFill/>
                    </a:lnL>
                    <a:lnR>
                      <a:noFill/>
                    </a:lnR>
                    <a:lnT>
                      <a:noFill/>
                    </a:lnT>
                    <a:lnB>
                      <a:noFill/>
                    </a:lnB>
                    <a:solidFill>
                      <a:srgbClr val="F2F2F2"/>
                    </a:solidFill>
                  </a:tcPr>
                </a:tc>
                <a:tc>
                  <a:txBody>
                    <a:bodyPr/>
                    <a:lstStyle/>
                    <a:p>
                      <a:pPr algn="ctr" fontAlgn="b"/>
                      <a:r>
                        <a:rPr lang="fi-FI" sz="800" b="0" i="0" u="none" strike="noStrike">
                          <a:effectLst/>
                          <a:latin typeface="Arial" panose="020B0604020202020204" pitchFamily="34" charset="0"/>
                        </a:rPr>
                        <a:t>48</a:t>
                      </a:r>
                    </a:p>
                  </a:txBody>
                  <a:tcPr marL="0" marR="0" marT="0" marB="0" anchor="b">
                    <a:lnL>
                      <a:noFill/>
                    </a:lnL>
                    <a:lnR>
                      <a:noFill/>
                    </a:lnR>
                    <a:lnT>
                      <a:noFill/>
                    </a:lnT>
                    <a:lnB>
                      <a:noFill/>
                    </a:lnB>
                    <a:solidFill>
                      <a:srgbClr val="F2F2F2"/>
                    </a:solidFill>
                  </a:tcPr>
                </a:tc>
                <a:tc>
                  <a:txBody>
                    <a:bodyPr/>
                    <a:lstStyle/>
                    <a:p>
                      <a:pPr algn="ctr" fontAlgn="b"/>
                      <a:r>
                        <a:rPr lang="fi-FI" sz="800" b="0" i="0" u="none" strike="noStrike">
                          <a:effectLst/>
                          <a:latin typeface="Arial" panose="020B0604020202020204" pitchFamily="34" charset="0"/>
                        </a:rPr>
                        <a:t>0,3</a:t>
                      </a:r>
                    </a:p>
                  </a:txBody>
                  <a:tcPr marL="0" marR="0" marT="0" marB="0" anchor="b">
                    <a:lnL>
                      <a:noFill/>
                    </a:lnL>
                    <a:lnR>
                      <a:noFill/>
                    </a:lnR>
                    <a:lnT>
                      <a:noFill/>
                    </a:lnT>
                    <a:lnB>
                      <a:noFill/>
                    </a:lnB>
                    <a:solidFill>
                      <a:srgbClr val="F2F2F2"/>
                    </a:solidFill>
                  </a:tcPr>
                </a:tc>
                <a:extLst>
                  <a:ext uri="{0D108BD9-81ED-4DB2-BD59-A6C34878D82A}">
                    <a16:rowId xmlns:a16="http://schemas.microsoft.com/office/drawing/2014/main" val="4279610416"/>
                  </a:ext>
                </a:extLst>
              </a:tr>
              <a:tr h="143509">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EtOH</a:t>
                      </a:r>
                    </a:p>
                  </a:txBody>
                  <a:tcPr marL="0" marR="0" marT="0" marB="0" anchor="ctr">
                    <a:lnL>
                      <a:noFill/>
                    </a:lnL>
                    <a:lnR>
                      <a:noFill/>
                    </a:lnR>
                    <a:lnT>
                      <a:noFill/>
                    </a:lnT>
                    <a:lnB>
                      <a:noFill/>
                    </a:lnB>
                    <a:solidFill>
                      <a:srgbClr val="FFFFFF"/>
                    </a:solidFill>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a:noFill/>
                    </a:lnT>
                    <a:lnB>
                      <a:noFill/>
                    </a:lnB>
                  </a:tcPr>
                </a:tc>
                <a:tc>
                  <a:txBody>
                    <a:bodyPr/>
                    <a:lstStyle/>
                    <a:p>
                      <a:pPr algn="ctr" fontAlgn="ctr"/>
                      <a:r>
                        <a:rPr lang="fi-FI" sz="900" b="0" i="0" u="none" strike="noStrike">
                          <a:effectLst/>
                          <a:latin typeface="Calibri" panose="020F0502020204030204" pitchFamily="34" charset="0"/>
                        </a:rPr>
                        <a:t>1,86</a:t>
                      </a:r>
                    </a:p>
                  </a:txBody>
                  <a:tcPr marL="0" marR="0" marT="0" marB="0" anchor="ctr">
                    <a:lnL>
                      <a:noFill/>
                    </a:lnL>
                    <a:lnR>
                      <a:noFill/>
                    </a:lnR>
                    <a:lnT>
                      <a:noFill/>
                    </a:lnT>
                    <a:lnB>
                      <a:noFill/>
                    </a:lnB>
                    <a:solidFill>
                      <a:srgbClr val="FFFFFF"/>
                    </a:solidFill>
                  </a:tcPr>
                </a:tc>
                <a:tc>
                  <a:txBody>
                    <a:bodyPr/>
                    <a:lstStyle/>
                    <a:p>
                      <a:pPr algn="ctr" fontAlgn="ctr"/>
                      <a:r>
                        <a:rPr lang="fi-FI" sz="900" b="0" i="0" u="none" strike="noStrike">
                          <a:effectLst/>
                          <a:latin typeface="Calibri" panose="020F0502020204030204" pitchFamily="34" charset="0"/>
                        </a:rPr>
                        <a:t>450</a:t>
                      </a:r>
                    </a:p>
                  </a:txBody>
                  <a:tcPr marL="0" marR="0" marT="0" marB="0" anchor="ctr">
                    <a:lnL>
                      <a:noFill/>
                    </a:lnL>
                    <a:lnR>
                      <a:noFill/>
                    </a:lnR>
                    <a:lnT>
                      <a:noFill/>
                    </a:lnT>
                    <a:lnB>
                      <a:noFill/>
                    </a:lnB>
                    <a:solidFill>
                      <a:srgbClr val="FFFFFF"/>
                    </a:solidFill>
                  </a:tcPr>
                </a:tc>
                <a:tc>
                  <a:txBody>
                    <a:bodyPr/>
                    <a:lstStyle/>
                    <a:p>
                      <a:pPr algn="ctr" fontAlgn="b"/>
                      <a:r>
                        <a:rPr lang="fi-FI" sz="800" b="0" i="0" u="none" strike="noStrike">
                          <a:effectLst/>
                          <a:latin typeface="Arial" panose="020B0604020202020204" pitchFamily="34" charset="0"/>
                        </a:rPr>
                        <a:t>6711</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47,5</a:t>
                      </a:r>
                    </a:p>
                  </a:txBody>
                  <a:tcPr marL="0" marR="0" marT="0" marB="0" anchor="b">
                    <a:lnL>
                      <a:noFill/>
                    </a:lnL>
                    <a:lnR>
                      <a:noFill/>
                    </a:lnR>
                    <a:lnT>
                      <a:noFill/>
                    </a:lnT>
                    <a:lnB>
                      <a:noFill/>
                    </a:lnB>
                  </a:tcPr>
                </a:tc>
                <a:extLst>
                  <a:ext uri="{0D108BD9-81ED-4DB2-BD59-A6C34878D82A}">
                    <a16:rowId xmlns:a16="http://schemas.microsoft.com/office/drawing/2014/main" val="1779171638"/>
                  </a:ext>
                </a:extLst>
              </a:tr>
              <a:tr h="138519">
                <a:tc>
                  <a:txBody>
                    <a:bodyPr/>
                    <a:lstStyle/>
                    <a:p>
                      <a:pPr algn="ctr" fontAlgn="b"/>
                      <a:r>
                        <a:rPr lang="fi-FI" sz="800" b="0" i="0" u="none" strike="noStrike" dirty="0">
                          <a:effectLst/>
                          <a:latin typeface="Arial" panose="020B0604020202020204" pitchFamily="34" charset="0"/>
                        </a:rPr>
                        <a:t>2</a:t>
                      </a:r>
                    </a:p>
                  </a:txBody>
                  <a:tcPr marL="0" marR="0" marT="0" marB="0" anchor="b">
                    <a:lnL>
                      <a:noFill/>
                    </a:lnL>
                    <a:lnR>
                      <a:noFill/>
                    </a:lnR>
                    <a:lnT>
                      <a:noFill/>
                    </a:lnT>
                    <a:lnB>
                      <a:noFill/>
                    </a:lnB>
                  </a:tcPr>
                </a:tc>
                <a:tc>
                  <a:txBody>
                    <a:bodyPr/>
                    <a:lstStyle/>
                    <a:p>
                      <a:pPr algn="just" fontAlgn="ctr"/>
                      <a:r>
                        <a:rPr lang="fi-FI" sz="900" b="1" i="0" u="none" strike="noStrike">
                          <a:effectLst/>
                          <a:latin typeface="Calibri" panose="020F0502020204030204" pitchFamily="34" charset="0"/>
                        </a:rPr>
                        <a:t>Utilities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4606101"/>
                  </a:ext>
                </a:extLst>
              </a:tr>
              <a:tr h="143509">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Water</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i-FI" sz="800" b="0" i="0" u="none" strike="noStrike">
                          <a:effectLst/>
                          <a:latin typeface="Arial" panose="020B0604020202020204" pitchFamily="34" charset="0"/>
                        </a:rPr>
                        <a:t>11,1</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i-FI" sz="800" b="0" i="0" u="none" strike="noStrike">
                          <a:effectLst/>
                          <a:latin typeface="Arial" panose="020B0604020202020204" pitchFamily="34" charset="0"/>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i-FI" sz="800" b="0" i="0" u="none" strike="noStrike">
                          <a:effectLst/>
                          <a:latin typeface="Arial" panose="020B0604020202020204" pitchFamily="34" charset="0"/>
                        </a:rPr>
                        <a:t>89</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fi-FI" sz="800" b="0" i="0" u="none" strike="noStrike">
                          <a:effectLst/>
                          <a:latin typeface="Arial" panose="020B0604020202020204" pitchFamily="34" charset="0"/>
                        </a:rPr>
                        <a:t>0,6</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732615631"/>
                  </a:ext>
                </a:extLst>
              </a:tr>
              <a:tr h="172212">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N</a:t>
                      </a:r>
                      <a:r>
                        <a:rPr lang="fi-FI" sz="900" b="0" i="0" u="none" strike="noStrike" baseline="-25000">
                          <a:effectLst/>
                          <a:latin typeface="Calibri" panose="020F0502020204030204" pitchFamily="34" charset="0"/>
                        </a:rPr>
                        <a:t>2</a:t>
                      </a:r>
                      <a:endParaRPr lang="fi-FI" sz="900" b="0" i="0" u="none" strike="noStrike">
                        <a:effectLst/>
                        <a:latin typeface="Calibri" panose="020F0502020204030204" pitchFamily="34" charset="0"/>
                      </a:endParaRPr>
                    </a:p>
                  </a:txBody>
                  <a:tcPr marL="0" marR="0" marT="0" marB="0" anchor="ctr">
                    <a:lnL>
                      <a:noFill/>
                    </a:lnL>
                    <a:lnR>
                      <a:noFill/>
                    </a:lnR>
                    <a:lnT>
                      <a:noFill/>
                    </a:lnT>
                    <a:lnB>
                      <a:noFill/>
                    </a:lnB>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a:noFill/>
                    </a:lnT>
                    <a:lnB>
                      <a:noFill/>
                    </a:lnB>
                  </a:tcPr>
                </a:tc>
                <a:tc>
                  <a:txBody>
                    <a:bodyPr/>
                    <a:lstStyle/>
                    <a:p>
                      <a:pPr algn="ctr" fontAlgn="ctr"/>
                      <a:r>
                        <a:rPr lang="fi-FI" sz="900" b="0" i="0" u="none" strike="noStrike">
                          <a:effectLst/>
                          <a:latin typeface="Calibri" panose="020F0502020204030204" pitchFamily="34" charset="0"/>
                        </a:rPr>
                        <a:t>0,08</a:t>
                      </a:r>
                    </a:p>
                  </a:txBody>
                  <a:tcPr marL="0" marR="0" marT="0" marB="0" anchor="ctr">
                    <a:lnL>
                      <a:noFill/>
                    </a:lnL>
                    <a:lnR>
                      <a:noFill/>
                    </a:lnR>
                    <a:lnT>
                      <a:noFill/>
                    </a:lnT>
                    <a:lnB>
                      <a:noFill/>
                    </a:lnB>
                  </a:tcPr>
                </a:tc>
                <a:tc>
                  <a:txBody>
                    <a:bodyPr/>
                    <a:lstStyle/>
                    <a:p>
                      <a:pPr algn="ctr" fontAlgn="ctr"/>
                      <a:r>
                        <a:rPr lang="fi-FI" sz="900" b="0" i="0" u="none" strike="noStrike">
                          <a:effectLst/>
                          <a:latin typeface="Calibri" panose="020F0502020204030204" pitchFamily="34" charset="0"/>
                        </a:rPr>
                        <a:t>200</a:t>
                      </a:r>
                    </a:p>
                  </a:txBody>
                  <a:tcPr marL="0" marR="0" marT="0" marB="0" anchor="ctr">
                    <a:lnL>
                      <a:noFill/>
                    </a:lnL>
                    <a:lnR>
                      <a:noFill/>
                    </a:lnR>
                    <a:lnT>
                      <a:noFill/>
                    </a:lnT>
                    <a:lnB>
                      <a:noFill/>
                    </a:lnB>
                  </a:tcPr>
                </a:tc>
                <a:tc>
                  <a:txBody>
                    <a:bodyPr/>
                    <a:lstStyle/>
                    <a:p>
                      <a:pPr algn="ctr" fontAlgn="b"/>
                      <a:r>
                        <a:rPr lang="fi-FI" sz="800" b="0" i="0" u="none" strike="noStrike">
                          <a:effectLst/>
                          <a:latin typeface="Arial" panose="020B0604020202020204" pitchFamily="34" charset="0"/>
                        </a:rPr>
                        <a:t>130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0,9</a:t>
                      </a:r>
                    </a:p>
                  </a:txBody>
                  <a:tcPr marL="0" marR="0" marT="0" marB="0" anchor="b">
                    <a:lnL>
                      <a:noFill/>
                    </a:lnL>
                    <a:lnR>
                      <a:noFill/>
                    </a:lnR>
                    <a:lnT>
                      <a:noFill/>
                    </a:lnT>
                    <a:lnB>
                      <a:noFill/>
                    </a:lnB>
                  </a:tcPr>
                </a:tc>
                <a:extLst>
                  <a:ext uri="{0D108BD9-81ED-4DB2-BD59-A6C34878D82A}">
                    <a16:rowId xmlns:a16="http://schemas.microsoft.com/office/drawing/2014/main" val="635460702"/>
                  </a:ext>
                </a:extLst>
              </a:tr>
              <a:tr h="143509">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Steam</a:t>
                      </a: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t/h</a:t>
                      </a: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0,075</a:t>
                      </a:r>
                    </a:p>
                  </a:txBody>
                  <a:tcPr marL="0" marR="0" marT="0" marB="0" anchor="ctr">
                    <a:lnL>
                      <a:noFill/>
                    </a:lnL>
                    <a:lnR>
                      <a:noFill/>
                    </a:lnR>
                    <a:lnT>
                      <a:noFill/>
                    </a:lnT>
                    <a:lnB>
                      <a:noFill/>
                    </a:lnB>
                    <a:solidFill>
                      <a:srgbClr val="F2F2F2"/>
                    </a:solidFill>
                  </a:tcPr>
                </a:tc>
                <a:tc>
                  <a:txBody>
                    <a:bodyPr/>
                    <a:lstStyle/>
                    <a:p>
                      <a:pPr algn="ctr" fontAlgn="ctr"/>
                      <a:r>
                        <a:rPr lang="fi-FI" sz="900" b="0" i="0" u="none" strike="noStrike">
                          <a:effectLst/>
                          <a:latin typeface="Calibri" panose="020F0502020204030204" pitchFamily="34" charset="0"/>
                        </a:rPr>
                        <a:t>25</a:t>
                      </a:r>
                    </a:p>
                  </a:txBody>
                  <a:tcPr marL="0" marR="0" marT="0" marB="0" anchor="ctr">
                    <a:lnL>
                      <a:noFill/>
                    </a:lnL>
                    <a:lnR>
                      <a:noFill/>
                    </a:lnR>
                    <a:lnT>
                      <a:noFill/>
                    </a:lnT>
                    <a:lnB>
                      <a:noFill/>
                    </a:lnB>
                    <a:solidFill>
                      <a:srgbClr val="F2F2F2"/>
                    </a:solidFill>
                  </a:tcPr>
                </a:tc>
                <a:tc>
                  <a:txBody>
                    <a:bodyPr/>
                    <a:lstStyle/>
                    <a:p>
                      <a:pPr algn="ctr" fontAlgn="b"/>
                      <a:r>
                        <a:rPr lang="fi-FI" sz="800" b="0" i="0" u="none" strike="noStrike">
                          <a:effectLst/>
                          <a:latin typeface="Arial" panose="020B0604020202020204" pitchFamily="34" charset="0"/>
                        </a:rPr>
                        <a:t>15</a:t>
                      </a:r>
                    </a:p>
                  </a:txBody>
                  <a:tcPr marL="0" marR="0" marT="0" marB="0" anchor="b">
                    <a:lnL>
                      <a:noFill/>
                    </a:lnL>
                    <a:lnR>
                      <a:noFill/>
                    </a:lnR>
                    <a:lnT>
                      <a:noFill/>
                    </a:lnT>
                    <a:lnB>
                      <a:noFill/>
                    </a:lnB>
                    <a:solidFill>
                      <a:srgbClr val="F2F2F2"/>
                    </a:solidFill>
                  </a:tcPr>
                </a:tc>
                <a:tc>
                  <a:txBody>
                    <a:bodyPr/>
                    <a:lstStyle/>
                    <a:p>
                      <a:pPr algn="ctr" fontAlgn="b"/>
                      <a:r>
                        <a:rPr lang="fi-FI" sz="800" b="0" i="0" u="none" strike="noStrike">
                          <a:effectLst/>
                          <a:latin typeface="Arial" panose="020B0604020202020204" pitchFamily="34" charset="0"/>
                        </a:rPr>
                        <a:t>0,1</a:t>
                      </a:r>
                    </a:p>
                  </a:txBody>
                  <a:tcPr marL="0" marR="0" marT="0" marB="0" anchor="b">
                    <a:lnL>
                      <a:noFill/>
                    </a:lnL>
                    <a:lnR>
                      <a:noFill/>
                    </a:lnR>
                    <a:lnT>
                      <a:noFill/>
                    </a:lnT>
                    <a:lnB>
                      <a:noFill/>
                    </a:lnB>
                    <a:solidFill>
                      <a:srgbClr val="F2F2F2"/>
                    </a:solidFill>
                  </a:tcPr>
                </a:tc>
                <a:extLst>
                  <a:ext uri="{0D108BD9-81ED-4DB2-BD59-A6C34878D82A}">
                    <a16:rowId xmlns:a16="http://schemas.microsoft.com/office/drawing/2014/main" val="1064103716"/>
                  </a:ext>
                </a:extLst>
              </a:tr>
              <a:tr h="29419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0" i="0" u="none" strike="noStrike">
                          <a:effectLst/>
                          <a:latin typeface="Calibri" panose="020F0502020204030204" pitchFamily="34" charset="0"/>
                        </a:rPr>
                        <a:t>Electricity</a:t>
                      </a:r>
                    </a:p>
                  </a:txBody>
                  <a:tcPr marL="0" marR="0" marT="0" marB="0" anchor="ctr">
                    <a:lnL>
                      <a:noFill/>
                    </a:lnL>
                    <a:lnR>
                      <a:noFill/>
                    </a:lnR>
                    <a:lnT>
                      <a:noFill/>
                    </a:lnT>
                    <a:lnB>
                      <a:noFill/>
                    </a:lnB>
                    <a:solidFill>
                      <a:srgbClr val="FFFFFF"/>
                    </a:solidFill>
                  </a:tcPr>
                </a:tc>
                <a:tc>
                  <a:txBody>
                    <a:bodyPr/>
                    <a:lstStyle/>
                    <a:p>
                      <a:pPr algn="ctr" fontAlgn="ctr"/>
                      <a:r>
                        <a:rPr lang="fi-FI" sz="900" b="0" i="0" u="none" strike="noStrike">
                          <a:effectLst/>
                          <a:latin typeface="Calibri" panose="020F0502020204030204" pitchFamily="34" charset="0"/>
                        </a:rPr>
                        <a:t>MWh</a:t>
                      </a:r>
                    </a:p>
                  </a:txBody>
                  <a:tcPr marL="0" marR="0" marT="0" marB="0" anchor="ctr">
                    <a:lnL>
                      <a:noFill/>
                    </a:lnL>
                    <a:lnR>
                      <a:noFill/>
                    </a:lnR>
                    <a:lnT>
                      <a:noFill/>
                    </a:lnT>
                    <a:lnB>
                      <a:noFill/>
                    </a:lnB>
                    <a:solidFill>
                      <a:srgbClr val="FFFFFF"/>
                    </a:solidFill>
                  </a:tcPr>
                </a:tc>
                <a:tc>
                  <a:txBody>
                    <a:bodyPr/>
                    <a:lstStyle/>
                    <a:p>
                      <a:pPr algn="ctr" fontAlgn="b"/>
                      <a:r>
                        <a:rPr lang="fi-FI" sz="800" b="0" i="0" u="none" strike="noStrike">
                          <a:effectLst/>
                          <a:latin typeface="Arial" panose="020B0604020202020204" pitchFamily="34" charset="0"/>
                        </a:rPr>
                        <a:t>6912</a:t>
                      </a:r>
                    </a:p>
                  </a:txBody>
                  <a:tcPr marL="0" marR="0" marT="0" marB="0" anchor="b">
                    <a:lnL>
                      <a:noFill/>
                    </a:lnL>
                    <a:lnR>
                      <a:noFill/>
                    </a:lnR>
                    <a:lnT>
                      <a:noFill/>
                    </a:lnT>
                    <a:lnB>
                      <a:noFill/>
                    </a:lnB>
                  </a:tcPr>
                </a:tc>
                <a:tc>
                  <a:txBody>
                    <a:bodyPr/>
                    <a:lstStyle/>
                    <a:p>
                      <a:pPr algn="ctr" fontAlgn="b"/>
                      <a:r>
                        <a:rPr lang="fi-FI" sz="900" b="0" i="0" u="none" strike="noStrike">
                          <a:effectLst/>
                          <a:latin typeface="Calibri" panose="020F0502020204030204" pitchFamily="34" charset="0"/>
                        </a:rPr>
                        <a:t>60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480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3,4</a:t>
                      </a:r>
                    </a:p>
                  </a:txBody>
                  <a:tcPr marL="0" marR="0" marT="0" marB="0" anchor="b">
                    <a:lnL>
                      <a:noFill/>
                    </a:lnL>
                    <a:lnR>
                      <a:noFill/>
                    </a:lnR>
                    <a:lnT>
                      <a:noFill/>
                    </a:lnT>
                    <a:lnB>
                      <a:noFill/>
                    </a:lnB>
                  </a:tcPr>
                </a:tc>
                <a:extLst>
                  <a:ext uri="{0D108BD9-81ED-4DB2-BD59-A6C34878D82A}">
                    <a16:rowId xmlns:a16="http://schemas.microsoft.com/office/drawing/2014/main" val="1385905926"/>
                  </a:ext>
                </a:extLst>
              </a:tr>
              <a:tr h="200913">
                <a:tc>
                  <a:txBody>
                    <a:bodyPr/>
                    <a:lstStyle/>
                    <a:p>
                      <a:pPr algn="ctr" fontAlgn="ctr"/>
                      <a:r>
                        <a:rPr lang="fi-FI" sz="800" b="0" i="0" u="none" strike="noStrike" dirty="0">
                          <a:effectLst/>
                          <a:latin typeface="Arial" panose="020B0604020202020204" pitchFamily="34" charset="0"/>
                        </a:rPr>
                        <a:t>3</a:t>
                      </a:r>
                    </a:p>
                  </a:txBody>
                  <a:tcPr marL="0" marR="0" marT="0" marB="0" anchor="ctr">
                    <a:lnL>
                      <a:noFill/>
                    </a:lnL>
                    <a:lnR>
                      <a:noFill/>
                    </a:lnR>
                    <a:lnT>
                      <a:noFill/>
                    </a:lnT>
                    <a:lnB>
                      <a:noFill/>
                    </a:lnB>
                  </a:tcPr>
                </a:tc>
                <a:tc>
                  <a:txBody>
                    <a:bodyPr/>
                    <a:lstStyle/>
                    <a:p>
                      <a:pPr algn="just" fontAlgn="ctr"/>
                      <a:r>
                        <a:rPr lang="fi-FI" sz="900" b="1" i="0" u="none" strike="noStrike">
                          <a:effectLst/>
                          <a:latin typeface="Calibri" panose="020F0502020204030204" pitchFamily="34" charset="0"/>
                        </a:rPr>
                        <a:t>Others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704342"/>
                  </a:ext>
                </a:extLst>
              </a:tr>
              <a:tr h="150685">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Waste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t/h</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dirty="0">
                          <a:effectLst/>
                          <a:latin typeface="Arial" panose="020B0604020202020204" pitchFamily="34" charset="0"/>
                        </a:rPr>
                        <a:t>3,6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900" b="0" i="0" u="none" strike="noStrike">
                          <a:effectLst/>
                          <a:latin typeface="Calibri" panose="020F0502020204030204" pitchFamily="34" charset="0"/>
                        </a:rPr>
                        <a:t>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144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1,0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8421895"/>
                  </a:ext>
                </a:extLst>
              </a:tr>
              <a:tr h="144069">
                <a:tc>
                  <a:txBody>
                    <a:bodyPr/>
                    <a:lstStyle/>
                    <a:p>
                      <a:pPr algn="l"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dirty="0" err="1">
                          <a:effectLst/>
                          <a:latin typeface="Arial" panose="020B0604020202020204" pitchFamily="34" charset="0"/>
                        </a:rPr>
                        <a:t>Instrument</a:t>
                      </a:r>
                      <a:r>
                        <a:rPr lang="fi-FI" sz="800" b="0" i="0" u="none" strike="noStrike" dirty="0">
                          <a:effectLst/>
                          <a:latin typeface="Arial" panose="020B0604020202020204" pitchFamily="34" charset="0"/>
                        </a:rPr>
                        <a:t> air</a:t>
                      </a:r>
                    </a:p>
                  </a:txBody>
                  <a:tcPr marL="0" marR="0" marT="0" marB="0" anchor="b">
                    <a:lnL>
                      <a:noFill/>
                    </a:lnL>
                    <a:lnR>
                      <a:noFill/>
                    </a:lnR>
                    <a:lnT>
                      <a:noFill/>
                    </a:lnT>
                    <a:lnB>
                      <a:noFill/>
                    </a:lnB>
                  </a:tcPr>
                </a:tc>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endParaRPr lang="fi-FI" sz="900" b="0" i="0" u="none" strike="noStrike" dirty="0">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fi-FI" sz="800" b="0" i="0" u="none" strike="noStrike" dirty="0">
                          <a:effectLst/>
                          <a:latin typeface="Arial" panose="020B0604020202020204" pitchFamily="34" charset="0"/>
                        </a:rPr>
                        <a:t>10</a:t>
                      </a:r>
                    </a:p>
                  </a:txBody>
                  <a:tcPr marL="0" marR="0" marT="0" marB="0" anchor="b">
                    <a:lnL>
                      <a:noFill/>
                    </a:lnL>
                    <a:lnR>
                      <a:noFill/>
                    </a:lnR>
                    <a:lnT>
                      <a:noFill/>
                    </a:lnT>
                    <a:lnB>
                      <a:noFill/>
                    </a:lnB>
                  </a:tcPr>
                </a:tc>
                <a:tc>
                  <a:txBody>
                    <a:bodyPr/>
                    <a:lstStyle/>
                    <a:p>
                      <a:pPr algn="ctr" fontAlgn="b"/>
                      <a:r>
                        <a:rPr lang="fi-FI" sz="800" b="0" i="0" u="none" strike="noStrike" dirty="0">
                          <a:effectLst/>
                          <a:latin typeface="Arial" panose="020B0604020202020204" pitchFamily="34" charset="0"/>
                        </a:rPr>
                        <a:t>0,1</a:t>
                      </a:r>
                    </a:p>
                  </a:txBody>
                  <a:tcPr marL="0" marR="0" marT="0" marB="0" anchor="b">
                    <a:lnL>
                      <a:noFill/>
                    </a:lnL>
                    <a:lnR>
                      <a:noFill/>
                    </a:lnR>
                    <a:lnT>
                      <a:noFill/>
                    </a:lnT>
                    <a:lnB>
                      <a:noFill/>
                    </a:lnB>
                  </a:tcPr>
                </a:tc>
                <a:extLst>
                  <a:ext uri="{0D108BD9-81ED-4DB2-BD59-A6C34878D82A}">
                    <a16:rowId xmlns:a16="http://schemas.microsoft.com/office/drawing/2014/main" val="1826207739"/>
                  </a:ext>
                </a:extLst>
              </a:tr>
              <a:tr h="147227">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dirty="0" err="1">
                          <a:effectLst/>
                          <a:latin typeface="Arial" panose="020B0604020202020204" pitchFamily="34" charset="0"/>
                        </a:rPr>
                        <a:t>Maintenance</a:t>
                      </a:r>
                      <a:r>
                        <a:rPr lang="fi-FI" sz="800" b="0" i="0" u="none" strike="noStrike" dirty="0">
                          <a:effectLst/>
                          <a:latin typeface="Arial" panose="020B0604020202020204" pitchFamily="34" charset="0"/>
                        </a:rPr>
                        <a:t> and </a:t>
                      </a:r>
                      <a:r>
                        <a:rPr lang="fi-FI" sz="800" b="0" i="0" u="none" strike="noStrike" dirty="0" err="1">
                          <a:effectLst/>
                          <a:latin typeface="Arial" panose="020B0604020202020204" pitchFamily="34" charset="0"/>
                        </a:rPr>
                        <a:t>repairs</a:t>
                      </a:r>
                      <a:endParaRPr lang="fi-FI" sz="800" b="0" i="0" u="none" strike="noStrike" dirty="0">
                        <a:effectLst/>
                        <a:latin typeface="Arial" panose="020B060402020202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dirty="0">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dirty="0">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dirty="0">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dirty="0">
                          <a:effectLst/>
                          <a:latin typeface="Arial" panose="020B0604020202020204" pitchFamily="34" charset="0"/>
                        </a:rPr>
                        <a:t>2000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dirty="0">
                          <a:effectLst/>
                          <a:latin typeface="Arial" panose="020B0604020202020204" pitchFamily="34" charset="0"/>
                        </a:rPr>
                        <a:t>14,2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696533"/>
                  </a:ext>
                </a:extLst>
              </a:tr>
              <a:tr h="186562">
                <a:tc>
                  <a:txBody>
                    <a:bodyPr/>
                    <a:lstStyle/>
                    <a:p>
                      <a:pPr algn="ctr" fontAlgn="b"/>
                      <a:r>
                        <a:rPr lang="fi-FI" sz="800" b="1" i="0" u="none" strike="noStrike" dirty="0">
                          <a:effectLst/>
                          <a:latin typeface="Arial" panose="020B0604020202020204" pitchFamily="34" charset="0"/>
                        </a:rPr>
                        <a:t>A</a:t>
                      </a:r>
                    </a:p>
                  </a:txBody>
                  <a:tcPr marL="0" marR="0" marT="0" marB="0" anchor="b">
                    <a:lnL>
                      <a:noFill/>
                    </a:lnL>
                    <a:lnR>
                      <a:noFill/>
                    </a:lnR>
                    <a:lnT>
                      <a:noFill/>
                    </a:lnT>
                    <a:lnB>
                      <a:noFill/>
                    </a:lnB>
                  </a:tcPr>
                </a:tc>
                <a:tc gridSpan="2">
                  <a:txBody>
                    <a:bodyPr/>
                    <a:lstStyle/>
                    <a:p>
                      <a:pPr algn="l" fontAlgn="b"/>
                      <a:r>
                        <a:rPr lang="fi-FI" sz="800" b="1" i="0" u="none" strike="noStrike">
                          <a:effectLst/>
                          <a:latin typeface="Arial" panose="020B0604020202020204" pitchFamily="34" charset="0"/>
                        </a:rPr>
                        <a:t>Variable operating cost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fi-FI"/>
                    </a:p>
                  </a:txBody>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1" i="0" u="none" strike="noStrike">
                          <a:effectLst/>
                          <a:latin typeface="Arial" panose="020B0604020202020204" pitchFamily="34" charset="0"/>
                        </a:rPr>
                        <a:t>11112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42016053"/>
                  </a:ext>
                </a:extLst>
              </a:tr>
              <a:tr h="130016">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just" fontAlgn="ctr"/>
                      <a:r>
                        <a:rPr lang="fi-FI" sz="900" b="1" i="0" u="none" strike="noStrike">
                          <a:effectLst/>
                          <a:latin typeface="Calibri" panose="020F0502020204030204" pitchFamily="34" charset="0"/>
                        </a:rPr>
                        <a:t>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dirty="0">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54783"/>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Salaries</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18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900" b="0" i="0" u="none" strike="noStrike">
                          <a:effectLst/>
                          <a:latin typeface="Calibri" panose="020F0502020204030204" pitchFamily="34" charset="0"/>
                        </a:rPr>
                        <a:t>65000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1170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0" i="0" u="none" strike="noStrike">
                          <a:effectLst/>
                          <a:latin typeface="Arial" panose="020B0604020202020204" pitchFamily="34" charset="0"/>
                        </a:rPr>
                        <a:t>8,3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22476631"/>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Insurance</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endParaRPr lang="fi-FI" sz="900" b="0" i="0" u="none" strike="noStrike">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800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5,7</a:t>
                      </a:r>
                    </a:p>
                  </a:txBody>
                  <a:tcPr marL="0" marR="0" marT="0" marB="0" anchor="b">
                    <a:lnL>
                      <a:noFill/>
                    </a:lnL>
                    <a:lnR>
                      <a:noFill/>
                    </a:lnR>
                    <a:lnT>
                      <a:noFill/>
                    </a:lnT>
                    <a:lnB>
                      <a:noFill/>
                    </a:lnB>
                  </a:tcPr>
                </a:tc>
                <a:extLst>
                  <a:ext uri="{0D108BD9-81ED-4DB2-BD59-A6C34878D82A}">
                    <a16:rowId xmlns:a16="http://schemas.microsoft.com/office/drawing/2014/main" val="2735256497"/>
                  </a:ext>
                </a:extLst>
              </a:tr>
              <a:tr h="131923">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Administration</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150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1,1</a:t>
                      </a:r>
                    </a:p>
                  </a:txBody>
                  <a:tcPr marL="0" marR="0" marT="0" marB="0" anchor="b">
                    <a:lnL>
                      <a:noFill/>
                    </a:lnL>
                    <a:lnR>
                      <a:noFill/>
                    </a:lnR>
                    <a:lnT>
                      <a:noFill/>
                    </a:lnT>
                    <a:lnB>
                      <a:noFill/>
                    </a:lnB>
                  </a:tcPr>
                </a:tc>
                <a:extLst>
                  <a:ext uri="{0D108BD9-81ED-4DB2-BD59-A6C34878D82A}">
                    <a16:rowId xmlns:a16="http://schemas.microsoft.com/office/drawing/2014/main" val="281792687"/>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R&amp;D</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300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2,1</a:t>
                      </a:r>
                    </a:p>
                  </a:txBody>
                  <a:tcPr marL="0" marR="0" marT="0" marB="0" anchor="b">
                    <a:lnL>
                      <a:noFill/>
                    </a:lnL>
                    <a:lnR>
                      <a:noFill/>
                    </a:lnR>
                    <a:lnT>
                      <a:noFill/>
                    </a:lnT>
                    <a:lnB>
                      <a:noFill/>
                    </a:lnB>
                  </a:tcPr>
                </a:tc>
                <a:extLst>
                  <a:ext uri="{0D108BD9-81ED-4DB2-BD59-A6C34878D82A}">
                    <a16:rowId xmlns:a16="http://schemas.microsoft.com/office/drawing/2014/main" val="2988743835"/>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Rents</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0,0</a:t>
                      </a:r>
                    </a:p>
                  </a:txBody>
                  <a:tcPr marL="0" marR="0" marT="0" marB="0" anchor="b">
                    <a:lnL>
                      <a:noFill/>
                    </a:lnL>
                    <a:lnR>
                      <a:noFill/>
                    </a:lnR>
                    <a:lnT>
                      <a:noFill/>
                    </a:lnT>
                    <a:lnB>
                      <a:noFill/>
                    </a:lnB>
                  </a:tcPr>
                </a:tc>
                <a:extLst>
                  <a:ext uri="{0D108BD9-81ED-4DB2-BD59-A6C34878D82A}">
                    <a16:rowId xmlns:a16="http://schemas.microsoft.com/office/drawing/2014/main" val="1600495974"/>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Quality control</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300</a:t>
                      </a:r>
                    </a:p>
                  </a:txBody>
                  <a:tcPr marL="0" marR="0" marT="0" marB="0" anchor="b">
                    <a:lnL>
                      <a:noFill/>
                    </a:lnL>
                    <a:lnR>
                      <a:noFill/>
                    </a:lnR>
                    <a:lnT>
                      <a:noFill/>
                    </a:lnT>
                    <a:lnB>
                      <a:noFill/>
                    </a:lnB>
                  </a:tcPr>
                </a:tc>
                <a:tc>
                  <a:txBody>
                    <a:bodyPr/>
                    <a:lstStyle/>
                    <a:p>
                      <a:pPr algn="ctr" fontAlgn="b"/>
                      <a:r>
                        <a:rPr lang="fi-FI" sz="800" b="0" i="0" u="none" strike="noStrike">
                          <a:effectLst/>
                          <a:latin typeface="Arial" panose="020B0604020202020204" pitchFamily="34" charset="0"/>
                        </a:rPr>
                        <a:t>2,1</a:t>
                      </a:r>
                    </a:p>
                  </a:txBody>
                  <a:tcPr marL="0" marR="0" marT="0" marB="0" anchor="b">
                    <a:lnL>
                      <a:noFill/>
                    </a:lnL>
                    <a:lnR>
                      <a:noFill/>
                    </a:lnR>
                    <a:lnT>
                      <a:noFill/>
                    </a:lnT>
                    <a:lnB>
                      <a:noFill/>
                    </a:lnB>
                  </a:tcPr>
                </a:tc>
                <a:extLst>
                  <a:ext uri="{0D108BD9-81ED-4DB2-BD59-A6C34878D82A}">
                    <a16:rowId xmlns:a16="http://schemas.microsoft.com/office/drawing/2014/main" val="2341870178"/>
                  </a:ext>
                </a:extLst>
              </a:tr>
              <a:tr h="150685">
                <a:tc>
                  <a:txBody>
                    <a:bodyPr/>
                    <a:lstStyle/>
                    <a:p>
                      <a:pPr algn="ctr" fontAlgn="b"/>
                      <a:endParaRPr lang="fi-FI" sz="800" b="0" i="0" u="none" strike="noStrike" dirty="0">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r>
                        <a:rPr lang="fi-FI" sz="800" b="0" i="0" u="none" strike="noStrike">
                          <a:effectLst/>
                          <a:latin typeface="Arial" panose="020B0604020202020204" pitchFamily="34" charset="0"/>
                        </a:rPr>
                        <a:t>Security</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€/a</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8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300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800" b="0" i="0" u="none" strike="noStrike">
                          <a:effectLst/>
                          <a:latin typeface="Arial" panose="020B0604020202020204" pitchFamily="34" charset="0"/>
                        </a:rPr>
                        <a:t>2,1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932038"/>
                  </a:ext>
                </a:extLst>
              </a:tr>
              <a:tr h="150685">
                <a:tc>
                  <a:txBody>
                    <a:bodyPr/>
                    <a:lstStyle/>
                    <a:p>
                      <a:pPr algn="ctr" fontAlgn="b"/>
                      <a:r>
                        <a:rPr lang="fi-FI" sz="800" b="1" i="0" u="none" strike="noStrike" dirty="0">
                          <a:effectLst/>
                          <a:latin typeface="Arial" panose="020B0604020202020204" pitchFamily="34" charset="0"/>
                        </a:rPr>
                        <a:t>B</a:t>
                      </a:r>
                    </a:p>
                  </a:txBody>
                  <a:tcPr marL="0" marR="0" marT="0" marB="0" anchor="b">
                    <a:lnL>
                      <a:noFill/>
                    </a:lnL>
                    <a:lnR>
                      <a:noFill/>
                    </a:lnR>
                    <a:lnT>
                      <a:noFill/>
                    </a:lnT>
                    <a:lnB>
                      <a:noFill/>
                    </a:lnB>
                  </a:tcPr>
                </a:tc>
                <a:tc>
                  <a:txBody>
                    <a:bodyPr/>
                    <a:lstStyle/>
                    <a:p>
                      <a:pPr algn="l" fontAlgn="b"/>
                      <a:r>
                        <a:rPr lang="fi-FI" sz="800" b="1" i="0" u="none" strike="noStrike">
                          <a:effectLst/>
                          <a:latin typeface="Arial" panose="020B0604020202020204" pitchFamily="34" charset="0"/>
                        </a:rPr>
                        <a:t>Fixed operating cost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800" b="1" i="0" u="none" strike="noStrike">
                          <a:effectLst/>
                          <a:latin typeface="Arial" panose="020B0604020202020204" pitchFamily="34" charset="0"/>
                        </a:rPr>
                        <a:t>3020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i-FI" sz="800" b="0" i="0" u="none" strike="noStrike">
                        <a:effectLst/>
                        <a:latin typeface="Arial" panose="020B060402020202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54725222"/>
                  </a:ext>
                </a:extLst>
              </a:tr>
              <a:tr h="150685">
                <a:tc>
                  <a:txBody>
                    <a:bodyPr/>
                    <a:lstStyle/>
                    <a:p>
                      <a:pPr algn="ctr" fontAlgn="b"/>
                      <a:r>
                        <a:rPr lang="fi-FI" sz="800" b="1" i="0" u="none" strike="noStrike" dirty="0">
                          <a:effectLst/>
                          <a:latin typeface="Arial" panose="020B0604020202020204" pitchFamily="34" charset="0"/>
                        </a:rPr>
                        <a:t>C</a:t>
                      </a:r>
                    </a:p>
                  </a:txBody>
                  <a:tcPr marL="0" marR="0" marT="0" marB="0" anchor="b">
                    <a:lnL>
                      <a:noFill/>
                    </a:lnL>
                    <a:lnR>
                      <a:noFill/>
                    </a:lnR>
                    <a:lnT>
                      <a:noFill/>
                    </a:lnT>
                    <a:lnB>
                      <a:noFill/>
                    </a:lnB>
                  </a:tcPr>
                </a:tc>
                <a:tc>
                  <a:txBody>
                    <a:bodyPr/>
                    <a:lstStyle/>
                    <a:p>
                      <a:pPr algn="l" fontAlgn="b"/>
                      <a:r>
                        <a:rPr lang="fi-FI" sz="800" b="1" i="0" u="none" strike="noStrike">
                          <a:effectLst/>
                          <a:latin typeface="Arial" panose="020B0604020202020204" pitchFamily="34" charset="0"/>
                        </a:rPr>
                        <a:t>Total operating cost</a:t>
                      </a:r>
                    </a:p>
                  </a:txBody>
                  <a:tcPr marL="0" marR="0" marT="0" marB="0" anchor="b">
                    <a:lnL>
                      <a:noFill/>
                    </a:lnL>
                    <a:lnR>
                      <a:noFill/>
                    </a:lnR>
                    <a:lnT>
                      <a:noFill/>
                    </a:lnT>
                    <a:lnB>
                      <a:noFill/>
                    </a:lnB>
                  </a:tcPr>
                </a:tc>
                <a:tc>
                  <a:txBody>
                    <a:bodyPr/>
                    <a:lstStyle/>
                    <a:p>
                      <a:pPr algn="ctr"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l" fontAlgn="b"/>
                      <a:endParaRPr lang="fi-FI" sz="800" b="0" i="0" u="none" strike="noStrike">
                        <a:effectLst/>
                        <a:latin typeface="Arial" panose="020B0604020202020204" pitchFamily="34" charset="0"/>
                      </a:endParaRPr>
                    </a:p>
                  </a:txBody>
                  <a:tcPr marL="0" marR="0" marT="0" marB="0" anchor="b">
                    <a:lnL>
                      <a:noFill/>
                    </a:lnL>
                    <a:lnR>
                      <a:noFill/>
                    </a:lnR>
                    <a:lnT>
                      <a:noFill/>
                    </a:lnT>
                    <a:lnB>
                      <a:noFill/>
                    </a:lnB>
                  </a:tcPr>
                </a:tc>
                <a:tc>
                  <a:txBody>
                    <a:bodyPr/>
                    <a:lstStyle/>
                    <a:p>
                      <a:pPr algn="ctr" fontAlgn="b"/>
                      <a:r>
                        <a:rPr lang="fi-FI" sz="800" b="1" i="0" u="none" strike="noStrike">
                          <a:effectLst/>
                          <a:latin typeface="Arial" panose="020B0604020202020204" pitchFamily="34" charset="0"/>
                        </a:rPr>
                        <a:t>14132</a:t>
                      </a:r>
                    </a:p>
                  </a:txBody>
                  <a:tcPr marL="0" marR="0" marT="0" marB="0" anchor="b">
                    <a:lnL>
                      <a:noFill/>
                    </a:lnL>
                    <a:lnR>
                      <a:noFill/>
                    </a:lnR>
                    <a:lnT>
                      <a:noFill/>
                    </a:lnT>
                    <a:lnB>
                      <a:noFill/>
                    </a:lnB>
                  </a:tcPr>
                </a:tc>
                <a:tc>
                  <a:txBody>
                    <a:bodyPr/>
                    <a:lstStyle/>
                    <a:p>
                      <a:pPr algn="ctr" fontAlgn="b"/>
                      <a:r>
                        <a:rPr lang="fi-FI" sz="800" b="0" i="0" u="none" strike="noStrike" dirty="0">
                          <a:effectLst/>
                          <a:latin typeface="Arial" panose="020B0604020202020204" pitchFamily="34" charset="0"/>
                        </a:rPr>
                        <a:t>100</a:t>
                      </a:r>
                    </a:p>
                  </a:txBody>
                  <a:tcPr marL="0" marR="0" marT="0" marB="0" anchor="b">
                    <a:lnL>
                      <a:noFill/>
                    </a:lnL>
                    <a:lnR>
                      <a:noFill/>
                    </a:lnR>
                    <a:lnT>
                      <a:noFill/>
                    </a:lnT>
                    <a:lnB>
                      <a:noFill/>
                    </a:lnB>
                  </a:tcPr>
                </a:tc>
                <a:extLst>
                  <a:ext uri="{0D108BD9-81ED-4DB2-BD59-A6C34878D82A}">
                    <a16:rowId xmlns:a16="http://schemas.microsoft.com/office/drawing/2014/main" val="2512475806"/>
                  </a:ext>
                </a:extLst>
              </a:tr>
            </a:tbl>
          </a:graphicData>
        </a:graphic>
      </p:graphicFrame>
    </p:spTree>
    <p:extLst>
      <p:ext uri="{BB962C8B-B14F-4D97-AF65-F5344CB8AC3E}">
        <p14:creationId xmlns:p14="http://schemas.microsoft.com/office/powerpoint/2010/main" val="407284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17CD-0188-4E02-9C7B-018C0840973E}"/>
              </a:ext>
            </a:extLst>
          </p:cNvPr>
          <p:cNvSpPr>
            <a:spLocks noGrp="1"/>
          </p:cNvSpPr>
          <p:nvPr>
            <p:ph type="title"/>
          </p:nvPr>
        </p:nvSpPr>
        <p:spPr/>
        <p:txBody>
          <a:bodyPr/>
          <a:lstStyle/>
          <a:p>
            <a:pPr algn="ctr"/>
            <a:r>
              <a:rPr lang="en-US" dirty="0"/>
              <a:t>Estimation of Fixed Capital Investment (CFCI)</a:t>
            </a:r>
          </a:p>
        </p:txBody>
      </p:sp>
      <p:graphicFrame>
        <p:nvGraphicFramePr>
          <p:cNvPr id="4" name="Table 3">
            <a:extLst>
              <a:ext uri="{FF2B5EF4-FFF2-40B4-BE49-F238E27FC236}">
                <a16:creationId xmlns:a16="http://schemas.microsoft.com/office/drawing/2014/main" id="{3D1AFC56-30E4-4977-8C7B-220F41FDCD68}"/>
              </a:ext>
            </a:extLst>
          </p:cNvPr>
          <p:cNvGraphicFramePr>
            <a:graphicFrameLocks noGrp="1"/>
          </p:cNvGraphicFramePr>
          <p:nvPr>
            <p:extLst>
              <p:ext uri="{D42A27DB-BD31-4B8C-83A1-F6EECF244321}">
                <p14:modId xmlns:p14="http://schemas.microsoft.com/office/powerpoint/2010/main" val="25966527"/>
              </p:ext>
            </p:extLst>
          </p:nvPr>
        </p:nvGraphicFramePr>
        <p:xfrm>
          <a:off x="3160471" y="1893831"/>
          <a:ext cx="5871057" cy="3715134"/>
        </p:xfrm>
        <a:graphic>
          <a:graphicData uri="http://schemas.openxmlformats.org/drawingml/2006/table">
            <a:tbl>
              <a:tblPr firstRow="1" lastRow="1" bandCol="1">
                <a:tableStyleId>{5C22544A-7EE6-4342-B048-85BDC9FD1C3A}</a:tableStyleId>
              </a:tblPr>
              <a:tblGrid>
                <a:gridCol w="416169">
                  <a:extLst>
                    <a:ext uri="{9D8B030D-6E8A-4147-A177-3AD203B41FA5}">
                      <a16:colId xmlns:a16="http://schemas.microsoft.com/office/drawing/2014/main" val="3862626704"/>
                    </a:ext>
                  </a:extLst>
                </a:gridCol>
                <a:gridCol w="4639212">
                  <a:extLst>
                    <a:ext uri="{9D8B030D-6E8A-4147-A177-3AD203B41FA5}">
                      <a16:colId xmlns:a16="http://schemas.microsoft.com/office/drawing/2014/main" val="1397576604"/>
                    </a:ext>
                  </a:extLst>
                </a:gridCol>
                <a:gridCol w="815676">
                  <a:extLst>
                    <a:ext uri="{9D8B030D-6E8A-4147-A177-3AD203B41FA5}">
                      <a16:colId xmlns:a16="http://schemas.microsoft.com/office/drawing/2014/main" val="1436501807"/>
                    </a:ext>
                  </a:extLst>
                </a:gridCol>
              </a:tblGrid>
              <a:tr h="223082">
                <a:tc>
                  <a:txBody>
                    <a:bodyPr/>
                    <a:lstStyle/>
                    <a:p>
                      <a:pPr algn="ctr">
                        <a:spcAft>
                          <a:spcPts val="0"/>
                        </a:spcAft>
                      </a:pPr>
                      <a:r>
                        <a:rPr lang="en-US" sz="1200" kern="1200" dirty="0">
                          <a:effectLst/>
                          <a:latin typeface="+mj-lt"/>
                        </a:rPr>
                        <a:t> </a:t>
                      </a:r>
                      <a:endParaRPr lang="fi-FI" sz="1200" dirty="0">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kern="1200" dirty="0">
                          <a:effectLst/>
                          <a:latin typeface="+mj-lt"/>
                        </a:rPr>
                        <a:t>Items</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fi-FI" sz="1200" kern="1200">
                          <a:effectLst/>
                          <a:latin typeface="+mj-lt"/>
                        </a:rPr>
                        <a:t>%</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590244272"/>
                  </a:ext>
                </a:extLst>
              </a:tr>
              <a:tr h="190600">
                <a:tc>
                  <a:txBody>
                    <a:bodyPr/>
                    <a:lstStyle/>
                    <a:p>
                      <a:pPr algn="ctr">
                        <a:spcAft>
                          <a:spcPts val="0"/>
                        </a:spcAft>
                      </a:pPr>
                      <a:r>
                        <a:rPr lang="en-US" sz="1200" kern="1200">
                          <a:effectLst/>
                          <a:latin typeface="+mj-lt"/>
                        </a:rPr>
                        <a:t>1</a:t>
                      </a:r>
                      <a:endParaRPr lang="fi-FI" sz="1200">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kern="1200" dirty="0">
                          <a:effectLst/>
                          <a:latin typeface="+mj-lt"/>
                        </a:rPr>
                        <a:t>Equipment (delivered)</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dirty="0">
                          <a:effectLst/>
                          <a:latin typeface="+mj-lt"/>
                        </a:rPr>
                        <a:t> 100</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1071428815"/>
                  </a:ext>
                </a:extLst>
              </a:tr>
              <a:tr h="245682">
                <a:tc>
                  <a:txBody>
                    <a:bodyPr/>
                    <a:lstStyle/>
                    <a:p>
                      <a:pPr algn="ctr"/>
                      <a:r>
                        <a:rPr lang="en-US" sz="1200" kern="1200" dirty="0">
                          <a:effectLst/>
                          <a:latin typeface="+mj-lt"/>
                        </a:rPr>
                        <a:t>2</a:t>
                      </a:r>
                      <a:r>
                        <a:rPr lang="fi-FI" sz="1200" dirty="0">
                          <a:effectLst/>
                          <a:latin typeface="+mj-lt"/>
                        </a:rPr>
                        <a:t> </a:t>
                      </a:r>
                    </a:p>
                  </a:txBody>
                  <a:tcPr marL="49079" marR="49079" marT="6814" marB="0" anchor="b"/>
                </a:tc>
                <a:tc>
                  <a:txBody>
                    <a:bodyPr/>
                    <a:lstStyle/>
                    <a:p>
                      <a:pPr lvl="1">
                        <a:spcAft>
                          <a:spcPts val="0"/>
                        </a:spcAft>
                      </a:pPr>
                      <a:r>
                        <a:rPr lang="en-US" sz="1200" kern="1200" dirty="0">
                          <a:effectLst/>
                          <a:latin typeface="+mj-lt"/>
                        </a:rPr>
                        <a:t>Steel structure &amp; support</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dirty="0">
                          <a:effectLst/>
                          <a:latin typeface="+mj-lt"/>
                        </a:rPr>
                        <a:t>18-20 </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2623372098"/>
                  </a:ext>
                </a:extLst>
              </a:tr>
              <a:tr h="180568">
                <a:tc>
                  <a:txBody>
                    <a:bodyPr/>
                    <a:lstStyle/>
                    <a:p>
                      <a:pPr algn="ctr">
                        <a:spcAft>
                          <a:spcPts val="0"/>
                        </a:spcAft>
                      </a:pPr>
                      <a:r>
                        <a:rPr lang="en-US" sz="1200" kern="1200" dirty="0">
                          <a:effectLst/>
                          <a:latin typeface="+mj-lt"/>
                        </a:rPr>
                        <a:t>3</a:t>
                      </a:r>
                      <a:endParaRPr lang="fi-FI" sz="1200" dirty="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Insulation                                               equip. installed. 40-45% E</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10-15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871371903"/>
                  </a:ext>
                </a:extLst>
              </a:tr>
              <a:tr h="180568">
                <a:tc>
                  <a:txBody>
                    <a:bodyPr/>
                    <a:lstStyle/>
                    <a:p>
                      <a:pPr algn="ctr">
                        <a:spcAft>
                          <a:spcPts val="0"/>
                        </a:spcAft>
                      </a:pPr>
                      <a:r>
                        <a:rPr lang="en-US" sz="1200" kern="1200">
                          <a:effectLst/>
                          <a:latin typeface="+mj-lt"/>
                        </a:rPr>
                        <a:t>4</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Painting </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5-10</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4075049537"/>
                  </a:ext>
                </a:extLst>
              </a:tr>
              <a:tr h="180568">
                <a:tc>
                  <a:txBody>
                    <a:bodyPr/>
                    <a:lstStyle/>
                    <a:p>
                      <a:pPr algn="ctr">
                        <a:spcAft>
                          <a:spcPts val="0"/>
                        </a:spcAft>
                      </a:pPr>
                      <a:r>
                        <a:rPr lang="en-US" sz="1200" kern="1200">
                          <a:effectLst/>
                          <a:latin typeface="+mj-lt"/>
                        </a:rPr>
                        <a:t>5</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a:effectLst/>
                          <a:latin typeface="+mj-lt"/>
                        </a:rPr>
                        <a:t>Piping (installed)</a:t>
                      </a:r>
                      <a:endParaRPr lang="fi-FI" sz="120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16-70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2049185160"/>
                  </a:ext>
                </a:extLst>
              </a:tr>
              <a:tr h="180568">
                <a:tc>
                  <a:txBody>
                    <a:bodyPr/>
                    <a:lstStyle/>
                    <a:p>
                      <a:pPr algn="ctr">
                        <a:spcAft>
                          <a:spcPts val="0"/>
                        </a:spcAft>
                      </a:pPr>
                      <a:r>
                        <a:rPr lang="en-US" sz="1200" kern="1200">
                          <a:effectLst/>
                          <a:latin typeface="+mj-lt"/>
                        </a:rPr>
                        <a:t>6</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Instrumentation &amp; controls (inst.)</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10-50</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1389904580"/>
                  </a:ext>
                </a:extLst>
              </a:tr>
              <a:tr h="180568">
                <a:tc>
                  <a:txBody>
                    <a:bodyPr/>
                    <a:lstStyle/>
                    <a:p>
                      <a:pPr algn="ctr">
                        <a:spcAft>
                          <a:spcPts val="0"/>
                        </a:spcAft>
                      </a:pPr>
                      <a:r>
                        <a:rPr lang="en-US" sz="1200" kern="1200">
                          <a:effectLst/>
                          <a:latin typeface="+mj-lt"/>
                        </a:rPr>
                        <a:t>7</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Electricity (installed)</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15-30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2128375966"/>
                  </a:ext>
                </a:extLst>
              </a:tr>
              <a:tr h="180568">
                <a:tc>
                  <a:txBody>
                    <a:bodyPr/>
                    <a:lstStyle/>
                    <a:p>
                      <a:pPr algn="ctr">
                        <a:spcAft>
                          <a:spcPts val="0"/>
                        </a:spcAft>
                      </a:pPr>
                      <a:r>
                        <a:rPr lang="en-US" sz="1200" kern="1200">
                          <a:effectLst/>
                          <a:latin typeface="+mj-lt"/>
                        </a:rPr>
                        <a:t>8</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Buildings (incl. services)</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15-45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159357260"/>
                  </a:ext>
                </a:extLst>
              </a:tr>
              <a:tr h="180568">
                <a:tc>
                  <a:txBody>
                    <a:bodyPr/>
                    <a:lstStyle/>
                    <a:p>
                      <a:pPr algn="ctr">
                        <a:spcAft>
                          <a:spcPts val="0"/>
                        </a:spcAft>
                      </a:pPr>
                      <a:r>
                        <a:rPr lang="fi-FI" sz="1200" kern="1200">
                          <a:effectLst/>
                          <a:latin typeface="+mj-lt"/>
                        </a:rPr>
                        <a:t>9</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Land</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fi-FI" sz="1200" kern="1200">
                          <a:effectLst/>
                          <a:latin typeface="+mj-lt"/>
                        </a:rPr>
                        <a:t>0-10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588421113"/>
                  </a:ext>
                </a:extLst>
              </a:tr>
              <a:tr h="180568">
                <a:tc>
                  <a:txBody>
                    <a:bodyPr/>
                    <a:lstStyle/>
                    <a:p>
                      <a:pPr algn="ctr">
                        <a:spcAft>
                          <a:spcPts val="0"/>
                        </a:spcAft>
                      </a:pPr>
                      <a:r>
                        <a:rPr lang="fi-FI" sz="1200" kern="1200">
                          <a:effectLst/>
                          <a:latin typeface="+mj-lt"/>
                        </a:rPr>
                        <a:t>10</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Yard (site development)</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fi-FI" sz="1200" kern="1200">
                          <a:effectLst/>
                          <a:latin typeface="+mj-lt"/>
                        </a:rPr>
                        <a:t>10-20</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4154742162"/>
                  </a:ext>
                </a:extLst>
              </a:tr>
              <a:tr h="180568">
                <a:tc>
                  <a:txBody>
                    <a:bodyPr/>
                    <a:lstStyle/>
                    <a:p>
                      <a:pPr algn="ctr">
                        <a:spcAft>
                          <a:spcPts val="0"/>
                        </a:spcAft>
                      </a:pPr>
                      <a:r>
                        <a:rPr lang="fi-FI" sz="1200" kern="1200">
                          <a:effectLst/>
                          <a:latin typeface="+mj-lt"/>
                        </a:rPr>
                        <a:t>11</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fi-FI" sz="1200" kern="1200">
                          <a:effectLst/>
                          <a:latin typeface="+mj-lt"/>
                        </a:rPr>
                        <a:t>Engineering design and supervision</a:t>
                      </a:r>
                      <a:endParaRPr lang="fi-FI" sz="1200">
                        <a:effectLst/>
                        <a:latin typeface="+mj-lt"/>
                        <a:ea typeface="Times New Roman" panose="02020603050405020304" pitchFamily="18" charset="0"/>
                      </a:endParaRPr>
                    </a:p>
                  </a:txBody>
                  <a:tcPr marL="49079" marR="49079" marT="6814" marB="0" anchor="b"/>
                </a:tc>
                <a:tc>
                  <a:txBody>
                    <a:bodyPr/>
                    <a:lstStyle/>
                    <a:p>
                      <a:pPr algn="ctr">
                        <a:spcAft>
                          <a:spcPts val="0"/>
                        </a:spcAft>
                      </a:pPr>
                      <a:r>
                        <a:rPr lang="fi-FI" sz="1200" kern="1200" dirty="0">
                          <a:effectLst/>
                          <a:latin typeface="+mj-lt"/>
                        </a:rPr>
                        <a:t>30-40 </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3630582048"/>
                  </a:ext>
                </a:extLst>
              </a:tr>
              <a:tr h="180568">
                <a:tc>
                  <a:txBody>
                    <a:bodyPr/>
                    <a:lstStyle/>
                    <a:p>
                      <a:pPr algn="ctr">
                        <a:spcAft>
                          <a:spcPts val="0"/>
                        </a:spcAft>
                      </a:pPr>
                      <a:r>
                        <a:rPr lang="fi-FI" sz="1200" kern="1200">
                          <a:effectLst/>
                          <a:latin typeface="+mj-lt"/>
                        </a:rPr>
                        <a:t>12</a:t>
                      </a:r>
                      <a:endParaRPr lang="fi-FI" sz="1200">
                        <a:effectLst/>
                        <a:latin typeface="+mj-lt"/>
                        <a:ea typeface="Times New Roman" panose="02020603050405020304" pitchFamily="18" charset="0"/>
                      </a:endParaRPr>
                    </a:p>
                  </a:txBody>
                  <a:tcPr marL="49079" marR="49079" marT="6814" marB="0" anchor="b"/>
                </a:tc>
                <a:tc>
                  <a:txBody>
                    <a:bodyPr/>
                    <a:lstStyle/>
                    <a:p>
                      <a:pPr lvl="1">
                        <a:spcAft>
                          <a:spcPts val="0"/>
                        </a:spcAft>
                      </a:pPr>
                      <a:r>
                        <a:rPr lang="en-US" sz="1200" kern="1200" dirty="0">
                          <a:effectLst/>
                          <a:latin typeface="+mj-lt"/>
                        </a:rPr>
                        <a:t>Construction and start-up</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dirty="0">
                          <a:effectLst/>
                          <a:latin typeface="+mj-lt"/>
                        </a:rPr>
                        <a:t>35-60 </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2317744759"/>
                  </a:ext>
                </a:extLst>
              </a:tr>
              <a:tr h="223082">
                <a:tc>
                  <a:txBody>
                    <a:bodyPr/>
                    <a:lstStyle/>
                    <a:p>
                      <a:pPr algn="ctr">
                        <a:spcAft>
                          <a:spcPts val="0"/>
                        </a:spcAft>
                      </a:pPr>
                      <a:r>
                        <a:rPr lang="en-US" sz="1200" b="1" kern="1200">
                          <a:effectLst/>
                          <a:latin typeface="+mj-lt"/>
                        </a:rPr>
                        <a:t>13</a:t>
                      </a:r>
                      <a:endParaRPr lang="fi-FI" sz="1200" b="1">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b="1" kern="1200" dirty="0">
                          <a:effectLst/>
                          <a:latin typeface="+mj-lt"/>
                        </a:rPr>
                        <a:t>Total (1-12)</a:t>
                      </a:r>
                      <a:endParaRPr lang="fi-FI" sz="1200" b="1"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dirty="0">
                          <a:effectLst/>
                          <a:latin typeface="+mj-lt"/>
                        </a:rPr>
                        <a:t> </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1485823355"/>
                  </a:ext>
                </a:extLst>
              </a:tr>
              <a:tr h="527719">
                <a:tc>
                  <a:txBody>
                    <a:bodyPr/>
                    <a:lstStyle/>
                    <a:p>
                      <a:pPr algn="ctr">
                        <a:spcAft>
                          <a:spcPts val="0"/>
                        </a:spcAft>
                      </a:pPr>
                      <a:r>
                        <a:rPr lang="en-US" sz="1200" kern="1200">
                          <a:effectLst/>
                          <a:latin typeface="+mj-lt"/>
                        </a:rPr>
                        <a:t>14</a:t>
                      </a:r>
                      <a:endParaRPr lang="fi-FI" sz="1200">
                        <a:effectLst/>
                        <a:latin typeface="+mj-lt"/>
                      </a:endParaRPr>
                    </a:p>
                    <a:p>
                      <a:pPr algn="ctr">
                        <a:spcAft>
                          <a:spcPts val="0"/>
                        </a:spcAft>
                      </a:pPr>
                      <a:r>
                        <a:rPr lang="en-US" sz="1200" kern="1200">
                          <a:effectLst/>
                          <a:latin typeface="+mj-lt"/>
                        </a:rPr>
                        <a:t> </a:t>
                      </a:r>
                      <a:endParaRPr lang="fi-FI" sz="1200">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b="1" kern="1200" dirty="0">
                          <a:effectLst/>
                          <a:latin typeface="+mj-lt"/>
                        </a:rPr>
                        <a:t>OSBL </a:t>
                      </a:r>
                      <a:r>
                        <a:rPr lang="en-US" sz="1200" kern="1200" dirty="0">
                          <a:effectLst/>
                          <a:latin typeface="+mj-lt"/>
                        </a:rPr>
                        <a:t>- Service facilities (utilities, administration, offsites: storages, </a:t>
                      </a:r>
                      <a:r>
                        <a:rPr lang="en-US" sz="1200" kern="1200" dirty="0" err="1">
                          <a:effectLst/>
                          <a:latin typeface="+mj-lt"/>
                        </a:rPr>
                        <a:t>nonproc</a:t>
                      </a:r>
                      <a:r>
                        <a:rPr lang="en-US" sz="1200" kern="1200" dirty="0">
                          <a:effectLst/>
                          <a:latin typeface="+mj-lt"/>
                        </a:rPr>
                        <a:t>. equipment, fire protection, distribution and packaging, waste disposal etc..), 50-80% of total (1-12)</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3127656600"/>
                  </a:ext>
                </a:extLst>
              </a:tr>
              <a:tr h="190600">
                <a:tc>
                  <a:txBody>
                    <a:bodyPr/>
                    <a:lstStyle/>
                    <a:p>
                      <a:pPr algn="ctr">
                        <a:spcAft>
                          <a:spcPts val="0"/>
                        </a:spcAft>
                      </a:pPr>
                      <a:r>
                        <a:rPr lang="en-US" sz="1200" kern="1200">
                          <a:effectLst/>
                          <a:latin typeface="+mj-lt"/>
                        </a:rPr>
                        <a:t>15</a:t>
                      </a:r>
                      <a:endParaRPr lang="fi-FI" sz="1200">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kern="1200" dirty="0">
                          <a:effectLst/>
                          <a:latin typeface="+mj-lt"/>
                        </a:rPr>
                        <a:t>Contractor fees, (2-6% of FCI)</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a:effectLst/>
                          <a:latin typeface="+mj-lt"/>
                        </a:rPr>
                        <a:t>10-45 </a:t>
                      </a:r>
                      <a:endParaRPr lang="fi-FI" sz="120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3122137442"/>
                  </a:ext>
                </a:extLst>
              </a:tr>
              <a:tr h="180568">
                <a:tc>
                  <a:txBody>
                    <a:bodyPr/>
                    <a:lstStyle/>
                    <a:p>
                      <a:pPr algn="ctr">
                        <a:spcAft>
                          <a:spcPts val="0"/>
                        </a:spcAft>
                      </a:pPr>
                      <a:r>
                        <a:rPr lang="en-US" sz="1200" kern="1200">
                          <a:effectLst/>
                          <a:latin typeface="+mj-lt"/>
                        </a:rPr>
                        <a:t>16</a:t>
                      </a:r>
                      <a:endParaRPr lang="fi-FI" sz="1200">
                        <a:effectLst/>
                        <a:latin typeface="+mj-lt"/>
                        <a:ea typeface="Times New Roman" panose="02020603050405020304" pitchFamily="18" charset="0"/>
                      </a:endParaRPr>
                    </a:p>
                  </a:txBody>
                  <a:tcPr marL="49079" marR="49079" marT="6814" marB="0" anchor="b"/>
                </a:tc>
                <a:tc>
                  <a:txBody>
                    <a:bodyPr/>
                    <a:lstStyle/>
                    <a:p>
                      <a:pPr>
                        <a:spcAft>
                          <a:spcPts val="0"/>
                        </a:spcAft>
                      </a:pPr>
                      <a:r>
                        <a:rPr lang="en-US" sz="1200" kern="1200" dirty="0">
                          <a:effectLst/>
                          <a:latin typeface="+mj-lt"/>
                        </a:rPr>
                        <a:t>Contingency,  (15-25% of FCI)</a:t>
                      </a:r>
                      <a:endParaRPr lang="fi-FI" sz="1200" dirty="0">
                        <a:effectLst/>
                        <a:latin typeface="+mj-lt"/>
                        <a:ea typeface="Times New Roman" panose="02020603050405020304" pitchFamily="18" charset="0"/>
                      </a:endParaRPr>
                    </a:p>
                  </a:txBody>
                  <a:tcPr marL="49079" marR="49079" marT="6814" marB="0" anchor="b"/>
                </a:tc>
                <a:tc>
                  <a:txBody>
                    <a:bodyPr/>
                    <a:lstStyle/>
                    <a:p>
                      <a:pPr algn="ctr">
                        <a:spcAft>
                          <a:spcPts val="0"/>
                        </a:spcAft>
                      </a:pPr>
                      <a:r>
                        <a:rPr lang="en-US" sz="1200" kern="1200" dirty="0">
                          <a:effectLst/>
                          <a:latin typeface="+mj-lt"/>
                        </a:rPr>
                        <a:t>50-80 </a:t>
                      </a:r>
                      <a:endParaRPr lang="fi-FI" sz="1200" dirty="0">
                        <a:effectLst/>
                        <a:latin typeface="+mj-lt"/>
                        <a:ea typeface="Times New Roman" panose="02020603050405020304" pitchFamily="18" charset="0"/>
                      </a:endParaRPr>
                    </a:p>
                  </a:txBody>
                  <a:tcPr marL="49079" marR="49079" marT="6814" marB="0" anchor="b"/>
                </a:tc>
                <a:extLst>
                  <a:ext uri="{0D108BD9-81ED-4DB2-BD59-A6C34878D82A}">
                    <a16:rowId xmlns:a16="http://schemas.microsoft.com/office/drawing/2014/main" val="3984075972"/>
                  </a:ext>
                </a:extLst>
              </a:tr>
            </a:tbl>
          </a:graphicData>
        </a:graphic>
      </p:graphicFrame>
      <p:sp>
        <p:nvSpPr>
          <p:cNvPr id="5" name="AutoShape 1">
            <a:extLst>
              <a:ext uri="{FF2B5EF4-FFF2-40B4-BE49-F238E27FC236}">
                <a16:creationId xmlns:a16="http://schemas.microsoft.com/office/drawing/2014/main" id="{30D82977-92F7-43A4-93DE-DD7B05F90F38}"/>
              </a:ext>
            </a:extLst>
          </p:cNvPr>
          <p:cNvSpPr>
            <a:spLocks/>
          </p:cNvSpPr>
          <p:nvPr/>
        </p:nvSpPr>
        <p:spPr bwMode="auto">
          <a:xfrm>
            <a:off x="7937500" y="2460997"/>
            <a:ext cx="457200" cy="400050"/>
          </a:xfrm>
          <a:prstGeom prst="leftBrace">
            <a:avLst>
              <a:gd name="adj1" fmla="val 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fi-FI" altLang="fi-FI"/>
          </a:p>
        </p:txBody>
      </p:sp>
    </p:spTree>
    <p:extLst>
      <p:ext uri="{BB962C8B-B14F-4D97-AF65-F5344CB8AC3E}">
        <p14:creationId xmlns:p14="http://schemas.microsoft.com/office/powerpoint/2010/main" val="374389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2D4C-DD3D-4331-9568-5F6488D55387}"/>
              </a:ext>
            </a:extLst>
          </p:cNvPr>
          <p:cNvSpPr>
            <a:spLocks noGrp="1"/>
          </p:cNvSpPr>
          <p:nvPr>
            <p:ph type="title"/>
          </p:nvPr>
        </p:nvSpPr>
        <p:spPr/>
        <p:txBody>
          <a:bodyPr/>
          <a:lstStyle/>
          <a:p>
            <a:pPr algn="ctr"/>
            <a:r>
              <a:rPr lang="en-US" dirty="0"/>
              <a:t>Profitability</a:t>
            </a:r>
          </a:p>
        </p:txBody>
      </p:sp>
      <p:sp>
        <p:nvSpPr>
          <p:cNvPr id="3" name="Content Placeholder 2">
            <a:extLst>
              <a:ext uri="{FF2B5EF4-FFF2-40B4-BE49-F238E27FC236}">
                <a16:creationId xmlns:a16="http://schemas.microsoft.com/office/drawing/2014/main" id="{75FF407C-1F37-43CF-884A-6AC2AA9680A4}"/>
              </a:ext>
            </a:extLst>
          </p:cNvPr>
          <p:cNvSpPr>
            <a:spLocks noGrp="1"/>
          </p:cNvSpPr>
          <p:nvPr>
            <p:ph idx="1"/>
          </p:nvPr>
        </p:nvSpPr>
        <p:spPr>
          <a:xfrm>
            <a:off x="838200" y="1825625"/>
            <a:ext cx="10515600" cy="1500817"/>
          </a:xfrm>
        </p:spPr>
        <p:txBody>
          <a:bodyPr/>
          <a:lstStyle/>
          <a:p>
            <a:r>
              <a:rPr lang="en-US" sz="2400" dirty="0"/>
              <a:t>Profitability is the </a:t>
            </a:r>
            <a:r>
              <a:rPr lang="en-US" sz="2400" u="sng" dirty="0"/>
              <a:t>economic performance indicator</a:t>
            </a:r>
            <a:r>
              <a:rPr lang="en-US" sz="2400" dirty="0"/>
              <a:t>. Requires annual income and expenditure, as well as investment. The two latter depend on the process technology, so their evaluation is largely a technical matter.</a:t>
            </a:r>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54294A23-CD57-427F-80B1-4ED6A9487E49}"/>
              </a:ext>
            </a:extLst>
          </p:cNvPr>
          <p:cNvSpPr txBox="1"/>
          <p:nvPr/>
        </p:nvSpPr>
        <p:spPr>
          <a:xfrm>
            <a:off x="1791067" y="4804859"/>
            <a:ext cx="1879600" cy="369888"/>
          </a:xfrm>
          <a:prstGeom prst="rect">
            <a:avLst/>
          </a:prstGeom>
          <a:noFill/>
        </p:spPr>
        <p:txBody>
          <a:bodyPr>
            <a:spAutoFit/>
          </a:bodyPr>
          <a:lstStyle/>
          <a:p>
            <a:pPr>
              <a:defRPr/>
            </a:pPr>
            <a:r>
              <a:rPr lang="fi-FI" sz="1800" b="1" dirty="0">
                <a:solidFill>
                  <a:schemeClr val="accent1">
                    <a:lumMod val="75000"/>
                  </a:schemeClr>
                </a:solidFill>
              </a:rPr>
              <a:t>TECHNOLOGY</a:t>
            </a:r>
          </a:p>
        </p:txBody>
      </p:sp>
      <p:sp>
        <p:nvSpPr>
          <p:cNvPr id="6" name="TextBox 5">
            <a:extLst>
              <a:ext uri="{FF2B5EF4-FFF2-40B4-BE49-F238E27FC236}">
                <a16:creationId xmlns:a16="http://schemas.microsoft.com/office/drawing/2014/main" id="{93807F9B-5751-4B23-A99B-A49E4226A444}"/>
              </a:ext>
            </a:extLst>
          </p:cNvPr>
          <p:cNvSpPr txBox="1"/>
          <p:nvPr/>
        </p:nvSpPr>
        <p:spPr>
          <a:xfrm>
            <a:off x="2282821" y="4206887"/>
            <a:ext cx="973137" cy="369887"/>
          </a:xfrm>
          <a:prstGeom prst="rect">
            <a:avLst/>
          </a:prstGeom>
          <a:noFill/>
        </p:spPr>
        <p:txBody>
          <a:bodyPr>
            <a:spAutoFit/>
          </a:bodyPr>
          <a:lstStyle/>
          <a:p>
            <a:pPr>
              <a:defRPr/>
            </a:pPr>
            <a:r>
              <a:rPr lang="fi-FI" sz="1800" b="1" dirty="0">
                <a:solidFill>
                  <a:schemeClr val="accent1">
                    <a:lumMod val="75000"/>
                  </a:schemeClr>
                </a:solidFill>
              </a:rPr>
              <a:t>SALES</a:t>
            </a:r>
          </a:p>
        </p:txBody>
      </p:sp>
      <p:sp>
        <p:nvSpPr>
          <p:cNvPr id="7" name="Left Brace 6">
            <a:extLst>
              <a:ext uri="{FF2B5EF4-FFF2-40B4-BE49-F238E27FC236}">
                <a16:creationId xmlns:a16="http://schemas.microsoft.com/office/drawing/2014/main" id="{B12C1659-3B7E-428E-9D53-DE3399CB37B3}"/>
              </a:ext>
            </a:extLst>
          </p:cNvPr>
          <p:cNvSpPr/>
          <p:nvPr/>
        </p:nvSpPr>
        <p:spPr>
          <a:xfrm>
            <a:off x="3335818" y="4730206"/>
            <a:ext cx="195988" cy="44532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6DBB6562-E59C-46DD-B5E3-8510451F396B}"/>
              </a:ext>
            </a:extLst>
          </p:cNvPr>
          <p:cNvSpPr txBox="1"/>
          <p:nvPr/>
        </p:nvSpPr>
        <p:spPr>
          <a:xfrm>
            <a:off x="3802697" y="4006830"/>
            <a:ext cx="1076847" cy="369332"/>
          </a:xfrm>
          <a:prstGeom prst="rect">
            <a:avLst/>
          </a:prstGeom>
          <a:noFill/>
        </p:spPr>
        <p:txBody>
          <a:bodyPr wrap="square">
            <a:spAutoFit/>
          </a:bodyPr>
          <a:lstStyle/>
          <a:p>
            <a:pPr>
              <a:defRPr/>
            </a:pPr>
            <a:r>
              <a:rPr lang="en-GB" sz="1800" b="1" dirty="0">
                <a:solidFill>
                  <a:srgbClr val="C00000"/>
                </a:solidFill>
              </a:rPr>
              <a:t>Incomes</a:t>
            </a:r>
          </a:p>
        </p:txBody>
      </p:sp>
      <p:sp>
        <p:nvSpPr>
          <p:cNvPr id="10" name="TextBox 9">
            <a:extLst>
              <a:ext uri="{FF2B5EF4-FFF2-40B4-BE49-F238E27FC236}">
                <a16:creationId xmlns:a16="http://schemas.microsoft.com/office/drawing/2014/main" id="{77A0D312-74F3-4BFD-A8D6-3575FF258725}"/>
              </a:ext>
            </a:extLst>
          </p:cNvPr>
          <p:cNvSpPr txBox="1"/>
          <p:nvPr/>
        </p:nvSpPr>
        <p:spPr>
          <a:xfrm>
            <a:off x="3789730" y="4495037"/>
            <a:ext cx="1783931" cy="369332"/>
          </a:xfrm>
          <a:prstGeom prst="rect">
            <a:avLst/>
          </a:prstGeom>
          <a:noFill/>
        </p:spPr>
        <p:txBody>
          <a:bodyPr wrap="square">
            <a:spAutoFit/>
          </a:bodyPr>
          <a:lstStyle/>
          <a:p>
            <a:pPr>
              <a:defRPr/>
            </a:pPr>
            <a:r>
              <a:rPr lang="en-GB" sz="1800" b="1" dirty="0">
                <a:solidFill>
                  <a:srgbClr val="C00000"/>
                </a:solidFill>
              </a:rPr>
              <a:t>Operating costs</a:t>
            </a:r>
          </a:p>
        </p:txBody>
      </p:sp>
      <p:sp>
        <p:nvSpPr>
          <p:cNvPr id="11" name="TextBox 10">
            <a:extLst>
              <a:ext uri="{FF2B5EF4-FFF2-40B4-BE49-F238E27FC236}">
                <a16:creationId xmlns:a16="http://schemas.microsoft.com/office/drawing/2014/main" id="{F90A6BCF-AF56-4358-A4A1-8405CAE23DEC}"/>
              </a:ext>
            </a:extLst>
          </p:cNvPr>
          <p:cNvSpPr txBox="1"/>
          <p:nvPr/>
        </p:nvSpPr>
        <p:spPr>
          <a:xfrm>
            <a:off x="3802698" y="4983244"/>
            <a:ext cx="1649043" cy="369332"/>
          </a:xfrm>
          <a:prstGeom prst="rect">
            <a:avLst/>
          </a:prstGeom>
          <a:noFill/>
        </p:spPr>
        <p:txBody>
          <a:bodyPr wrap="square">
            <a:spAutoFit/>
          </a:bodyPr>
          <a:lstStyle/>
          <a:p>
            <a:pPr>
              <a:defRPr/>
            </a:pPr>
            <a:r>
              <a:rPr lang="en-GB" sz="1800" b="1" dirty="0">
                <a:solidFill>
                  <a:srgbClr val="C00000"/>
                </a:solidFill>
              </a:rPr>
              <a:t>Capital cost</a:t>
            </a:r>
          </a:p>
        </p:txBody>
      </p:sp>
      <p:sp>
        <p:nvSpPr>
          <p:cNvPr id="12" name="TextBox 11">
            <a:extLst>
              <a:ext uri="{FF2B5EF4-FFF2-40B4-BE49-F238E27FC236}">
                <a16:creationId xmlns:a16="http://schemas.microsoft.com/office/drawing/2014/main" id="{34664EB6-41D1-4536-8CEF-5A8C2766CCE0}"/>
              </a:ext>
            </a:extLst>
          </p:cNvPr>
          <p:cNvSpPr txBox="1"/>
          <p:nvPr/>
        </p:nvSpPr>
        <p:spPr>
          <a:xfrm>
            <a:off x="6574606" y="4250934"/>
            <a:ext cx="1336280" cy="369332"/>
          </a:xfrm>
          <a:prstGeom prst="rect">
            <a:avLst/>
          </a:prstGeom>
          <a:noFill/>
        </p:spPr>
        <p:txBody>
          <a:bodyPr wrap="square">
            <a:spAutoFit/>
          </a:bodyPr>
          <a:lstStyle/>
          <a:p>
            <a:pPr>
              <a:defRPr/>
            </a:pPr>
            <a:r>
              <a:rPr lang="en-GB" sz="1800" b="1" dirty="0">
                <a:solidFill>
                  <a:srgbClr val="C00000"/>
                </a:solidFill>
              </a:rPr>
              <a:t>Net income</a:t>
            </a:r>
          </a:p>
        </p:txBody>
      </p:sp>
      <p:sp>
        <p:nvSpPr>
          <p:cNvPr id="13" name="TextBox 12">
            <a:extLst>
              <a:ext uri="{FF2B5EF4-FFF2-40B4-BE49-F238E27FC236}">
                <a16:creationId xmlns:a16="http://schemas.microsoft.com/office/drawing/2014/main" id="{85F8F7E8-87DA-4949-BF1B-D7A7C6ED53B6}"/>
              </a:ext>
            </a:extLst>
          </p:cNvPr>
          <p:cNvSpPr txBox="1"/>
          <p:nvPr/>
        </p:nvSpPr>
        <p:spPr>
          <a:xfrm>
            <a:off x="9064653" y="4620471"/>
            <a:ext cx="1336280" cy="369332"/>
          </a:xfrm>
          <a:prstGeom prst="rect">
            <a:avLst/>
          </a:prstGeom>
          <a:noFill/>
        </p:spPr>
        <p:txBody>
          <a:bodyPr wrap="square">
            <a:spAutoFit/>
          </a:bodyPr>
          <a:lstStyle/>
          <a:p>
            <a:pPr>
              <a:defRPr/>
            </a:pPr>
            <a:r>
              <a:rPr lang="fi-FI" sz="1800" b="1" dirty="0" err="1">
                <a:solidFill>
                  <a:srgbClr val="C00000"/>
                </a:solidFill>
              </a:rPr>
              <a:t>Profitability</a:t>
            </a:r>
            <a:r>
              <a:rPr lang="fi-FI" sz="1800" b="1" dirty="0">
                <a:solidFill>
                  <a:srgbClr val="C00000"/>
                </a:solidFill>
              </a:rPr>
              <a:t> </a:t>
            </a:r>
          </a:p>
        </p:txBody>
      </p:sp>
      <p:sp>
        <p:nvSpPr>
          <p:cNvPr id="14" name="Right Brace 13">
            <a:extLst>
              <a:ext uri="{FF2B5EF4-FFF2-40B4-BE49-F238E27FC236}">
                <a16:creationId xmlns:a16="http://schemas.microsoft.com/office/drawing/2014/main" id="{789455A7-9029-496C-A533-6400E4524348}"/>
              </a:ext>
            </a:extLst>
          </p:cNvPr>
          <p:cNvSpPr/>
          <p:nvPr/>
        </p:nvSpPr>
        <p:spPr>
          <a:xfrm>
            <a:off x="5533905" y="4166245"/>
            <a:ext cx="546739" cy="53871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AEAFC67-C61F-48B0-B1DF-2298A689CBB8}"/>
              </a:ext>
            </a:extLst>
          </p:cNvPr>
          <p:cNvCxnSpPr>
            <a:stCxn id="14" idx="1"/>
            <a:endCxn id="12" idx="1"/>
          </p:cNvCxnSpPr>
          <p:nvPr/>
        </p:nvCxnSpPr>
        <p:spPr>
          <a:xfrm>
            <a:off x="6080644" y="4435600"/>
            <a:ext cx="493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BA8DD009-7061-442A-8594-742B7B3BF561}"/>
              </a:ext>
            </a:extLst>
          </p:cNvPr>
          <p:cNvSpPr/>
          <p:nvPr/>
        </p:nvSpPr>
        <p:spPr>
          <a:xfrm>
            <a:off x="7941788" y="4441065"/>
            <a:ext cx="277705" cy="72684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139B47A-53E8-46B5-83D0-1FC6F4375861}"/>
              </a:ext>
            </a:extLst>
          </p:cNvPr>
          <p:cNvCxnSpPr>
            <a:cxnSpLocks/>
            <a:endCxn id="11" idx="3"/>
          </p:cNvCxnSpPr>
          <p:nvPr/>
        </p:nvCxnSpPr>
        <p:spPr>
          <a:xfrm flipH="1">
            <a:off x="5451741" y="5167910"/>
            <a:ext cx="249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FBD1A9-DAAE-48E3-A5D3-A3F53F30DC98}"/>
              </a:ext>
            </a:extLst>
          </p:cNvPr>
          <p:cNvCxnSpPr>
            <a:cxnSpLocks/>
          </p:cNvCxnSpPr>
          <p:nvPr/>
        </p:nvCxnSpPr>
        <p:spPr>
          <a:xfrm>
            <a:off x="8080640" y="4804486"/>
            <a:ext cx="963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07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C709-6D04-4109-82C7-EF9F8EC2EBBA}"/>
              </a:ext>
            </a:extLst>
          </p:cNvPr>
          <p:cNvSpPr>
            <a:spLocks noGrp="1"/>
          </p:cNvSpPr>
          <p:nvPr>
            <p:ph type="title"/>
          </p:nvPr>
        </p:nvSpPr>
        <p:spPr/>
        <p:txBody>
          <a:bodyPr>
            <a:normAutofit/>
          </a:bodyPr>
          <a:lstStyle/>
          <a:p>
            <a:pPr algn="ctr"/>
            <a:r>
              <a:rPr lang="en-US" dirty="0"/>
              <a:t>Measures of profitability</a:t>
            </a:r>
          </a:p>
        </p:txBody>
      </p:sp>
      <p:sp>
        <p:nvSpPr>
          <p:cNvPr id="3" name="Content Placeholder 2">
            <a:extLst>
              <a:ext uri="{FF2B5EF4-FFF2-40B4-BE49-F238E27FC236}">
                <a16:creationId xmlns:a16="http://schemas.microsoft.com/office/drawing/2014/main" id="{451EE5F4-B265-406E-B779-1DAD43661E09}"/>
              </a:ext>
            </a:extLst>
          </p:cNvPr>
          <p:cNvSpPr>
            <a:spLocks noGrp="1"/>
          </p:cNvSpPr>
          <p:nvPr>
            <p:ph idx="1"/>
          </p:nvPr>
        </p:nvSpPr>
        <p:spPr/>
        <p:txBody>
          <a:bodyPr/>
          <a:lstStyle/>
          <a:p>
            <a:r>
              <a:rPr lang="en-US" dirty="0"/>
              <a:t>Methods which are not considered the time value of money</a:t>
            </a:r>
          </a:p>
          <a:p>
            <a:pPr lvl="1">
              <a:buFont typeface="Courier New" panose="02070309020205020404" pitchFamily="49" charset="0"/>
              <a:buChar char="o"/>
            </a:pPr>
            <a:r>
              <a:rPr lang="en-US" dirty="0"/>
              <a:t>Payback time, (time units)</a:t>
            </a:r>
          </a:p>
          <a:p>
            <a:pPr lvl="1">
              <a:buFont typeface="Courier New" panose="02070309020205020404" pitchFamily="49" charset="0"/>
              <a:buChar char="o"/>
            </a:pPr>
            <a:r>
              <a:rPr lang="en-US" dirty="0"/>
              <a:t>Return on investment (ROI-%)</a:t>
            </a:r>
          </a:p>
          <a:p>
            <a:pPr lvl="1"/>
            <a:endParaRPr lang="en-US" dirty="0"/>
          </a:p>
          <a:p>
            <a:r>
              <a:rPr lang="en-US" dirty="0"/>
              <a:t>Discount Methods</a:t>
            </a:r>
          </a:p>
          <a:p>
            <a:pPr lvl="1">
              <a:buFont typeface="Courier New" panose="02070309020205020404" pitchFamily="49" charset="0"/>
              <a:buChar char="o"/>
            </a:pPr>
            <a:r>
              <a:rPr lang="en-US" dirty="0"/>
              <a:t>Net Present Value (NPV)</a:t>
            </a:r>
          </a:p>
          <a:p>
            <a:pPr lvl="1">
              <a:buFont typeface="Courier New" panose="02070309020205020404" pitchFamily="49" charset="0"/>
              <a:buChar char="o"/>
            </a:pPr>
            <a:r>
              <a:rPr lang="en-US" dirty="0"/>
              <a:t>Internal Rate of Return (IRR-%)</a:t>
            </a:r>
          </a:p>
          <a:p>
            <a:pPr lvl="1">
              <a:buFont typeface="Courier New" panose="02070309020205020404" pitchFamily="49" charset="0"/>
              <a:buChar char="o"/>
            </a:pPr>
            <a:r>
              <a:rPr lang="en-US" dirty="0"/>
              <a:t>Annuity</a:t>
            </a:r>
          </a:p>
          <a:p>
            <a:pPr lvl="1"/>
            <a:endParaRPr lang="en-US" dirty="0"/>
          </a:p>
        </p:txBody>
      </p:sp>
    </p:spTree>
    <p:extLst>
      <p:ext uri="{BB962C8B-B14F-4D97-AF65-F5344CB8AC3E}">
        <p14:creationId xmlns:p14="http://schemas.microsoft.com/office/powerpoint/2010/main" val="275172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34FF-9E93-48DF-ABB6-01FD78050839}"/>
              </a:ext>
            </a:extLst>
          </p:cNvPr>
          <p:cNvSpPr>
            <a:spLocks noGrp="1"/>
          </p:cNvSpPr>
          <p:nvPr>
            <p:ph type="title"/>
          </p:nvPr>
        </p:nvSpPr>
        <p:spPr/>
        <p:txBody>
          <a:bodyPr/>
          <a:lstStyle/>
          <a:p>
            <a:pPr algn="ctr"/>
            <a:r>
              <a:rPr lang="en-US" dirty="0"/>
              <a:t>Payback time (PB)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0B9E4C-2DAB-4C57-8EA3-6B72EDBD7FD4}"/>
                  </a:ext>
                </a:extLst>
              </p:cNvPr>
              <p:cNvSpPr>
                <a:spLocks noGrp="1"/>
              </p:cNvSpPr>
              <p:nvPr>
                <p:ph idx="1"/>
              </p:nvPr>
            </p:nvSpPr>
            <p:spPr/>
            <p:txBody>
              <a:bodyPr>
                <a:normAutofit fontScale="70000" lnSpcReduction="20000"/>
              </a:bodyPr>
              <a:lstStyle/>
              <a:p>
                <a:pPr marL="0" indent="0">
                  <a:buNone/>
                </a:pPr>
                <a:r>
                  <a:rPr lang="en-US" dirty="0"/>
                  <a:t>Indicates the time in which the investment will pay for itself by (net) incomes. If the annual cash flows are constants: </a:t>
                </a:r>
              </a:p>
              <a:p>
                <a:endParaRPr lang="en-US" dirty="0"/>
              </a:p>
              <a:p>
                <a:pPr marL="0" indent="0" algn="ctr">
                  <a:buNone/>
                </a:pPr>
                <a14:m>
                  <m:oMath xmlns:m="http://schemas.openxmlformats.org/officeDocument/2006/math">
                    <m:r>
                      <a:rPr lang="en-GB" i="1" dirty="0" smtClean="0">
                        <a:latin typeface="Cambria Math" panose="02040503050406030204" pitchFamily="18" charset="0"/>
                      </a:rPr>
                      <m:t>𝑃</m:t>
                    </m:r>
                    <m:r>
                      <a:rPr lang="en-GB" b="0" i="1" dirty="0" smtClean="0">
                        <a:latin typeface="Cambria Math" panose="02040503050406030204" pitchFamily="18" charset="0"/>
                      </a:rPr>
                      <m:t>𝐵</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𝑦𝑒𝑎𝑟</m:t>
                        </m:r>
                      </m:e>
                    </m:d>
                    <m:r>
                      <a:rPr lang="en-US"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𝐹</m:t>
                        </m:r>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𝑝</m:t>
                            </m:r>
                          </m:sub>
                        </m:sSub>
                      </m:den>
                    </m:f>
                    <m:r>
                      <a:rPr lang="en-GB"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𝐼𝑛𝑣𝑒𝑠𝑡𝑚𝑒𝑛𝑡</m:t>
                        </m:r>
                      </m:num>
                      <m:den>
                        <m:r>
                          <a:rPr lang="en-US" i="1" dirty="0" smtClean="0">
                            <a:latin typeface="Cambria Math" panose="02040503050406030204" pitchFamily="18" charset="0"/>
                          </a:rPr>
                          <m:t>𝑎𝑛𝑛𝑢𝑎𝑙</m:t>
                        </m:r>
                        <m:r>
                          <a:rPr lang="en-US" i="1" dirty="0" smtClean="0">
                            <a:latin typeface="Cambria Math" panose="02040503050406030204" pitchFamily="18" charset="0"/>
                          </a:rPr>
                          <m:t> </m:t>
                        </m:r>
                        <m:r>
                          <a:rPr lang="en-US" i="1" dirty="0" smtClean="0">
                            <a:latin typeface="Cambria Math" panose="02040503050406030204" pitchFamily="18" charset="0"/>
                          </a:rPr>
                          <m:t>𝑛𝑒𝑡</m:t>
                        </m:r>
                        <m:r>
                          <a:rPr lang="en-US" i="1" dirty="0" smtClean="0">
                            <a:latin typeface="Cambria Math" panose="02040503050406030204" pitchFamily="18" charset="0"/>
                          </a:rPr>
                          <m:t> </m:t>
                        </m:r>
                        <m:r>
                          <a:rPr lang="en-US" i="1" dirty="0" smtClean="0">
                            <a:latin typeface="Cambria Math" panose="02040503050406030204" pitchFamily="18" charset="0"/>
                          </a:rPr>
                          <m:t>𝑖𝑛𝑐𝑜𝑚𝑒</m:t>
                        </m:r>
                      </m:den>
                    </m:f>
                    <m:r>
                      <a:rPr lang="en-GB" b="0" i="1" dirty="0" smtClean="0">
                        <a:latin typeface="Cambria Math" panose="02040503050406030204" pitchFamily="18" charset="0"/>
                      </a:rPr>
                      <m:t> </m:t>
                    </m:r>
                    <m:d>
                      <m:dPr>
                        <m:begChr m:val="["/>
                        <m:endChr m:val="]"/>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r>
                                  <a:rPr lang="en-GB" b="0" i="1" dirty="0" smtClean="0">
                                    <a:latin typeface="Cambria Math" panose="02040503050406030204" pitchFamily="18" charset="0"/>
                                  </a:rPr>
                                  <m:t>𝑦𝑒𝑎𝑟</m:t>
                                </m:r>
                              </m:den>
                            </m:f>
                          </m:den>
                        </m:f>
                      </m:e>
                    </m:d>
                  </m:oMath>
                </a14:m>
                <a:r>
                  <a:rPr lang="en-US" dirty="0"/>
                  <a:t> </a:t>
                </a:r>
              </a:p>
              <a:p>
                <a:endParaRPr lang="en-US" dirty="0"/>
              </a:p>
              <a:p>
                <a:pPr marL="0" indent="0">
                  <a:buNone/>
                </a:pPr>
                <a:r>
                  <a:rPr lang="en-US" dirty="0"/>
                  <a:t>If the annual cash flows are not constant, summed up the annual net income until the investment amount has been reached.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𝑃𝐵</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𝑦𝑒𝑎𝑟</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𝑁</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𝑗</m:t>
                                      </m:r>
                                    </m:sub>
                                  </m:sSub>
                                </m:e>
                              </m:d>
                            </m:e>
                          </m:nary>
                        </m:num>
                        <m:den>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e>
                          </m:d>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𝑁</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𝑗</m:t>
                                      </m:r>
                                    </m:sub>
                                  </m:sSub>
                                </m:e>
                              </m:d>
                            </m:e>
                          </m:nary>
                        </m:den>
                      </m:f>
                      <m:r>
                        <a:rPr lang="en-GB" b="0" i="1" smtClean="0">
                          <a:latin typeface="Cambria Math" panose="02040503050406030204" pitchFamily="18" charset="0"/>
                        </a:rPr>
                        <m:t> </m:t>
                      </m:r>
                      <m:d>
                        <m:dPr>
                          <m:begChr m:val="["/>
                          <m:endChr m:val="]"/>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f>
                                <m:fPr>
                                  <m:ctrlPr>
                                    <a:rPr lang="en-GB" i="1" dirty="0">
                                      <a:latin typeface="Cambria Math" panose="02040503050406030204" pitchFamily="18" charset="0"/>
                                    </a:rPr>
                                  </m:ctrlPr>
                                </m:fPr>
                                <m:num>
                                  <m:r>
                                    <a:rPr lang="en-GB" i="1" dirty="0">
                                      <a:latin typeface="Cambria Math" panose="02040503050406030204" pitchFamily="18" charset="0"/>
                                    </a:rPr>
                                    <m:t>$</m:t>
                                  </m:r>
                                </m:num>
                                <m:den>
                                  <m:r>
                                    <a:rPr lang="en-GB" i="1" dirty="0">
                                      <a:latin typeface="Cambria Math" panose="02040503050406030204" pitchFamily="18" charset="0"/>
                                    </a:rPr>
                                    <m:t>𝑦𝑒𝑎𝑟</m:t>
                                  </m:r>
                                </m:den>
                              </m:f>
                            </m:den>
                          </m:f>
                        </m:e>
                      </m:d>
                    </m:oMath>
                  </m:oMathPara>
                </a14:m>
                <a:endParaRPr lang="en-US" dirty="0"/>
              </a:p>
              <a:p>
                <a:pPr marL="0" indent="0">
                  <a:buNone/>
                </a:pPr>
                <a:endParaRPr lang="en-US" dirty="0"/>
              </a:p>
              <a:p>
                <a:pPr marL="0" indent="0">
                  <a:buNone/>
                </a:pPr>
                <a:r>
                  <a:rPr lang="en-US" dirty="0"/>
                  <a:t>The moment (time) is the payback period.</a:t>
                </a:r>
              </a:p>
            </p:txBody>
          </p:sp>
        </mc:Choice>
        <mc:Fallback xmlns="">
          <p:sp>
            <p:nvSpPr>
              <p:cNvPr id="3" name="Content Placeholder 2">
                <a:extLst>
                  <a:ext uri="{FF2B5EF4-FFF2-40B4-BE49-F238E27FC236}">
                    <a16:creationId xmlns:a16="http://schemas.microsoft.com/office/drawing/2014/main" id="{160B9E4C-2DAB-4C57-8EA3-6B72EDBD7FD4}"/>
                  </a:ext>
                </a:extLst>
              </p:cNvPr>
              <p:cNvSpPr>
                <a:spLocks noGrp="1" noRot="1" noChangeAspect="1" noMove="1" noResize="1" noEditPoints="1" noAdjustHandles="1" noChangeArrowheads="1" noChangeShapeType="1" noTextEdit="1"/>
              </p:cNvSpPr>
              <p:nvPr>
                <p:ph idx="1"/>
              </p:nvPr>
            </p:nvSpPr>
            <p:spPr>
              <a:blipFill>
                <a:blip r:embed="rId2"/>
                <a:stretch>
                  <a:fillRect l="-638" t="-2521" b="-1120"/>
                </a:stretch>
              </a:blipFill>
            </p:spPr>
            <p:txBody>
              <a:bodyPr/>
              <a:lstStyle/>
              <a:p>
                <a:r>
                  <a:rPr lang="pl-PL">
                    <a:noFill/>
                  </a:rPr>
                  <a:t> </a:t>
                </a:r>
              </a:p>
            </p:txBody>
          </p:sp>
        </mc:Fallback>
      </mc:AlternateContent>
    </p:spTree>
    <p:extLst>
      <p:ext uri="{BB962C8B-B14F-4D97-AF65-F5344CB8AC3E}">
        <p14:creationId xmlns:p14="http://schemas.microsoft.com/office/powerpoint/2010/main" val="74491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3E69-2B69-44C9-A021-439A6F55A5E1}"/>
              </a:ext>
            </a:extLst>
          </p:cNvPr>
          <p:cNvSpPr>
            <a:spLocks noGrp="1"/>
          </p:cNvSpPr>
          <p:nvPr>
            <p:ph type="title"/>
          </p:nvPr>
        </p:nvSpPr>
        <p:spPr/>
        <p:txBody>
          <a:bodyPr>
            <a:normAutofit/>
          </a:bodyPr>
          <a:lstStyle/>
          <a:p>
            <a:pPr algn="ctr"/>
            <a:r>
              <a:rPr lang="en-US" dirty="0"/>
              <a:t>Return on Original Investment (ROI)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950DAA-B6D1-484B-950D-4BA8A35BCD83}"/>
                  </a:ext>
                </a:extLst>
              </p:cNvPr>
              <p:cNvSpPr>
                <a:spLocks noGrp="1"/>
              </p:cNvSpPr>
              <p:nvPr>
                <p:ph idx="1"/>
              </p:nvPr>
            </p:nvSpPr>
            <p:spPr/>
            <p:txBody>
              <a:bodyPr>
                <a:normAutofit fontScale="85000" lnSpcReduction="20000"/>
              </a:bodyPr>
              <a:lstStyle/>
              <a:p>
                <a:pPr marL="0" indent="0">
                  <a:buNone/>
                </a:pPr>
                <a:r>
                  <a:rPr lang="en-US" dirty="0"/>
                  <a:t>This profitability measure is defined as the ratio of profit to investment</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𝑅𝑂𝐼</m:t>
                      </m:r>
                      <m:d>
                        <m:dPr>
                          <m:begChr m:val="["/>
                          <m:endChr m:val="]"/>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r>
                                <a:rPr lang="en-GB" b="0" i="1" dirty="0" smtClean="0">
                                  <a:latin typeface="Cambria Math" panose="02040503050406030204" pitchFamily="18" charset="0"/>
                                </a:rPr>
                                <m:t>𝑦𝑒𝑎𝑟</m:t>
                              </m:r>
                            </m:den>
                          </m:f>
                        </m:e>
                      </m:d>
                      <m:r>
                        <a:rPr lang="en-US" i="1" dirty="0" smtClean="0">
                          <a:latin typeface="Cambria Math" panose="02040503050406030204" pitchFamily="18" charset="0"/>
                        </a:rPr>
                        <m:t> =</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𝑝</m:t>
                              </m:r>
                            </m:sub>
                          </m:sSub>
                        </m:num>
                        <m:den>
                          <m:r>
                            <a:rPr lang="en-GB" b="0" i="1" dirty="0" smtClean="0">
                              <a:latin typeface="Cambria Math" panose="02040503050406030204" pitchFamily="18" charset="0"/>
                            </a:rPr>
                            <m:t>𝐹</m:t>
                          </m:r>
                        </m:den>
                      </m:f>
                      <m:r>
                        <a:rPr lang="en-GB"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𝐴𝑣𝑒𝑟𝑎𝑔𝑒</m:t>
                          </m:r>
                          <m:r>
                            <a:rPr lang="en-US" i="1" dirty="0" smtClean="0">
                              <a:latin typeface="Cambria Math" panose="02040503050406030204" pitchFamily="18" charset="0"/>
                            </a:rPr>
                            <m:t> </m:t>
                          </m:r>
                          <m:r>
                            <a:rPr lang="en-US" i="1" dirty="0" smtClean="0">
                              <a:latin typeface="Cambria Math" panose="02040503050406030204" pitchFamily="18" charset="0"/>
                            </a:rPr>
                            <m:t>𝑎𝑛𝑛𝑢𝑎𝑙</m:t>
                          </m:r>
                          <m:r>
                            <a:rPr lang="en-US" i="1" dirty="0" smtClean="0">
                              <a:latin typeface="Cambria Math" panose="02040503050406030204" pitchFamily="18" charset="0"/>
                            </a:rPr>
                            <m:t> </m:t>
                          </m:r>
                          <m:r>
                            <a:rPr lang="en-US" i="1" dirty="0" smtClean="0">
                              <a:latin typeface="Cambria Math" panose="02040503050406030204" pitchFamily="18" charset="0"/>
                            </a:rPr>
                            <m:t>𝑖𝑛𝑐𝑜𝑚𝑒</m:t>
                          </m:r>
                        </m:num>
                        <m:den>
                          <m:r>
                            <a:rPr lang="en-US" i="1" dirty="0" smtClean="0">
                              <a:latin typeface="Cambria Math" panose="02040503050406030204" pitchFamily="18" charset="0"/>
                            </a:rPr>
                            <m:t>𝐼𝑛𝑣𝑒𝑠𝑡𝑚𝑒𝑛𝑡</m:t>
                          </m:r>
                        </m:den>
                      </m:f>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100% </m:t>
                      </m:r>
                      <m:d>
                        <m:dPr>
                          <m:begChr m:val="["/>
                          <m:endChr m:val="]"/>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r>
                                    <a:rPr lang="en-GB" b="0" i="1" dirty="0" smtClean="0">
                                      <a:latin typeface="Cambria Math" panose="02040503050406030204" pitchFamily="18" charset="0"/>
                                    </a:rPr>
                                    <m:t>𝑦𝑒𝑎𝑟</m:t>
                                  </m:r>
                                </m:den>
                              </m:f>
                            </m:num>
                            <m:den>
                              <m:r>
                                <a:rPr lang="en-GB" b="0" i="1" dirty="0" smtClean="0">
                                  <a:latin typeface="Cambria Math" panose="02040503050406030204" pitchFamily="18" charset="0"/>
                                </a:rPr>
                                <m:t>%</m:t>
                              </m:r>
                            </m:den>
                          </m:f>
                          <m:r>
                            <a:rPr lang="en-GB" b="0" i="1" dirty="0" smtClean="0">
                              <a:latin typeface="Cambria Math" panose="02040503050406030204" pitchFamily="18" charset="0"/>
                            </a:rPr>
                            <m:t>%</m:t>
                          </m:r>
                        </m:e>
                      </m:d>
                    </m:oMath>
                  </m:oMathPara>
                </a14:m>
                <a:endParaRPr lang="en-US" dirty="0"/>
              </a:p>
              <a:p>
                <a:pPr marL="0" indent="0">
                  <a:buNone/>
                </a:pPr>
                <a:endParaRPr lang="en-US" dirty="0"/>
              </a:p>
              <a:p>
                <a:pPr marL="0" indent="0">
                  <a:buNone/>
                </a:pPr>
                <a:r>
                  <a:rPr lang="en-US" dirty="0"/>
                  <a:t>If the income varies each year, can be used the average income, or the discrete formula for ROI can be applied: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𝑅𝑂𝐼</m:t>
                      </m:r>
                      <m:d>
                        <m:dPr>
                          <m:begChr m:val="["/>
                          <m:endChr m:val="]"/>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m:t>
                              </m:r>
                            </m:num>
                            <m:den>
                              <m:r>
                                <a:rPr lang="en-GB" b="0" i="1" smtClean="0">
                                  <a:latin typeface="Cambria Math" panose="02040503050406030204" pitchFamily="18" charset="0"/>
                                </a:rPr>
                                <m:t>𝑦𝑒𝑎𝑟</m:t>
                              </m:r>
                            </m:den>
                          </m:f>
                        </m:e>
                      </m:d>
                      <m:r>
                        <a:rPr lang="en-GB" b="0" i="1" smtClean="0">
                          <a:latin typeface="Cambria Math" panose="02040503050406030204" pitchFamily="18" charset="0"/>
                        </a:rPr>
                        <m:t>=</m:t>
                      </m:r>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e>
                          </m:d>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𝑁</m:t>
                              </m:r>
                            </m:sup>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𝑗</m:t>
                                      </m:r>
                                    </m:sub>
                                  </m:sSub>
                                </m:e>
                              </m:d>
                            </m:e>
                          </m:nary>
                        </m:num>
                        <m:den>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𝑁</m:t>
                              </m:r>
                            </m:sup>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𝑗</m:t>
                                      </m:r>
                                    </m:sub>
                                  </m:sSub>
                                </m:e>
                              </m:d>
                            </m:e>
                          </m:nary>
                        </m:den>
                      </m:f>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100 %</m:t>
                      </m:r>
                      <m:d>
                        <m:dPr>
                          <m:begChr m:val="["/>
                          <m:endChr m:val="]"/>
                          <m:ctrlPr>
                            <a:rPr lang="en-GB" b="0" i="1" dirty="0" smtClean="0">
                              <a:latin typeface="Cambria Math" panose="02040503050406030204" pitchFamily="18" charset="0"/>
                            </a:rPr>
                          </m:ctrlPr>
                        </m:dPr>
                        <m:e>
                          <m:f>
                            <m:fPr>
                              <m:ctrlPr>
                                <a:rPr lang="en-GB" b="0" i="1" dirty="0" smtClean="0">
                                  <a:latin typeface="Cambria Math" panose="02040503050406030204" pitchFamily="18" charset="0"/>
                                </a:rPr>
                              </m:ctrlPr>
                            </m:fPr>
                            <m:num>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num>
                                <m:den>
                                  <m:r>
                                    <a:rPr lang="en-GB" b="0" i="1" dirty="0" smtClean="0">
                                      <a:latin typeface="Cambria Math" panose="02040503050406030204" pitchFamily="18" charset="0"/>
                                    </a:rPr>
                                    <m:t>𝑦𝑒𝑎𝑟</m:t>
                                  </m:r>
                                </m:den>
                              </m:f>
                            </m:num>
                            <m:den>
                              <m:r>
                                <a:rPr lang="en-GB" b="0" i="1" dirty="0" smtClean="0">
                                  <a:latin typeface="Cambria Math" panose="02040503050406030204" pitchFamily="18" charset="0"/>
                                </a:rPr>
                                <m:t>$</m:t>
                              </m:r>
                            </m:den>
                          </m:f>
                          <m:r>
                            <a:rPr lang="en-GB" b="0" i="1" dirty="0" smtClean="0">
                              <a:latin typeface="Cambria Math" panose="02040503050406030204" pitchFamily="18" charset="0"/>
                            </a:rPr>
                            <m:t>%</m:t>
                          </m:r>
                        </m:e>
                      </m:d>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3950DAA-B6D1-484B-950D-4BA8A35BCD83}"/>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pl-PL">
                    <a:noFill/>
                  </a:rPr>
                  <a:t> </a:t>
                </a:r>
              </a:p>
            </p:txBody>
          </p:sp>
        </mc:Fallback>
      </mc:AlternateContent>
    </p:spTree>
    <p:extLst>
      <p:ext uri="{BB962C8B-B14F-4D97-AF65-F5344CB8AC3E}">
        <p14:creationId xmlns:p14="http://schemas.microsoft.com/office/powerpoint/2010/main" val="116238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0628-10ED-4896-8182-DB4107CE8D69}"/>
              </a:ext>
            </a:extLst>
          </p:cNvPr>
          <p:cNvSpPr>
            <a:spLocks noGrp="1"/>
          </p:cNvSpPr>
          <p:nvPr>
            <p:ph type="title"/>
          </p:nvPr>
        </p:nvSpPr>
        <p:spPr/>
        <p:txBody>
          <a:bodyPr>
            <a:normAutofit/>
          </a:bodyPr>
          <a:lstStyle/>
          <a:p>
            <a:pPr algn="ctr"/>
            <a:r>
              <a:rPr lang="en-US" dirty="0"/>
              <a:t>Net Present Value (NPV)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CEE57-B954-49F2-9089-CEB8E7C278FC}"/>
                  </a:ext>
                </a:extLst>
              </p:cNvPr>
              <p:cNvSpPr>
                <a:spLocks noGrp="1"/>
              </p:cNvSpPr>
              <p:nvPr>
                <p:ph idx="1"/>
              </p:nvPr>
            </p:nvSpPr>
            <p:spPr/>
            <p:txBody>
              <a:bodyPr>
                <a:normAutofit fontScale="92500" lnSpcReduction="20000"/>
              </a:bodyPr>
              <a:lstStyle/>
              <a:p>
                <a:pPr marL="0" indent="0">
                  <a:buNone/>
                </a:pPr>
                <a:r>
                  <a:rPr lang="en-US" dirty="0"/>
                  <a:t>Net present value (NPV) is the difference between the present value of cash inflows and the present value of cash outflows over a period of time. NPV accounts for the time value of money.</a:t>
                </a:r>
                <a:br>
                  <a:rPr lang="en-US" dirty="0"/>
                </a:br>
                <a:br>
                  <a:rPr lang="en-GB" b="0" i="1" dirty="0">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𝑁𝑃𝑉</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𝑡</m:t>
                          </m:r>
                          <m:r>
                            <a:rPr lang="en-GB" b="0" i="1" smtClean="0">
                              <a:latin typeface="Cambria Math" panose="02040503050406030204" pitchFamily="18" charset="0"/>
                            </a:rPr>
                            <m:t>=1</m:t>
                          </m:r>
                        </m:sub>
                        <m:sup>
                          <m:r>
                            <a:rPr lang="en-GB" b="0" i="1" smtClean="0">
                              <a:latin typeface="Cambria Math" panose="02040503050406030204" pitchFamily="18" charset="0"/>
                            </a:rPr>
                            <m:t>𝑇</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𝑡</m:t>
                                  </m:r>
                                </m:sub>
                              </m:sSub>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𝑖</m:t>
                                      </m:r>
                                    </m:e>
                                  </m:d>
                                </m:e>
                                <m:sup>
                                  <m:r>
                                    <a:rPr lang="en-GB" b="0" i="1" smtClean="0">
                                      <a:latin typeface="Cambria Math" panose="02040503050406030204" pitchFamily="18" charset="0"/>
                                    </a:rPr>
                                    <m:t>𝑡</m:t>
                                  </m:r>
                                </m:sup>
                              </m:sSup>
                            </m:den>
                          </m:f>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𝑡</m:t>
                              </m:r>
                              <m:r>
                                <a:rPr lang="en-GB" b="0" i="1" smtClean="0">
                                  <a:latin typeface="Cambria Math" panose="02040503050406030204" pitchFamily="18" charset="0"/>
                                </a:rPr>
                                <m:t>=1</m:t>
                              </m:r>
                            </m:sub>
                            <m:sup>
                              <m:r>
                                <a:rPr lang="en-GB" b="0" i="1" smtClean="0">
                                  <a:latin typeface="Cambria Math" panose="02040503050406030204" pitchFamily="18" charset="0"/>
                                </a:rPr>
                                <m:t>𝑇</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𝑑</m:t>
                                  </m:r>
                                </m:sub>
                              </m:sSub>
                            </m:e>
                          </m:nary>
                        </m:e>
                      </m:nary>
                    </m:oMath>
                  </m:oMathPara>
                </a14:m>
                <a:endParaRPr lang="en-US" dirty="0"/>
              </a:p>
              <a:p>
                <a:pPr marL="0" indent="0">
                  <a:buNone/>
                </a:pPr>
                <a:endParaRPr lang="en-US" dirty="0"/>
              </a:p>
              <a:p>
                <a:pPr marL="457200" lvl="1" indent="0">
                  <a:buNone/>
                </a:pPr>
                <a:r>
                  <a:rPr lang="en-US" i="1" dirty="0"/>
                  <a:t>t</a:t>
                </a:r>
                <a:r>
                  <a:rPr lang="en-US" dirty="0"/>
                  <a:t> 	is the time of the cash flow</a:t>
                </a:r>
              </a:p>
              <a:p>
                <a:pPr marL="457200" lvl="1" indent="0">
                  <a:buNone/>
                </a:pPr>
                <a:r>
                  <a:rPr lang="en-US" i="1" dirty="0"/>
                  <a:t>T</a:t>
                </a:r>
                <a:r>
                  <a:rPr lang="en-US" dirty="0"/>
                  <a:t>	is the total period of time considered in the analysis</a:t>
                </a:r>
              </a:p>
              <a:p>
                <a:pPr marL="457200" lvl="1" indent="0">
                  <a:buNone/>
                </a:pPr>
                <a:r>
                  <a:rPr lang="en-US" i="1" dirty="0" err="1"/>
                  <a:t>i</a:t>
                </a:r>
                <a:r>
                  <a:rPr lang="en-US" dirty="0"/>
                  <a:t> 	is the discount rate, i.e. the return that could be earned per unit of time on an 	  	investment with similar risk</a:t>
                </a:r>
              </a:p>
              <a:p>
                <a:pPr marL="457200" lvl="1" indent="0">
                  <a:buNone/>
                </a:pPr>
                <a:r>
                  <a:rPr lang="en-US" i="1" dirty="0"/>
                  <a:t>R</a:t>
                </a:r>
                <a:r>
                  <a:rPr lang="en-US" i="1" baseline="-25000" dirty="0"/>
                  <a:t>t</a:t>
                </a:r>
                <a:r>
                  <a:rPr lang="en-US" dirty="0"/>
                  <a:t> 	is the net cash flow i.e. cash inflow – cash outflow, at time t. </a:t>
                </a:r>
              </a:p>
              <a:p>
                <a:pPr marL="457200" lvl="1" indent="0">
                  <a:buNone/>
                </a:pPr>
                <a:r>
                  <a:rPr lang="en-US" i="1" dirty="0" err="1"/>
                  <a:t>f</a:t>
                </a:r>
                <a:r>
                  <a:rPr lang="en-US" i="1" baseline="-25000" dirty="0" err="1"/>
                  <a:t>d</a:t>
                </a:r>
                <a:r>
                  <a:rPr lang="en-US" i="1" dirty="0"/>
                  <a:t> 	</a:t>
                </a:r>
                <a:r>
                  <a:rPr lang="en-US" dirty="0"/>
                  <a:t>is the discount factor</a:t>
                </a:r>
                <a:endParaRPr lang="en-US" i="1" dirty="0"/>
              </a:p>
            </p:txBody>
          </p:sp>
        </mc:Choice>
        <mc:Fallback xmlns="">
          <p:sp>
            <p:nvSpPr>
              <p:cNvPr id="3" name="Content Placeholder 2">
                <a:extLst>
                  <a:ext uri="{FF2B5EF4-FFF2-40B4-BE49-F238E27FC236}">
                    <a16:creationId xmlns:a16="http://schemas.microsoft.com/office/drawing/2014/main" id="{8A6CEE57-B954-49F2-9089-CEB8E7C278FC}"/>
                  </a:ext>
                </a:extLst>
              </p:cNvPr>
              <p:cNvSpPr>
                <a:spLocks noGrp="1" noRot="1" noChangeAspect="1" noMove="1" noResize="1" noEditPoints="1" noAdjustHandles="1" noChangeArrowheads="1" noChangeShapeType="1" noTextEdit="1"/>
              </p:cNvSpPr>
              <p:nvPr>
                <p:ph idx="1"/>
              </p:nvPr>
            </p:nvSpPr>
            <p:spPr>
              <a:blipFill>
                <a:blip r:embed="rId2"/>
                <a:stretch>
                  <a:fillRect l="-1043" t="-3641"/>
                </a:stretch>
              </a:blipFill>
            </p:spPr>
            <p:txBody>
              <a:bodyPr/>
              <a:lstStyle/>
              <a:p>
                <a:r>
                  <a:rPr lang="pl-PL">
                    <a:noFill/>
                  </a:rPr>
                  <a:t> </a:t>
                </a:r>
              </a:p>
            </p:txBody>
          </p:sp>
        </mc:Fallback>
      </mc:AlternateContent>
      <p:grpSp>
        <p:nvGrpSpPr>
          <p:cNvPr id="4" name="Group 5">
            <a:extLst>
              <a:ext uri="{FF2B5EF4-FFF2-40B4-BE49-F238E27FC236}">
                <a16:creationId xmlns:a16="http://schemas.microsoft.com/office/drawing/2014/main" id="{015E29FC-6995-47D0-9E41-13C31388E15A}"/>
              </a:ext>
            </a:extLst>
          </p:cNvPr>
          <p:cNvGrpSpPr>
            <a:grpSpLocks/>
          </p:cNvGrpSpPr>
          <p:nvPr/>
        </p:nvGrpSpPr>
        <p:grpSpPr bwMode="auto">
          <a:xfrm>
            <a:off x="9041844" y="3070071"/>
            <a:ext cx="1600200" cy="1066800"/>
            <a:chOff x="1296" y="2636"/>
            <a:chExt cx="1296" cy="1300"/>
          </a:xfrm>
        </p:grpSpPr>
        <p:sp>
          <p:nvSpPr>
            <p:cNvPr id="5" name="Text Box 6">
              <a:extLst>
                <a:ext uri="{FF2B5EF4-FFF2-40B4-BE49-F238E27FC236}">
                  <a16:creationId xmlns:a16="http://schemas.microsoft.com/office/drawing/2014/main" id="{F892414E-45E1-4DB2-B6CC-417A91C91375}"/>
                </a:ext>
              </a:extLst>
            </p:cNvPr>
            <p:cNvSpPr txBox="1">
              <a:spLocks noChangeArrowheads="1"/>
            </p:cNvSpPr>
            <p:nvPr/>
          </p:nvSpPr>
          <p:spPr bwMode="auto">
            <a:xfrm>
              <a:off x="1296" y="3120"/>
              <a:ext cx="1296"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defRPr sz="2800" b="1">
                  <a:solidFill>
                    <a:schemeClr val="tx1"/>
                  </a:solidFill>
                  <a:latin typeface="Times New Roman" panose="02020603050405020304" pitchFamily="18" charset="0"/>
                </a:defRPr>
              </a:lvl1pPr>
              <a:lvl2pPr marL="742950" indent="-285750">
                <a:spcBef>
                  <a:spcPct val="20000"/>
                </a:spcBef>
                <a:buClr>
                  <a:schemeClr val="accent2"/>
                </a:buClr>
                <a:defRPr sz="2400">
                  <a:solidFill>
                    <a:schemeClr val="tx1"/>
                  </a:solidFill>
                  <a:latin typeface="Times New Roman" panose="02020603050405020304" pitchFamily="18" charset="0"/>
                </a:defRPr>
              </a:lvl2pPr>
              <a:lvl3pPr marL="1143000" indent="-228600">
                <a:spcBef>
                  <a:spcPct val="20000"/>
                </a:spcBef>
                <a:buClr>
                  <a:schemeClr val="accent2"/>
                </a:buClr>
                <a:defRPr sz="2400">
                  <a:solidFill>
                    <a:schemeClr val="tx1"/>
                  </a:solidFill>
                  <a:latin typeface="Times New Roman" panose="02020603050405020304" pitchFamily="18" charset="0"/>
                </a:defRPr>
              </a:lvl3pPr>
              <a:lvl4pPr marL="1600200" indent="-228600">
                <a:spcBef>
                  <a:spcPct val="20000"/>
                </a:spcBef>
                <a:buClr>
                  <a:schemeClr val="accent2"/>
                </a:buClr>
                <a:defRPr sz="2400">
                  <a:solidFill>
                    <a:schemeClr val="tx1"/>
                  </a:solidFill>
                  <a:latin typeface="Times New Roman" panose="02020603050405020304" pitchFamily="18" charset="0"/>
                </a:defRPr>
              </a:lvl4pPr>
              <a:lvl5pPr marL="2057400" indent="-228600">
                <a:spcBef>
                  <a:spcPct val="20000"/>
                </a:spcBef>
                <a:buClr>
                  <a:schemeClr val="accent2"/>
                </a:buCl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sz="2400">
                  <a:solidFill>
                    <a:schemeClr val="tx1"/>
                  </a:solidFill>
                  <a:latin typeface="Times New Roman" panose="02020603050405020304" pitchFamily="18" charset="0"/>
                </a:defRPr>
              </a:lvl9pPr>
            </a:lstStyle>
            <a:p>
              <a:pPr>
                <a:spcBef>
                  <a:spcPct val="50000"/>
                </a:spcBef>
                <a:buClrTx/>
              </a:pPr>
              <a:r>
                <a:rPr lang="en-US" altLang="fi-FI" sz="1000" b="0" dirty="0"/>
                <a:t>0    1    2    3    4</a:t>
              </a:r>
              <a:r>
                <a:rPr lang="en-US" altLang="fi-FI" sz="1400" b="0" dirty="0"/>
                <a:t>  ….</a:t>
              </a:r>
            </a:p>
          </p:txBody>
        </p:sp>
        <p:sp>
          <p:nvSpPr>
            <p:cNvPr id="6" name="Freeform 7">
              <a:extLst>
                <a:ext uri="{FF2B5EF4-FFF2-40B4-BE49-F238E27FC236}">
                  <a16:creationId xmlns:a16="http://schemas.microsoft.com/office/drawing/2014/main" id="{962260AA-53FE-4FB4-BF3E-B7B6112FBE72}"/>
                </a:ext>
              </a:extLst>
            </p:cNvPr>
            <p:cNvSpPr>
              <a:spLocks/>
            </p:cNvSpPr>
            <p:nvPr/>
          </p:nvSpPr>
          <p:spPr bwMode="auto">
            <a:xfrm>
              <a:off x="1296" y="2976"/>
              <a:ext cx="1206" cy="1"/>
            </a:xfrm>
            <a:custGeom>
              <a:avLst/>
              <a:gdLst>
                <a:gd name="T0" fmla="*/ 0 w 1206"/>
                <a:gd name="T1" fmla="*/ 0 h 1"/>
                <a:gd name="T2" fmla="*/ 1206 w 1206"/>
                <a:gd name="T3" fmla="*/ 0 h 1"/>
                <a:gd name="T4" fmla="*/ 0 60000 65536"/>
                <a:gd name="T5" fmla="*/ 0 60000 65536"/>
              </a:gdLst>
              <a:ahLst/>
              <a:cxnLst>
                <a:cxn ang="T4">
                  <a:pos x="T0" y="T1"/>
                </a:cxn>
                <a:cxn ang="T5">
                  <a:pos x="T2" y="T3"/>
                </a:cxn>
              </a:cxnLst>
              <a:rect l="0" t="0" r="r" b="b"/>
              <a:pathLst>
                <a:path w="1206" h="1">
                  <a:moveTo>
                    <a:pt x="0" y="0"/>
                  </a:moveTo>
                  <a:lnTo>
                    <a:pt x="120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7" name="Line 8">
              <a:extLst>
                <a:ext uri="{FF2B5EF4-FFF2-40B4-BE49-F238E27FC236}">
                  <a16:creationId xmlns:a16="http://schemas.microsoft.com/office/drawing/2014/main" id="{96AE0329-76F2-4602-B587-F08B0A4C18B1}"/>
                </a:ext>
              </a:extLst>
            </p:cNvPr>
            <p:cNvSpPr>
              <a:spLocks noChangeShapeType="1"/>
            </p:cNvSpPr>
            <p:nvPr/>
          </p:nvSpPr>
          <p:spPr bwMode="auto">
            <a:xfrm>
              <a:off x="1392" y="2976"/>
              <a:ext cx="1"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8" name="Line 9">
              <a:extLst>
                <a:ext uri="{FF2B5EF4-FFF2-40B4-BE49-F238E27FC236}">
                  <a16:creationId xmlns:a16="http://schemas.microsoft.com/office/drawing/2014/main" id="{2584978B-7749-4CF0-8E1F-0F3A7012ECA2}"/>
                </a:ext>
              </a:extLst>
            </p:cNvPr>
            <p:cNvSpPr>
              <a:spLocks noChangeShapeType="1"/>
            </p:cNvSpPr>
            <p:nvPr/>
          </p:nvSpPr>
          <p:spPr bwMode="auto">
            <a:xfrm flipV="1">
              <a:off x="1702" y="263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9" name="Line 10">
              <a:extLst>
                <a:ext uri="{FF2B5EF4-FFF2-40B4-BE49-F238E27FC236}">
                  <a16:creationId xmlns:a16="http://schemas.microsoft.com/office/drawing/2014/main" id="{D56F36FA-189E-4298-B121-01961B60C748}"/>
                </a:ext>
              </a:extLst>
            </p:cNvPr>
            <p:cNvSpPr>
              <a:spLocks noChangeShapeType="1"/>
            </p:cNvSpPr>
            <p:nvPr/>
          </p:nvSpPr>
          <p:spPr bwMode="auto">
            <a:xfrm flipV="1">
              <a:off x="2064" y="263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Tree>
    <p:extLst>
      <p:ext uri="{BB962C8B-B14F-4D97-AF65-F5344CB8AC3E}">
        <p14:creationId xmlns:p14="http://schemas.microsoft.com/office/powerpoint/2010/main" val="142695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2487-8B3D-4093-941E-3B0D421ADF98}"/>
              </a:ext>
            </a:extLst>
          </p:cNvPr>
          <p:cNvSpPr>
            <a:spLocks noGrp="1"/>
          </p:cNvSpPr>
          <p:nvPr>
            <p:ph type="title"/>
          </p:nvPr>
        </p:nvSpPr>
        <p:spPr/>
        <p:txBody>
          <a:bodyPr/>
          <a:lstStyle/>
          <a:p>
            <a:pPr algn="ctr"/>
            <a:r>
              <a:rPr lang="en-GB" dirty="0"/>
              <a:t>NPV example</a:t>
            </a:r>
            <a:endParaRPr lang="en-US" dirty="0"/>
          </a:p>
        </p:txBody>
      </p:sp>
      <p:pic>
        <p:nvPicPr>
          <p:cNvPr id="4" name="Picture 2" descr="Fig. 6">
            <a:extLst>
              <a:ext uri="{FF2B5EF4-FFF2-40B4-BE49-F238E27FC236}">
                <a16:creationId xmlns:a16="http://schemas.microsoft.com/office/drawing/2014/main" id="{1CA8B6A5-F92C-480D-B6A9-C1BADAF0CF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349" y="2520569"/>
            <a:ext cx="5794298" cy="33072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87780BA7-AB4F-4999-B490-145FC5488101}"/>
              </a:ext>
            </a:extLst>
          </p:cNvPr>
          <p:cNvGraphicFramePr>
            <a:graphicFrameLocks/>
          </p:cNvGraphicFramePr>
          <p:nvPr>
            <p:extLst>
              <p:ext uri="{D42A27DB-BD31-4B8C-83A1-F6EECF244321}">
                <p14:modId xmlns:p14="http://schemas.microsoft.com/office/powerpoint/2010/main" val="2595385958"/>
              </p:ext>
            </p:extLst>
          </p:nvPr>
        </p:nvGraphicFramePr>
        <p:xfrm>
          <a:off x="6414990" y="2227961"/>
          <a:ext cx="5577661" cy="35998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56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065A-06AA-4D5F-88E7-9D56926AC4E6}"/>
              </a:ext>
            </a:extLst>
          </p:cNvPr>
          <p:cNvSpPr>
            <a:spLocks noGrp="1"/>
          </p:cNvSpPr>
          <p:nvPr>
            <p:ph type="title"/>
          </p:nvPr>
        </p:nvSpPr>
        <p:spPr/>
        <p:txBody>
          <a:bodyPr/>
          <a:lstStyle/>
          <a:p>
            <a:pPr algn="ctr"/>
            <a:r>
              <a:rPr lang="en-US" dirty="0"/>
              <a:t>Net Present Value (NPV)</a:t>
            </a:r>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C39417A2-75AC-4C49-92BE-F26DBAE8FC1E}"/>
                  </a:ext>
                </a:extLst>
              </p:cNvPr>
              <p:cNvGraphicFramePr>
                <a:graphicFrameLocks/>
              </p:cNvGraphicFramePr>
              <p:nvPr>
                <p:extLst>
                  <p:ext uri="{D42A27DB-BD31-4B8C-83A1-F6EECF244321}">
                    <p14:modId xmlns:p14="http://schemas.microsoft.com/office/powerpoint/2010/main" val="3165972011"/>
                  </p:ext>
                </p:extLst>
              </p:nvPr>
            </p:nvGraphicFramePr>
            <p:xfrm>
              <a:off x="2812264" y="1690688"/>
              <a:ext cx="6567471" cy="4799063"/>
            </p:xfrm>
            <a:graphic>
              <a:graphicData uri="http://schemas.openxmlformats.org/drawingml/2006/table">
                <a:tbl>
                  <a:tblPr/>
                  <a:tblGrid>
                    <a:gridCol w="729719">
                      <a:extLst>
                        <a:ext uri="{9D8B030D-6E8A-4147-A177-3AD203B41FA5}">
                          <a16:colId xmlns:a16="http://schemas.microsoft.com/office/drawing/2014/main" val="20000"/>
                        </a:ext>
                      </a:extLst>
                    </a:gridCol>
                    <a:gridCol w="729719">
                      <a:extLst>
                        <a:ext uri="{9D8B030D-6E8A-4147-A177-3AD203B41FA5}">
                          <a16:colId xmlns:a16="http://schemas.microsoft.com/office/drawing/2014/main" val="20001"/>
                        </a:ext>
                      </a:extLst>
                    </a:gridCol>
                    <a:gridCol w="729719">
                      <a:extLst>
                        <a:ext uri="{9D8B030D-6E8A-4147-A177-3AD203B41FA5}">
                          <a16:colId xmlns:a16="http://schemas.microsoft.com/office/drawing/2014/main" val="20002"/>
                        </a:ext>
                      </a:extLst>
                    </a:gridCol>
                    <a:gridCol w="729719">
                      <a:extLst>
                        <a:ext uri="{9D8B030D-6E8A-4147-A177-3AD203B41FA5}">
                          <a16:colId xmlns:a16="http://schemas.microsoft.com/office/drawing/2014/main" val="20003"/>
                        </a:ext>
                      </a:extLst>
                    </a:gridCol>
                    <a:gridCol w="729719">
                      <a:extLst>
                        <a:ext uri="{9D8B030D-6E8A-4147-A177-3AD203B41FA5}">
                          <a16:colId xmlns:a16="http://schemas.microsoft.com/office/drawing/2014/main" val="20004"/>
                        </a:ext>
                      </a:extLst>
                    </a:gridCol>
                    <a:gridCol w="729719">
                      <a:extLst>
                        <a:ext uri="{9D8B030D-6E8A-4147-A177-3AD203B41FA5}">
                          <a16:colId xmlns:a16="http://schemas.microsoft.com/office/drawing/2014/main" val="20005"/>
                        </a:ext>
                      </a:extLst>
                    </a:gridCol>
                    <a:gridCol w="729719">
                      <a:extLst>
                        <a:ext uri="{9D8B030D-6E8A-4147-A177-3AD203B41FA5}">
                          <a16:colId xmlns:a16="http://schemas.microsoft.com/office/drawing/2014/main" val="20006"/>
                        </a:ext>
                      </a:extLst>
                    </a:gridCol>
                    <a:gridCol w="729719">
                      <a:extLst>
                        <a:ext uri="{9D8B030D-6E8A-4147-A177-3AD203B41FA5}">
                          <a16:colId xmlns:a16="http://schemas.microsoft.com/office/drawing/2014/main" val="20007"/>
                        </a:ext>
                      </a:extLst>
                    </a:gridCol>
                    <a:gridCol w="729719">
                      <a:extLst>
                        <a:ext uri="{9D8B030D-6E8A-4147-A177-3AD203B41FA5}">
                          <a16:colId xmlns:a16="http://schemas.microsoft.com/office/drawing/2014/main" val="20008"/>
                        </a:ext>
                      </a:extLst>
                    </a:gridCol>
                  </a:tblGrid>
                  <a:tr h="227063">
                    <a:tc>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dirty="0"/>
                            <a:t>Discount factor, </a:t>
                          </a:r>
                          <a14:m>
                            <m:oMath xmlns:m="http://schemas.openxmlformats.org/officeDocument/2006/math">
                              <m:sSub>
                                <m:sSubPr>
                                  <m:ctrlPr>
                                    <a:rPr lang="en-GB" sz="1400" b="0" i="1" dirty="0" smtClean="0">
                                      <a:latin typeface="Cambria Math" panose="02040503050406030204" pitchFamily="18" charset="0"/>
                                    </a:rPr>
                                  </m:ctrlPr>
                                </m:sSubPr>
                                <m:e>
                                  <m:r>
                                    <m:rPr>
                                      <m:sty m:val="p"/>
                                    </m:rPr>
                                    <a:rPr lang="en-GB" sz="1400" b="0" i="0" dirty="0" smtClean="0">
                                      <a:latin typeface="Cambria Math" panose="02040503050406030204" pitchFamily="18" charset="0"/>
                                    </a:rPr>
                                    <m:t>f</m:t>
                                  </m:r>
                                </m:e>
                                <m:sub>
                                  <m:r>
                                    <m:rPr>
                                      <m:sty m:val="p"/>
                                    </m:rPr>
                                    <a:rPr lang="en-GB" sz="1400" b="0" i="0" dirty="0" smtClean="0">
                                      <a:latin typeface="Cambria Math" panose="02040503050406030204" pitchFamily="18" charset="0"/>
                                    </a:rPr>
                                    <m:t>d</m:t>
                                  </m:r>
                                </m:sub>
                              </m:sSub>
                              <m:r>
                                <a:rPr lang="pt-BR" sz="1400" i="1" dirty="0" smtClean="0">
                                  <a:latin typeface="Cambria Math" panose="02040503050406030204" pitchFamily="18" charset="0"/>
                                </a:rPr>
                                <m:t>= </m:t>
                              </m:r>
                              <m:sSup>
                                <m:sSupPr>
                                  <m:ctrlPr>
                                    <a:rPr lang="en-GB" sz="1400" b="0" i="1" dirty="0" smtClean="0">
                                      <a:latin typeface="Cambria Math" panose="02040503050406030204" pitchFamily="18" charset="0"/>
                                    </a:rPr>
                                  </m:ctrlPr>
                                </m:sSupPr>
                                <m:e>
                                  <m:d>
                                    <m:dPr>
                                      <m:ctrlPr>
                                        <a:rPr lang="pt-BR" sz="1400" i="1" dirty="0" smtClean="0">
                                          <a:latin typeface="Cambria Math" panose="02040503050406030204" pitchFamily="18" charset="0"/>
                                        </a:rPr>
                                      </m:ctrlPr>
                                    </m:dPr>
                                    <m:e>
                                      <m:r>
                                        <a:rPr lang="pt-BR" sz="1400" i="1" dirty="0" smtClean="0">
                                          <a:latin typeface="Cambria Math" panose="02040503050406030204" pitchFamily="18" charset="0"/>
                                        </a:rPr>
                                        <m:t>1 +</m:t>
                                      </m:r>
                                      <m:r>
                                        <a:rPr lang="en-GB" sz="1400" b="0" i="1" dirty="0" smtClean="0">
                                          <a:latin typeface="Cambria Math" panose="02040503050406030204" pitchFamily="18" charset="0"/>
                                        </a:rPr>
                                        <m:t>𝑖</m:t>
                                      </m:r>
                                    </m:e>
                                  </m:d>
                                </m:e>
                                <m:sup>
                                  <m:r>
                                    <a:rPr lang="pt-BR" sz="1400" i="1" dirty="0" smtClean="0">
                                      <a:latin typeface="Cambria Math" panose="02040503050406030204" pitchFamily="18" charset="0"/>
                                    </a:rPr>
                                    <m:t>−</m:t>
                                  </m:r>
                                  <m:r>
                                    <a:rPr lang="en-GB" sz="1400" b="0" i="1" dirty="0" smtClean="0">
                                      <a:latin typeface="Cambria Math" panose="02040503050406030204" pitchFamily="18" charset="0"/>
                                    </a:rPr>
                                    <m:t>𝑡</m:t>
                                  </m:r>
                                </m:sup>
                              </m:sSup>
                            </m:oMath>
                          </a14:m>
                          <a:endParaRPr lang="en-US" sz="1400" dirty="0"/>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181174"/>
                      </a:ext>
                    </a:extLst>
                  </a:tr>
                  <a:tr h="227063">
                    <a:tc>
                      <a:txBody>
                        <a:bodyPr/>
                        <a:lstStyle/>
                        <a:p>
                          <a:pPr>
                            <a:spcAft>
                              <a:spcPts val="0"/>
                            </a:spcAft>
                          </a:pPr>
                          <a:r>
                            <a:rPr lang="fi-FI" sz="1500" dirty="0">
                              <a:effectLst/>
                              <a:latin typeface="Times New Roman"/>
                              <a:ea typeface="Times New Roman"/>
                            </a:rPr>
                            <a:t>t/i</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5 %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6 %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7 %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8 %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10 %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12 %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15 %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20 %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7063">
                    <a:tc>
                      <a:txBody>
                        <a:bodyPr/>
                        <a:lstStyle/>
                        <a:p>
                          <a:pPr>
                            <a:spcAft>
                              <a:spcPts val="0"/>
                            </a:spcAft>
                          </a:pPr>
                          <a:r>
                            <a:rPr lang="fi-FI" sz="1500" dirty="0">
                              <a:effectLst/>
                              <a:latin typeface="Times New Roman"/>
                              <a:ea typeface="Times New Roman"/>
                            </a:rPr>
                            <a:t>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0,9524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0,9434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0,9346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0,9259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0,9091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0,8929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0,8696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0,8333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063">
                    <a:tc>
                      <a:txBody>
                        <a:bodyPr/>
                        <a:lstStyle/>
                        <a:p>
                          <a:pPr>
                            <a:spcAft>
                              <a:spcPts val="0"/>
                            </a:spcAft>
                          </a:pPr>
                          <a:r>
                            <a:rPr lang="fi-FI" sz="1500">
                              <a:effectLst/>
                              <a:latin typeface="Times New Roman"/>
                              <a:ea typeface="Times New Roman"/>
                            </a:rPr>
                            <a:t>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0,9070</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0,8900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0,8734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0,8264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0,7561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0,6944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063">
                    <a:tc>
                      <a:txBody>
                        <a:bodyPr/>
                        <a:lstStyle/>
                        <a:p>
                          <a:pPr>
                            <a:spcAft>
                              <a:spcPts val="0"/>
                            </a:spcAft>
                          </a:pPr>
                          <a:r>
                            <a:rPr lang="fi-FI" sz="1500">
                              <a:effectLst/>
                              <a:latin typeface="Times New Roman"/>
                              <a:ea typeface="Times New Roman"/>
                            </a:rPr>
                            <a:t>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0,8638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0,8396</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0,8163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0,7938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0,7513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0,5787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063">
                    <a:tc>
                      <a:txBody>
                        <a:bodyPr/>
                        <a:lstStyle/>
                        <a:p>
                          <a:pPr>
                            <a:spcAft>
                              <a:spcPts val="0"/>
                            </a:spcAft>
                          </a:pPr>
                          <a:r>
                            <a:rPr lang="fi-FI" sz="1500">
                              <a:effectLst/>
                              <a:latin typeface="Times New Roman"/>
                              <a:ea typeface="Times New Roman"/>
                            </a:rPr>
                            <a:t>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0,8227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0,7921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0,7629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0,7350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0,6830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0,6355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0,5718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0,4823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7063">
                    <a:tc>
                      <a:txBody>
                        <a:bodyPr/>
                        <a:lstStyle/>
                        <a:p>
                          <a:pPr>
                            <a:spcAft>
                              <a:spcPts val="0"/>
                            </a:spcAft>
                          </a:pPr>
                          <a:r>
                            <a:rPr lang="fi-FI" sz="1500">
                              <a:effectLst/>
                              <a:latin typeface="Times New Roman"/>
                              <a:ea typeface="Times New Roman"/>
                            </a:rPr>
                            <a:t>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0,7835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0,7473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0,6806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0,6209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0,5674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0,4019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7063">
                    <a:tc>
                      <a:txBody>
                        <a:bodyPr/>
                        <a:lstStyle/>
                        <a:p>
                          <a:pPr>
                            <a:spcAft>
                              <a:spcPts val="0"/>
                            </a:spcAft>
                          </a:pPr>
                          <a:r>
                            <a:rPr lang="fi-FI" sz="1500">
                              <a:effectLst/>
                              <a:latin typeface="Times New Roman"/>
                              <a:ea typeface="Times New Roman"/>
                            </a:rPr>
                            <a:t>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0,7462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0,7050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0,6663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0,6302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0,5645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0,5066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0,4323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0,3349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7063">
                    <a:tc>
                      <a:txBody>
                        <a:bodyPr/>
                        <a:lstStyle/>
                        <a:p>
                          <a:pPr>
                            <a:spcAft>
                              <a:spcPts val="0"/>
                            </a:spcAft>
                          </a:pPr>
                          <a:r>
                            <a:rPr lang="fi-FI" sz="1500">
                              <a:effectLst/>
                              <a:latin typeface="Times New Roman"/>
                              <a:ea typeface="Times New Roman"/>
                            </a:rPr>
                            <a:t>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0,7107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0,6651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0,6228</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0,5835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0,5131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0,4523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0,3759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0,2791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7063">
                    <a:tc>
                      <a:txBody>
                        <a:bodyPr/>
                        <a:lstStyle/>
                        <a:p>
                          <a:pPr>
                            <a:spcAft>
                              <a:spcPts val="0"/>
                            </a:spcAft>
                          </a:pPr>
                          <a:r>
                            <a:rPr lang="fi-FI" sz="1500">
                              <a:effectLst/>
                              <a:latin typeface="Times New Roman"/>
                              <a:ea typeface="Times New Roman"/>
                            </a:rPr>
                            <a:t>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0,6768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0,6274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0,5403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0,4665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0,4039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0,3269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0,2326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7063">
                    <a:tc>
                      <a:txBody>
                        <a:bodyPr/>
                        <a:lstStyle/>
                        <a:p>
                          <a:pPr>
                            <a:spcAft>
                              <a:spcPts val="0"/>
                            </a:spcAft>
                          </a:pPr>
                          <a:r>
                            <a:rPr lang="fi-FI" sz="1500">
                              <a:effectLst/>
                              <a:latin typeface="Times New Roman"/>
                              <a:ea typeface="Times New Roman"/>
                            </a:rPr>
                            <a:t>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0,6446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0,5919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0,5439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0,5002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0,4241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0,3606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0,2843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0,1938</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7063">
                    <a:tc>
                      <a:txBody>
                        <a:bodyPr/>
                        <a:lstStyle/>
                        <a:p>
                          <a:pPr>
                            <a:spcAft>
                              <a:spcPts val="0"/>
                            </a:spcAft>
                          </a:pPr>
                          <a:r>
                            <a:rPr lang="fi-FI" sz="1500">
                              <a:effectLst/>
                              <a:latin typeface="Times New Roman"/>
                              <a:ea typeface="Times New Roman"/>
                            </a:rPr>
                            <a:t>10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0,6139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0,5584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0,5083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0,4632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0,3855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0,3220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0,2472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0,1615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7063">
                    <a:tc>
                      <a:txBody>
                        <a:bodyPr/>
                        <a:lstStyle/>
                        <a:p>
                          <a:pPr>
                            <a:spcAft>
                              <a:spcPts val="0"/>
                            </a:spcAft>
                          </a:pPr>
                          <a:r>
                            <a:rPr lang="fi-FI" sz="1500">
                              <a:effectLst/>
                              <a:latin typeface="Times New Roman"/>
                              <a:ea typeface="Times New Roman"/>
                            </a:rPr>
                            <a:t>11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0,5847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0,5268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0,4750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0,4289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0,3505</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0,2149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0,1346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7063">
                    <a:tc>
                      <a:txBody>
                        <a:bodyPr/>
                        <a:lstStyle/>
                        <a:p>
                          <a:pPr>
                            <a:spcAft>
                              <a:spcPts val="0"/>
                            </a:spcAft>
                          </a:pPr>
                          <a:r>
                            <a:rPr lang="fi-FI" sz="1500">
                              <a:effectLst/>
                              <a:latin typeface="Times New Roman"/>
                              <a:ea typeface="Times New Roman"/>
                            </a:rPr>
                            <a:t>12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0,5568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0,4970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0,4440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0,3971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0,3186</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0,2567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0,1869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0,1122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7063">
                    <a:tc>
                      <a:txBody>
                        <a:bodyPr/>
                        <a:lstStyle/>
                        <a:p>
                          <a:pPr>
                            <a:spcAft>
                              <a:spcPts val="0"/>
                            </a:spcAft>
                          </a:pPr>
                          <a:r>
                            <a:rPr lang="fi-FI" sz="1500">
                              <a:effectLst/>
                              <a:latin typeface="Times New Roman"/>
                              <a:ea typeface="Times New Roman"/>
                            </a:rPr>
                            <a:t>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0,5303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0,4688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0,4150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0,3677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0,2897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0,2292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0,1625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7063">
                    <a:tc>
                      <a:txBody>
                        <a:bodyPr/>
                        <a:lstStyle/>
                        <a:p>
                          <a:pPr>
                            <a:spcAft>
                              <a:spcPts val="0"/>
                            </a:spcAft>
                          </a:pPr>
                          <a:r>
                            <a:rPr lang="fi-FI" sz="1500">
                              <a:effectLst/>
                              <a:latin typeface="Times New Roman"/>
                              <a:ea typeface="Times New Roman"/>
                            </a:rPr>
                            <a:t>14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0,5051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0,4423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0,3878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0,3405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0,2633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0,2046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0,1413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0,0779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7063">
                    <a:tc>
                      <a:txBody>
                        <a:bodyPr/>
                        <a:lstStyle/>
                        <a:p>
                          <a:pPr>
                            <a:spcAft>
                              <a:spcPts val="0"/>
                            </a:spcAft>
                          </a:pPr>
                          <a:r>
                            <a:rPr lang="fi-FI" sz="1500">
                              <a:effectLst/>
                              <a:latin typeface="Times New Roman"/>
                              <a:ea typeface="Times New Roman"/>
                            </a:rPr>
                            <a:t>15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0,4810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0,4173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0,3624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0,3152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0,2394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0,1827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0,1229</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7063">
                    <a:tc>
                      <a:txBody>
                        <a:bodyPr/>
                        <a:lstStyle/>
                        <a:p>
                          <a:pPr>
                            <a:spcAft>
                              <a:spcPts val="0"/>
                            </a:spcAft>
                          </a:pPr>
                          <a:r>
                            <a:rPr lang="fi-FI" sz="1500">
                              <a:effectLst/>
                              <a:latin typeface="Times New Roman"/>
                              <a:ea typeface="Times New Roman"/>
                            </a:rPr>
                            <a:t>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0,3769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0,3118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0,2584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0,2145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0,1486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0,1037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0,0611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0,0261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7063">
                    <a:tc>
                      <a:txBody>
                        <a:bodyPr/>
                        <a:lstStyle/>
                        <a:p>
                          <a:pPr>
                            <a:spcAft>
                              <a:spcPts val="0"/>
                            </a:spcAft>
                          </a:pPr>
                          <a:r>
                            <a:rPr lang="fi-FI" sz="1500">
                              <a:effectLst/>
                              <a:latin typeface="Times New Roman"/>
                              <a:ea typeface="Times New Roman"/>
                            </a:rPr>
                            <a:t>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0,2314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0,1741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0,1314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0,0994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0,0334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0,0151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0,0042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7063">
                    <a:tc>
                      <a:txBody>
                        <a:bodyPr/>
                        <a:lstStyle/>
                        <a:p>
                          <a:pPr>
                            <a:spcAft>
                              <a:spcPts val="0"/>
                            </a:spcAft>
                          </a:pPr>
                          <a:r>
                            <a:rPr lang="fi-FI" sz="1500">
                              <a:effectLst/>
                              <a:latin typeface="Times New Roman"/>
                              <a:ea typeface="Times New Roman"/>
                            </a:rPr>
                            <a:t>40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0,1420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0,0460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0,0221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0,0107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0,0037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0,0007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7063">
                    <a:tc>
                      <a:txBody>
                        <a:bodyPr/>
                        <a:lstStyle/>
                        <a:p>
                          <a:pPr>
                            <a:spcAft>
                              <a:spcPts val="0"/>
                            </a:spcAft>
                          </a:pPr>
                          <a:r>
                            <a:rPr lang="fi-FI" sz="1500">
                              <a:effectLst/>
                              <a:latin typeface="Times New Roman"/>
                              <a:ea typeface="Times New Roman"/>
                            </a:rPr>
                            <a:t>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0,0872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0,0543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0,0339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0,0213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0,0085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0,0009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0,0001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mc:Choice>
        <mc:Fallback xmlns="">
          <p:graphicFrame>
            <p:nvGraphicFramePr>
              <p:cNvPr id="4" name="Content Placeholder 4">
                <a:extLst>
                  <a:ext uri="{FF2B5EF4-FFF2-40B4-BE49-F238E27FC236}">
                    <a16:creationId xmlns:a16="http://schemas.microsoft.com/office/drawing/2014/main" id="{C39417A2-75AC-4C49-92BE-F26DBAE8FC1E}"/>
                  </a:ext>
                </a:extLst>
              </p:cNvPr>
              <p:cNvGraphicFramePr>
                <a:graphicFrameLocks/>
              </p:cNvGraphicFramePr>
              <p:nvPr>
                <p:extLst>
                  <p:ext uri="{D42A27DB-BD31-4B8C-83A1-F6EECF244321}">
                    <p14:modId xmlns:p14="http://schemas.microsoft.com/office/powerpoint/2010/main" val="3165972011"/>
                  </p:ext>
                </p:extLst>
              </p:nvPr>
            </p:nvGraphicFramePr>
            <p:xfrm>
              <a:off x="2812264" y="1690688"/>
              <a:ext cx="6567471" cy="4799063"/>
            </p:xfrm>
            <a:graphic>
              <a:graphicData uri="http://schemas.openxmlformats.org/drawingml/2006/table">
                <a:tbl>
                  <a:tblPr/>
                  <a:tblGrid>
                    <a:gridCol w="729719">
                      <a:extLst>
                        <a:ext uri="{9D8B030D-6E8A-4147-A177-3AD203B41FA5}">
                          <a16:colId xmlns:a16="http://schemas.microsoft.com/office/drawing/2014/main" val="20000"/>
                        </a:ext>
                      </a:extLst>
                    </a:gridCol>
                    <a:gridCol w="729719">
                      <a:extLst>
                        <a:ext uri="{9D8B030D-6E8A-4147-A177-3AD203B41FA5}">
                          <a16:colId xmlns:a16="http://schemas.microsoft.com/office/drawing/2014/main" val="20001"/>
                        </a:ext>
                      </a:extLst>
                    </a:gridCol>
                    <a:gridCol w="729719">
                      <a:extLst>
                        <a:ext uri="{9D8B030D-6E8A-4147-A177-3AD203B41FA5}">
                          <a16:colId xmlns:a16="http://schemas.microsoft.com/office/drawing/2014/main" val="20002"/>
                        </a:ext>
                      </a:extLst>
                    </a:gridCol>
                    <a:gridCol w="729719">
                      <a:extLst>
                        <a:ext uri="{9D8B030D-6E8A-4147-A177-3AD203B41FA5}">
                          <a16:colId xmlns:a16="http://schemas.microsoft.com/office/drawing/2014/main" val="20003"/>
                        </a:ext>
                      </a:extLst>
                    </a:gridCol>
                    <a:gridCol w="729719">
                      <a:extLst>
                        <a:ext uri="{9D8B030D-6E8A-4147-A177-3AD203B41FA5}">
                          <a16:colId xmlns:a16="http://schemas.microsoft.com/office/drawing/2014/main" val="20004"/>
                        </a:ext>
                      </a:extLst>
                    </a:gridCol>
                    <a:gridCol w="729719">
                      <a:extLst>
                        <a:ext uri="{9D8B030D-6E8A-4147-A177-3AD203B41FA5}">
                          <a16:colId xmlns:a16="http://schemas.microsoft.com/office/drawing/2014/main" val="20005"/>
                        </a:ext>
                      </a:extLst>
                    </a:gridCol>
                    <a:gridCol w="729719">
                      <a:extLst>
                        <a:ext uri="{9D8B030D-6E8A-4147-A177-3AD203B41FA5}">
                          <a16:colId xmlns:a16="http://schemas.microsoft.com/office/drawing/2014/main" val="20006"/>
                        </a:ext>
                      </a:extLst>
                    </a:gridCol>
                    <a:gridCol w="729719">
                      <a:extLst>
                        <a:ext uri="{9D8B030D-6E8A-4147-A177-3AD203B41FA5}">
                          <a16:colId xmlns:a16="http://schemas.microsoft.com/office/drawing/2014/main" val="20007"/>
                        </a:ext>
                      </a:extLst>
                    </a:gridCol>
                    <a:gridCol w="729719">
                      <a:extLst>
                        <a:ext uri="{9D8B030D-6E8A-4147-A177-3AD203B41FA5}">
                          <a16:colId xmlns:a16="http://schemas.microsoft.com/office/drawing/2014/main" val="20008"/>
                        </a:ext>
                      </a:extLst>
                    </a:gridCol>
                  </a:tblGrid>
                  <a:tr h="227063">
                    <a:tc>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endParaRPr lang="en-US"/>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630" t="-24324" r="-209" b="-2078378"/>
                          </a:stretch>
                        </a:blipFill>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spcAft>
                              <a:spcPts val="0"/>
                            </a:spcAft>
                          </a:pP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181174"/>
                      </a:ext>
                    </a:extLst>
                  </a:tr>
                  <a:tr h="228600">
                    <a:tc>
                      <a:txBody>
                        <a:bodyPr/>
                        <a:lstStyle/>
                        <a:p>
                          <a:pPr>
                            <a:spcAft>
                              <a:spcPts val="0"/>
                            </a:spcAft>
                          </a:pPr>
                          <a:r>
                            <a:rPr lang="fi-FI" sz="1500" dirty="0">
                              <a:effectLst/>
                              <a:latin typeface="Times New Roman"/>
                              <a:ea typeface="Times New Roman"/>
                            </a:rPr>
                            <a:t>t/i</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5 %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6 %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7 %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8 %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10 %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12 %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15 %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20 %</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spcAft>
                              <a:spcPts val="0"/>
                            </a:spcAft>
                          </a:pPr>
                          <a:r>
                            <a:rPr lang="fi-FI" sz="1500" dirty="0">
                              <a:effectLst/>
                              <a:latin typeface="Times New Roman"/>
                              <a:ea typeface="Times New Roman"/>
                            </a:rPr>
                            <a:t>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0,9524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0,9434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0,9346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0,9259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0,9091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0,8929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0,8696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0,8333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spcAft>
                              <a:spcPts val="0"/>
                            </a:spcAft>
                          </a:pPr>
                          <a:r>
                            <a:rPr lang="fi-FI" sz="1500">
                              <a:effectLst/>
                              <a:latin typeface="Times New Roman"/>
                              <a:ea typeface="Times New Roman"/>
                            </a:rPr>
                            <a:t>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0,9070</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0,8900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0,8734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0,8264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0,7561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0,6944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spcAft>
                              <a:spcPts val="0"/>
                            </a:spcAft>
                          </a:pPr>
                          <a:r>
                            <a:rPr lang="fi-FI" sz="1500">
                              <a:effectLst/>
                              <a:latin typeface="Times New Roman"/>
                              <a:ea typeface="Times New Roman"/>
                            </a:rPr>
                            <a:t>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0,8638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0,8396</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0,8163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0,7938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0,7513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0,5787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spcAft>
                              <a:spcPts val="0"/>
                            </a:spcAft>
                          </a:pPr>
                          <a:r>
                            <a:rPr lang="fi-FI" sz="1500">
                              <a:effectLst/>
                              <a:latin typeface="Times New Roman"/>
                              <a:ea typeface="Times New Roman"/>
                            </a:rPr>
                            <a:t>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0,8227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0,7921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0,7629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0,7350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0,6830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0,6355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0,5718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0,4823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spcAft>
                              <a:spcPts val="0"/>
                            </a:spcAft>
                          </a:pPr>
                          <a:r>
                            <a:rPr lang="fi-FI" sz="1500">
                              <a:effectLst/>
                              <a:latin typeface="Times New Roman"/>
                              <a:ea typeface="Times New Roman"/>
                            </a:rPr>
                            <a:t>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0,7835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0,7473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0,6806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0,6209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0,5674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0,4019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spcAft>
                              <a:spcPts val="0"/>
                            </a:spcAft>
                          </a:pPr>
                          <a:r>
                            <a:rPr lang="fi-FI" sz="1500">
                              <a:effectLst/>
                              <a:latin typeface="Times New Roman"/>
                              <a:ea typeface="Times New Roman"/>
                            </a:rPr>
                            <a:t>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0,7462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0,7050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0,6663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0,6302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0,5645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0,5066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0,4323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0,3349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spcAft>
                              <a:spcPts val="0"/>
                            </a:spcAft>
                          </a:pPr>
                          <a:r>
                            <a:rPr lang="fi-FI" sz="1500">
                              <a:effectLst/>
                              <a:latin typeface="Times New Roman"/>
                              <a:ea typeface="Times New Roman"/>
                            </a:rPr>
                            <a:t>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0,7107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0,6651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0,6228</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0,5835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0,5131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0,4523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0,3759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0,2791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spcAft>
                              <a:spcPts val="0"/>
                            </a:spcAft>
                          </a:pPr>
                          <a:r>
                            <a:rPr lang="fi-FI" sz="1500">
                              <a:effectLst/>
                              <a:latin typeface="Times New Roman"/>
                              <a:ea typeface="Times New Roman"/>
                            </a:rPr>
                            <a:t>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0,6768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0,6274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0,5620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0,5403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0,4665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0,4039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0,3269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0,2326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spcAft>
                              <a:spcPts val="0"/>
                            </a:spcAft>
                          </a:pPr>
                          <a:r>
                            <a:rPr lang="fi-FI" sz="1500">
                              <a:effectLst/>
                              <a:latin typeface="Times New Roman"/>
                              <a:ea typeface="Times New Roman"/>
                            </a:rPr>
                            <a:t>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0,6446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0,5919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0,5439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0,5002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0,4241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0,3606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0,2843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0,1938</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a:spcAft>
                              <a:spcPts val="0"/>
                            </a:spcAft>
                          </a:pPr>
                          <a:r>
                            <a:rPr lang="fi-FI" sz="1500">
                              <a:effectLst/>
                              <a:latin typeface="Times New Roman"/>
                              <a:ea typeface="Times New Roman"/>
                            </a:rPr>
                            <a:t>10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0,6139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0,5584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0,5083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0,4632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0,3855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0,3220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0,2472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0,1615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8600">
                    <a:tc>
                      <a:txBody>
                        <a:bodyPr/>
                        <a:lstStyle/>
                        <a:p>
                          <a:pPr>
                            <a:spcAft>
                              <a:spcPts val="0"/>
                            </a:spcAft>
                          </a:pPr>
                          <a:r>
                            <a:rPr lang="fi-FI" sz="1500">
                              <a:effectLst/>
                              <a:latin typeface="Times New Roman"/>
                              <a:ea typeface="Times New Roman"/>
                            </a:rPr>
                            <a:t>11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0,5847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0,5268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0,4750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0,4289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0,3505</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0,2149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0,1346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8600">
                    <a:tc>
                      <a:txBody>
                        <a:bodyPr/>
                        <a:lstStyle/>
                        <a:p>
                          <a:pPr>
                            <a:spcAft>
                              <a:spcPts val="0"/>
                            </a:spcAft>
                          </a:pPr>
                          <a:r>
                            <a:rPr lang="fi-FI" sz="1500">
                              <a:effectLst/>
                              <a:latin typeface="Times New Roman"/>
                              <a:ea typeface="Times New Roman"/>
                            </a:rPr>
                            <a:t>12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0,5568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0,4970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0,4440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0,3971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0,3186</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0,2567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0,1869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0,1122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8600">
                    <a:tc>
                      <a:txBody>
                        <a:bodyPr/>
                        <a:lstStyle/>
                        <a:p>
                          <a:pPr>
                            <a:spcAft>
                              <a:spcPts val="0"/>
                            </a:spcAft>
                          </a:pPr>
                          <a:r>
                            <a:rPr lang="fi-FI" sz="1500">
                              <a:effectLst/>
                              <a:latin typeface="Times New Roman"/>
                              <a:ea typeface="Times New Roman"/>
                            </a:rPr>
                            <a:t>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0,5303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0,4688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0,4150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0,3677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0,2897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0,2292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0,1625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8600">
                    <a:tc>
                      <a:txBody>
                        <a:bodyPr/>
                        <a:lstStyle/>
                        <a:p>
                          <a:pPr>
                            <a:spcAft>
                              <a:spcPts val="0"/>
                            </a:spcAft>
                          </a:pPr>
                          <a:r>
                            <a:rPr lang="fi-FI" sz="1500">
                              <a:effectLst/>
                              <a:latin typeface="Times New Roman"/>
                              <a:ea typeface="Times New Roman"/>
                            </a:rPr>
                            <a:t>14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0,5051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0,4423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0,3878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0,3405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0,2633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0,2046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0,1413</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0,0779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8600">
                    <a:tc>
                      <a:txBody>
                        <a:bodyPr/>
                        <a:lstStyle/>
                        <a:p>
                          <a:pPr>
                            <a:spcAft>
                              <a:spcPts val="0"/>
                            </a:spcAft>
                          </a:pPr>
                          <a:r>
                            <a:rPr lang="fi-FI" sz="1500">
                              <a:effectLst/>
                              <a:latin typeface="Times New Roman"/>
                              <a:ea typeface="Times New Roman"/>
                            </a:rPr>
                            <a:t>15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0,4810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0,4173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0,3624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0,3152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0,2394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0,1827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0,1229</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0,0649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8600">
                    <a:tc>
                      <a:txBody>
                        <a:bodyPr/>
                        <a:lstStyle/>
                        <a:p>
                          <a:pPr>
                            <a:spcAft>
                              <a:spcPts val="0"/>
                            </a:spcAft>
                          </a:pPr>
                          <a:r>
                            <a:rPr lang="fi-FI" sz="1500">
                              <a:effectLst/>
                              <a:latin typeface="Times New Roman"/>
                              <a:ea typeface="Times New Roman"/>
                            </a:rPr>
                            <a:t>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0,3769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0,3118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0,2584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0,2145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0,1486</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0,1037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0,0611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0,0261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8600">
                    <a:tc>
                      <a:txBody>
                        <a:bodyPr/>
                        <a:lstStyle/>
                        <a:p>
                          <a:pPr>
                            <a:spcAft>
                              <a:spcPts val="0"/>
                            </a:spcAft>
                          </a:pPr>
                          <a:r>
                            <a:rPr lang="fi-FI" sz="1500">
                              <a:effectLst/>
                              <a:latin typeface="Times New Roman"/>
                              <a:ea typeface="Times New Roman"/>
                            </a:rPr>
                            <a:t>30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0,2314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0,1741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0,1314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0,0994</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0,0573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0,0334</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0,0151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0,0042</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8600">
                    <a:tc>
                      <a:txBody>
                        <a:bodyPr/>
                        <a:lstStyle/>
                        <a:p>
                          <a:pPr>
                            <a:spcAft>
                              <a:spcPts val="0"/>
                            </a:spcAft>
                          </a:pPr>
                          <a:r>
                            <a:rPr lang="fi-FI" sz="1500">
                              <a:effectLst/>
                              <a:latin typeface="Times New Roman"/>
                              <a:ea typeface="Times New Roman"/>
                            </a:rPr>
                            <a:t>40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0,1420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0,0972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0,0668</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0,0460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0,0221</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0,0107</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0,0037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0,0007</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spcAft>
                              <a:spcPts val="0"/>
                            </a:spcAft>
                          </a:pPr>
                          <a:r>
                            <a:rPr lang="fi-FI" sz="1500">
                              <a:effectLst/>
                              <a:latin typeface="Times New Roman"/>
                              <a:ea typeface="Times New Roman"/>
                            </a:rPr>
                            <a:t>50</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0,0872</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0,0543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0,0339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0,0213</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0,0085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0,0035</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a:effectLst/>
                              <a:latin typeface="Times New Roman"/>
                              <a:ea typeface="Times New Roman"/>
                            </a:rPr>
                            <a:t>0,0009</a:t>
                          </a:r>
                          <a:endParaRPr lang="fi-FI" sz="70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i-FI" sz="1500" dirty="0">
                              <a:effectLst/>
                              <a:latin typeface="Times New Roman"/>
                              <a:ea typeface="Times New Roman"/>
                            </a:rPr>
                            <a:t>0,0001</a:t>
                          </a:r>
                          <a:endParaRPr lang="fi-FI" sz="700" dirty="0">
                            <a:effectLst/>
                            <a:latin typeface="Times New Roman"/>
                            <a:ea typeface="Times New Roman"/>
                          </a:endParaRPr>
                        </a:p>
                      </a:txBody>
                      <a:tcPr marL="51065" marR="510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mc:Fallback>
      </mc:AlternateContent>
    </p:spTree>
    <p:extLst>
      <p:ext uri="{BB962C8B-B14F-4D97-AF65-F5344CB8AC3E}">
        <p14:creationId xmlns:p14="http://schemas.microsoft.com/office/powerpoint/2010/main" val="402311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80F3-DC7A-4E20-A19F-65759C51C266}"/>
              </a:ext>
            </a:extLst>
          </p:cNvPr>
          <p:cNvSpPr>
            <a:spLocks noGrp="1"/>
          </p:cNvSpPr>
          <p:nvPr>
            <p:ph type="title"/>
          </p:nvPr>
        </p:nvSpPr>
        <p:spPr/>
        <p:txBody>
          <a:bodyPr/>
          <a:lstStyle/>
          <a:p>
            <a:pPr algn="ctr"/>
            <a:r>
              <a:rPr lang="en-US" dirty="0"/>
              <a:t>Net Present Value (NPV)</a:t>
            </a:r>
          </a:p>
        </p:txBody>
      </p:sp>
      <p:graphicFrame>
        <p:nvGraphicFramePr>
          <p:cNvPr id="4" name="Table 4">
            <a:extLst>
              <a:ext uri="{FF2B5EF4-FFF2-40B4-BE49-F238E27FC236}">
                <a16:creationId xmlns:a16="http://schemas.microsoft.com/office/drawing/2014/main" id="{D362B734-CFD7-41FA-98B3-6FAED9AE243A}"/>
              </a:ext>
            </a:extLst>
          </p:cNvPr>
          <p:cNvGraphicFramePr>
            <a:graphicFrameLocks noGrp="1"/>
          </p:cNvGraphicFramePr>
          <p:nvPr>
            <p:ph idx="1"/>
            <p:extLst>
              <p:ext uri="{D42A27DB-BD31-4B8C-83A1-F6EECF244321}">
                <p14:modId xmlns:p14="http://schemas.microsoft.com/office/powerpoint/2010/main" val="2108038808"/>
              </p:ext>
            </p:extLst>
          </p:nvPr>
        </p:nvGraphicFramePr>
        <p:xfrm>
          <a:off x="838200" y="2455017"/>
          <a:ext cx="10515597" cy="2839720"/>
        </p:xfrm>
        <a:graphic>
          <a:graphicData uri="http://schemas.openxmlformats.org/drawingml/2006/table">
            <a:tbl>
              <a:tblPr firstRow="1" bandRow="1">
                <a:tableStyleId>{8EC20E35-A176-4012-BC5E-935CFFF8708E}</a:tableStyleId>
              </a:tblPr>
              <a:tblGrid>
                <a:gridCol w="3505199">
                  <a:extLst>
                    <a:ext uri="{9D8B030D-6E8A-4147-A177-3AD203B41FA5}">
                      <a16:colId xmlns:a16="http://schemas.microsoft.com/office/drawing/2014/main" val="3549447432"/>
                    </a:ext>
                  </a:extLst>
                </a:gridCol>
                <a:gridCol w="3505199">
                  <a:extLst>
                    <a:ext uri="{9D8B030D-6E8A-4147-A177-3AD203B41FA5}">
                      <a16:colId xmlns:a16="http://schemas.microsoft.com/office/drawing/2014/main" val="286730469"/>
                    </a:ext>
                  </a:extLst>
                </a:gridCol>
                <a:gridCol w="3505199">
                  <a:extLst>
                    <a:ext uri="{9D8B030D-6E8A-4147-A177-3AD203B41FA5}">
                      <a16:colId xmlns:a16="http://schemas.microsoft.com/office/drawing/2014/main" val="1141997631"/>
                    </a:ext>
                  </a:extLst>
                </a:gridCol>
              </a:tblGrid>
              <a:tr h="370840">
                <a:tc>
                  <a:txBody>
                    <a:bodyPr/>
                    <a:lstStyle/>
                    <a:p>
                      <a:pPr algn="ctr"/>
                      <a:r>
                        <a:rPr lang="en-US"/>
                        <a:t>If... </a:t>
                      </a:r>
                    </a:p>
                  </a:txBody>
                  <a:tcPr anchor="ctr"/>
                </a:tc>
                <a:tc>
                  <a:txBody>
                    <a:bodyPr/>
                    <a:lstStyle/>
                    <a:p>
                      <a:pPr algn="ctr"/>
                      <a:r>
                        <a:rPr lang="en-US" dirty="0"/>
                        <a:t>It means... </a:t>
                      </a:r>
                    </a:p>
                  </a:txBody>
                  <a:tcPr anchor="ctr"/>
                </a:tc>
                <a:tc>
                  <a:txBody>
                    <a:bodyPr/>
                    <a:lstStyle/>
                    <a:p>
                      <a:pPr algn="ctr"/>
                      <a:r>
                        <a:rPr lang="en-US" dirty="0"/>
                        <a:t>Then... </a:t>
                      </a:r>
                    </a:p>
                  </a:txBody>
                  <a:tcPr anchor="ctr"/>
                </a:tc>
                <a:extLst>
                  <a:ext uri="{0D108BD9-81ED-4DB2-BD59-A6C34878D82A}">
                    <a16:rowId xmlns:a16="http://schemas.microsoft.com/office/drawing/2014/main" val="3737996790"/>
                  </a:ext>
                </a:extLst>
              </a:tr>
              <a:tr h="370840">
                <a:tc>
                  <a:txBody>
                    <a:bodyPr/>
                    <a:lstStyle/>
                    <a:p>
                      <a:pPr algn="ctr"/>
                      <a:r>
                        <a:rPr lang="en-US" sz="1600"/>
                        <a:t>NPV &gt; 0</a:t>
                      </a:r>
                    </a:p>
                  </a:txBody>
                  <a:tcPr anchor="ctr"/>
                </a:tc>
                <a:tc>
                  <a:txBody>
                    <a:bodyPr/>
                    <a:lstStyle/>
                    <a:p>
                      <a:pPr algn="ctr"/>
                      <a:r>
                        <a:rPr lang="en-US" sz="1600"/>
                        <a:t>the investment would add value to the firm</a:t>
                      </a:r>
                    </a:p>
                  </a:txBody>
                  <a:tcPr anchor="ctr"/>
                </a:tc>
                <a:tc>
                  <a:txBody>
                    <a:bodyPr/>
                    <a:lstStyle/>
                    <a:p>
                      <a:pPr algn="ctr"/>
                      <a:r>
                        <a:rPr lang="en-US" sz="1600"/>
                        <a:t>the project may be accepted </a:t>
                      </a:r>
                    </a:p>
                  </a:txBody>
                  <a:tcPr anchor="ctr"/>
                </a:tc>
                <a:extLst>
                  <a:ext uri="{0D108BD9-81ED-4DB2-BD59-A6C34878D82A}">
                    <a16:rowId xmlns:a16="http://schemas.microsoft.com/office/drawing/2014/main" val="339319894"/>
                  </a:ext>
                </a:extLst>
              </a:tr>
              <a:tr h="370840">
                <a:tc>
                  <a:txBody>
                    <a:bodyPr/>
                    <a:lstStyle/>
                    <a:p>
                      <a:pPr algn="ctr"/>
                      <a:r>
                        <a:rPr lang="en-US" sz="1600" dirty="0"/>
                        <a:t>NPV &lt; 0</a:t>
                      </a:r>
                    </a:p>
                  </a:txBody>
                  <a:tcPr anchor="ctr"/>
                </a:tc>
                <a:tc>
                  <a:txBody>
                    <a:bodyPr/>
                    <a:lstStyle/>
                    <a:p>
                      <a:pPr algn="ctr"/>
                      <a:r>
                        <a:rPr lang="en-US" sz="1600"/>
                        <a:t>the investment would subtract value from the firm</a:t>
                      </a:r>
                    </a:p>
                  </a:txBody>
                  <a:tcPr anchor="ctr"/>
                </a:tc>
                <a:tc>
                  <a:txBody>
                    <a:bodyPr/>
                    <a:lstStyle/>
                    <a:p>
                      <a:pPr algn="ctr"/>
                      <a:r>
                        <a:rPr lang="en-US" sz="1600"/>
                        <a:t>the project may be rejected </a:t>
                      </a:r>
                    </a:p>
                  </a:txBody>
                  <a:tcPr anchor="ctr"/>
                </a:tc>
                <a:extLst>
                  <a:ext uri="{0D108BD9-81ED-4DB2-BD59-A6C34878D82A}">
                    <a16:rowId xmlns:a16="http://schemas.microsoft.com/office/drawing/2014/main" val="3118772214"/>
                  </a:ext>
                </a:extLst>
              </a:tr>
              <a:tr h="370840">
                <a:tc>
                  <a:txBody>
                    <a:bodyPr/>
                    <a:lstStyle/>
                    <a:p>
                      <a:pPr algn="ctr"/>
                      <a:r>
                        <a:rPr lang="en-US" sz="1600"/>
                        <a:t>NPV = 0</a:t>
                      </a:r>
                    </a:p>
                  </a:txBody>
                  <a:tcPr anchor="ctr"/>
                </a:tc>
                <a:tc>
                  <a:txBody>
                    <a:bodyPr/>
                    <a:lstStyle/>
                    <a:p>
                      <a:pPr algn="ctr"/>
                      <a:r>
                        <a:rPr lang="en-US" sz="1600" dirty="0"/>
                        <a:t>the investment would neither gain nor lose value for the firm</a:t>
                      </a:r>
                    </a:p>
                  </a:txBody>
                  <a:tcPr anchor="ctr"/>
                </a:tc>
                <a:tc>
                  <a:txBody>
                    <a:bodyPr/>
                    <a:lstStyle/>
                    <a:p>
                      <a:pPr algn="ctr"/>
                      <a:r>
                        <a:rPr lang="en-US" sz="1600" dirty="0"/>
                        <a:t>This project adds no monetary value. Decision should be based on other criteria, e.g., strategic positioning or other factors not explicitly included in the calculation. </a:t>
                      </a:r>
                    </a:p>
                  </a:txBody>
                  <a:tcPr anchor="ctr"/>
                </a:tc>
                <a:extLst>
                  <a:ext uri="{0D108BD9-81ED-4DB2-BD59-A6C34878D82A}">
                    <a16:rowId xmlns:a16="http://schemas.microsoft.com/office/drawing/2014/main" val="517421981"/>
                  </a:ext>
                </a:extLst>
              </a:tr>
            </a:tbl>
          </a:graphicData>
        </a:graphic>
      </p:graphicFrame>
    </p:spTree>
    <p:extLst>
      <p:ext uri="{BB962C8B-B14F-4D97-AF65-F5344CB8AC3E}">
        <p14:creationId xmlns:p14="http://schemas.microsoft.com/office/powerpoint/2010/main" val="11062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801F-D1B1-419E-B6FC-BED523867310}"/>
              </a:ext>
            </a:extLst>
          </p:cNvPr>
          <p:cNvSpPr>
            <a:spLocks noGrp="1"/>
          </p:cNvSpPr>
          <p:nvPr>
            <p:ph type="title"/>
          </p:nvPr>
        </p:nvSpPr>
        <p:spPr/>
        <p:txBody>
          <a:bodyPr/>
          <a:lstStyle/>
          <a:p>
            <a:pPr algn="ctr"/>
            <a:r>
              <a:rPr lang="en-US" dirty="0"/>
              <a:t>Direct and Indirect costs</a:t>
            </a:r>
          </a:p>
        </p:txBody>
      </p:sp>
      <p:sp>
        <p:nvSpPr>
          <p:cNvPr id="5" name="TextBox 4">
            <a:extLst>
              <a:ext uri="{FF2B5EF4-FFF2-40B4-BE49-F238E27FC236}">
                <a16:creationId xmlns:a16="http://schemas.microsoft.com/office/drawing/2014/main" id="{2D9A9655-BC5F-4DF6-8C22-2A818C54983E}"/>
              </a:ext>
            </a:extLst>
          </p:cNvPr>
          <p:cNvSpPr txBox="1"/>
          <p:nvPr/>
        </p:nvSpPr>
        <p:spPr>
          <a:xfrm>
            <a:off x="1741218" y="1997839"/>
            <a:ext cx="3768932" cy="2862322"/>
          </a:xfrm>
          <a:prstGeom prst="rect">
            <a:avLst/>
          </a:prstGeom>
          <a:noFill/>
        </p:spPr>
        <p:txBody>
          <a:bodyPr wrap="square">
            <a:spAutoFit/>
          </a:bodyPr>
          <a:lstStyle/>
          <a:p>
            <a:r>
              <a:rPr lang="fi-FI" b="1" dirty="0">
                <a:solidFill>
                  <a:schemeClr val="tx1"/>
                </a:solidFill>
              </a:rPr>
              <a:t>Direct </a:t>
            </a:r>
            <a:r>
              <a:rPr lang="fi-FI" b="1" dirty="0" err="1">
                <a:solidFill>
                  <a:schemeClr val="tx1"/>
                </a:solidFill>
              </a:rPr>
              <a:t>costs</a:t>
            </a:r>
            <a:r>
              <a:rPr lang="fi-FI" b="1" dirty="0">
                <a:solidFill>
                  <a:schemeClr val="tx1"/>
                </a:solidFill>
              </a:rPr>
              <a:t>:</a:t>
            </a:r>
          </a:p>
          <a:p>
            <a:pPr>
              <a:buFont typeface="Wingdings" panose="05000000000000000000" pitchFamily="2" charset="2"/>
              <a:buChar char="Ø"/>
            </a:pPr>
            <a:r>
              <a:rPr lang="fi-FI" dirty="0">
                <a:solidFill>
                  <a:schemeClr val="tx1"/>
                </a:solidFill>
              </a:rPr>
              <a:t> </a:t>
            </a:r>
            <a:r>
              <a:rPr lang="fi-FI" dirty="0" err="1">
                <a:solidFill>
                  <a:schemeClr val="tx1"/>
                </a:solidFill>
              </a:rPr>
              <a:t>purchased</a:t>
            </a:r>
            <a:r>
              <a:rPr lang="fi-FI" dirty="0">
                <a:solidFill>
                  <a:schemeClr val="tx1"/>
                </a:solidFill>
              </a:rPr>
              <a:t> </a:t>
            </a:r>
            <a:r>
              <a:rPr lang="fi-FI" dirty="0" err="1">
                <a:solidFill>
                  <a:schemeClr val="tx1"/>
                </a:solidFill>
              </a:rPr>
              <a:t>equipment</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purchased</a:t>
            </a:r>
            <a:r>
              <a:rPr lang="fi-FI" dirty="0">
                <a:solidFill>
                  <a:schemeClr val="tx1"/>
                </a:solidFill>
              </a:rPr>
              <a:t> </a:t>
            </a:r>
            <a:r>
              <a:rPr lang="fi-FI" dirty="0" err="1">
                <a:solidFill>
                  <a:schemeClr val="tx1"/>
                </a:solidFill>
              </a:rPr>
              <a:t>equipment</a:t>
            </a:r>
            <a:r>
              <a:rPr lang="fi-FI" dirty="0">
                <a:solidFill>
                  <a:schemeClr val="tx1"/>
                </a:solidFill>
              </a:rPr>
              <a:t> </a:t>
            </a:r>
            <a:r>
              <a:rPr lang="fi-FI" dirty="0" err="1">
                <a:solidFill>
                  <a:schemeClr val="tx1"/>
                </a:solidFill>
              </a:rPr>
              <a:t>installation</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instrumentation</a:t>
            </a:r>
            <a:r>
              <a:rPr lang="fi-FI" dirty="0">
                <a:solidFill>
                  <a:schemeClr val="tx1"/>
                </a:solidFill>
              </a:rPr>
              <a:t> and </a:t>
            </a:r>
            <a:r>
              <a:rPr lang="fi-FI" dirty="0" err="1">
                <a:solidFill>
                  <a:schemeClr val="tx1"/>
                </a:solidFill>
              </a:rPr>
              <a:t>controls</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piping</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electrical</a:t>
            </a:r>
            <a:r>
              <a:rPr lang="fi-FI" dirty="0">
                <a:solidFill>
                  <a:schemeClr val="tx1"/>
                </a:solidFill>
              </a:rPr>
              <a:t> </a:t>
            </a:r>
            <a:r>
              <a:rPr lang="fi-FI" dirty="0" err="1">
                <a:solidFill>
                  <a:schemeClr val="tx1"/>
                </a:solidFill>
              </a:rPr>
              <a:t>system</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buildings</a:t>
            </a:r>
            <a:r>
              <a:rPr lang="fi-FI" dirty="0">
                <a:solidFill>
                  <a:schemeClr val="tx1"/>
                </a:solidFill>
              </a:rPr>
              <a:t> </a:t>
            </a:r>
            <a:r>
              <a:rPr lang="fi-FI" dirty="0" err="1">
                <a:solidFill>
                  <a:schemeClr val="tx1"/>
                </a:solidFill>
              </a:rPr>
              <a:t>including</a:t>
            </a:r>
            <a:r>
              <a:rPr lang="fi-FI" dirty="0">
                <a:solidFill>
                  <a:schemeClr val="tx1"/>
                </a:solidFill>
              </a:rPr>
              <a:t> </a:t>
            </a:r>
            <a:r>
              <a:rPr lang="fi-FI" dirty="0" err="1">
                <a:solidFill>
                  <a:schemeClr val="tx1"/>
                </a:solidFill>
              </a:rPr>
              <a:t>services</a:t>
            </a:r>
            <a:r>
              <a:rPr lang="fi-FI" dirty="0">
                <a:solidFill>
                  <a:schemeClr val="tx1"/>
                </a:solidFill>
              </a:rPr>
              <a:t>,</a:t>
            </a:r>
          </a:p>
          <a:p>
            <a:pPr>
              <a:buFont typeface="Wingdings" panose="05000000000000000000" pitchFamily="2" charset="2"/>
              <a:buChar char="Ø"/>
            </a:pPr>
            <a:r>
              <a:rPr lang="fi-FI" dirty="0">
                <a:solidFill>
                  <a:schemeClr val="tx1"/>
                </a:solidFill>
              </a:rPr>
              <a:t> </a:t>
            </a:r>
            <a:r>
              <a:rPr lang="fi-FI" dirty="0" err="1">
                <a:solidFill>
                  <a:schemeClr val="tx1"/>
                </a:solidFill>
              </a:rPr>
              <a:t>service</a:t>
            </a:r>
            <a:r>
              <a:rPr lang="fi-FI" dirty="0">
                <a:solidFill>
                  <a:schemeClr val="tx1"/>
                </a:solidFill>
              </a:rPr>
              <a:t> </a:t>
            </a:r>
            <a:r>
              <a:rPr lang="fi-FI" dirty="0" err="1">
                <a:solidFill>
                  <a:schemeClr val="tx1"/>
                </a:solidFill>
              </a:rPr>
              <a:t>facilities</a:t>
            </a:r>
            <a:endParaRPr lang="fi-FI" dirty="0">
              <a:solidFill>
                <a:schemeClr val="tx1"/>
              </a:solidFill>
            </a:endParaRPr>
          </a:p>
          <a:p>
            <a:pPr>
              <a:buFont typeface="Wingdings" panose="05000000000000000000" pitchFamily="2" charset="2"/>
              <a:buChar char="Ø"/>
            </a:pPr>
            <a:r>
              <a:rPr lang="fi-FI" dirty="0">
                <a:solidFill>
                  <a:schemeClr val="tx1"/>
                </a:solidFill>
              </a:rPr>
              <a:t> </a:t>
            </a:r>
            <a:r>
              <a:rPr lang="fi-FI" dirty="0" err="1">
                <a:solidFill>
                  <a:schemeClr val="tx1"/>
                </a:solidFill>
              </a:rPr>
              <a:t>land</a:t>
            </a:r>
            <a:r>
              <a:rPr lang="fi-FI" dirty="0">
                <a:solidFill>
                  <a:schemeClr val="tx1"/>
                </a:solidFill>
              </a:rPr>
              <a:t> and</a:t>
            </a:r>
          </a:p>
          <a:p>
            <a:pPr>
              <a:buFont typeface="Wingdings" panose="05000000000000000000" pitchFamily="2" charset="2"/>
              <a:buChar char="Ø"/>
            </a:pPr>
            <a:r>
              <a:rPr lang="fi-FI" dirty="0">
                <a:solidFill>
                  <a:schemeClr val="tx1"/>
                </a:solidFill>
              </a:rPr>
              <a:t> </a:t>
            </a:r>
            <a:r>
              <a:rPr lang="fi-FI" dirty="0" err="1">
                <a:solidFill>
                  <a:schemeClr val="tx1"/>
                </a:solidFill>
              </a:rPr>
              <a:t>yard</a:t>
            </a:r>
            <a:r>
              <a:rPr lang="fi-FI" dirty="0">
                <a:solidFill>
                  <a:schemeClr val="tx1"/>
                </a:solidFill>
              </a:rPr>
              <a:t> </a:t>
            </a:r>
            <a:r>
              <a:rPr lang="fi-FI" dirty="0" err="1">
                <a:solidFill>
                  <a:schemeClr val="tx1"/>
                </a:solidFill>
              </a:rPr>
              <a:t>improvements</a:t>
            </a:r>
            <a:r>
              <a:rPr lang="fi-FI" dirty="0">
                <a:solidFill>
                  <a:schemeClr val="tx1"/>
                </a:solidFill>
              </a:rPr>
              <a:t>.</a:t>
            </a:r>
          </a:p>
        </p:txBody>
      </p:sp>
      <p:sp>
        <p:nvSpPr>
          <p:cNvPr id="6" name="TextBox 5">
            <a:extLst>
              <a:ext uri="{FF2B5EF4-FFF2-40B4-BE49-F238E27FC236}">
                <a16:creationId xmlns:a16="http://schemas.microsoft.com/office/drawing/2014/main" id="{B1332BE2-1069-4D6C-89F2-C5541D9D6F86}"/>
              </a:ext>
            </a:extLst>
          </p:cNvPr>
          <p:cNvSpPr txBox="1"/>
          <p:nvPr/>
        </p:nvSpPr>
        <p:spPr>
          <a:xfrm>
            <a:off x="6681852" y="1950338"/>
            <a:ext cx="4074851" cy="1754326"/>
          </a:xfrm>
          <a:prstGeom prst="rect">
            <a:avLst/>
          </a:prstGeom>
          <a:noFill/>
        </p:spPr>
        <p:txBody>
          <a:bodyPr wrap="square" rtlCol="0">
            <a:spAutoFit/>
          </a:bodyPr>
          <a:lstStyle/>
          <a:p>
            <a:r>
              <a:rPr lang="fi-FI" b="1" dirty="0" err="1">
                <a:solidFill>
                  <a:srgbClr val="000000"/>
                </a:solidFill>
                <a:latin typeface="WarnockPro-Regular"/>
              </a:rPr>
              <a:t>Indirect</a:t>
            </a:r>
            <a:r>
              <a:rPr lang="fi-FI" b="1" dirty="0">
                <a:solidFill>
                  <a:srgbClr val="000000"/>
                </a:solidFill>
                <a:latin typeface="WarnockPro-Regular"/>
              </a:rPr>
              <a:t> </a:t>
            </a:r>
            <a:r>
              <a:rPr lang="fi-FI" b="1" dirty="0" err="1">
                <a:solidFill>
                  <a:srgbClr val="000000"/>
                </a:solidFill>
                <a:latin typeface="WarnockPro-Regular"/>
              </a:rPr>
              <a:t>costs</a:t>
            </a:r>
            <a:r>
              <a:rPr lang="fi-FI" b="1" dirty="0">
                <a:solidFill>
                  <a:srgbClr val="000000"/>
                </a:solidFill>
                <a:latin typeface="WarnockPro-Regular"/>
              </a:rPr>
              <a:t>:</a:t>
            </a:r>
          </a:p>
          <a:p>
            <a:pPr marL="285750" indent="-285750">
              <a:buFont typeface="Wingdings" panose="05000000000000000000" pitchFamily="2" charset="2"/>
              <a:buChar char="ü"/>
            </a:pPr>
            <a:r>
              <a:rPr lang="fi-FI" dirty="0">
                <a:solidFill>
                  <a:srgbClr val="000000"/>
                </a:solidFill>
                <a:latin typeface="WarnockPro-Regular"/>
              </a:rPr>
              <a:t>engineering and supervision,</a:t>
            </a:r>
          </a:p>
          <a:p>
            <a:pPr marL="285750" indent="-285750">
              <a:buFont typeface="Wingdings" panose="05000000000000000000" pitchFamily="2" charset="2"/>
              <a:buChar char="ü"/>
            </a:pPr>
            <a:r>
              <a:rPr lang="fi-FI" dirty="0" err="1">
                <a:solidFill>
                  <a:srgbClr val="000000"/>
                </a:solidFill>
                <a:latin typeface="WarnockPro-Regular"/>
              </a:rPr>
              <a:t>legal</a:t>
            </a:r>
            <a:r>
              <a:rPr lang="fi-FI" dirty="0">
                <a:solidFill>
                  <a:srgbClr val="000000"/>
                </a:solidFill>
                <a:latin typeface="WarnockPro-Regular"/>
              </a:rPr>
              <a:t> </a:t>
            </a:r>
            <a:r>
              <a:rPr lang="fi-FI" dirty="0" err="1">
                <a:solidFill>
                  <a:srgbClr val="000000"/>
                </a:solidFill>
                <a:latin typeface="WarnockPro-Regular"/>
              </a:rPr>
              <a:t>expenses</a:t>
            </a:r>
            <a:r>
              <a:rPr lang="fi-FI" dirty="0">
                <a:solidFill>
                  <a:srgbClr val="000000"/>
                </a:solidFill>
                <a:latin typeface="WarnockPro-Regular"/>
              </a:rPr>
              <a:t>,</a:t>
            </a:r>
          </a:p>
          <a:p>
            <a:pPr marL="285750" indent="-285750">
              <a:buFont typeface="Wingdings" panose="05000000000000000000" pitchFamily="2" charset="2"/>
              <a:buChar char="ü"/>
            </a:pPr>
            <a:r>
              <a:rPr lang="fi-FI" dirty="0" err="1">
                <a:solidFill>
                  <a:srgbClr val="000000"/>
                </a:solidFill>
                <a:latin typeface="WarnockPro-Regular"/>
              </a:rPr>
              <a:t>construction</a:t>
            </a:r>
            <a:r>
              <a:rPr lang="fi-FI" dirty="0">
                <a:solidFill>
                  <a:srgbClr val="000000"/>
                </a:solidFill>
                <a:latin typeface="WarnockPro-Regular"/>
              </a:rPr>
              <a:t> </a:t>
            </a:r>
            <a:r>
              <a:rPr lang="fi-FI" dirty="0" err="1">
                <a:solidFill>
                  <a:srgbClr val="000000"/>
                </a:solidFill>
                <a:latin typeface="WarnockPro-Regular"/>
              </a:rPr>
              <a:t>expenses</a:t>
            </a:r>
            <a:r>
              <a:rPr lang="fi-FI" dirty="0">
                <a:solidFill>
                  <a:srgbClr val="000000"/>
                </a:solidFill>
                <a:latin typeface="WarnockPro-Regular"/>
              </a:rPr>
              <a:t>,</a:t>
            </a:r>
          </a:p>
          <a:p>
            <a:pPr marL="285750" indent="-285750">
              <a:buFont typeface="Wingdings" panose="05000000000000000000" pitchFamily="2" charset="2"/>
              <a:buChar char="ü"/>
            </a:pPr>
            <a:r>
              <a:rPr lang="fi-FI" dirty="0" err="1">
                <a:solidFill>
                  <a:srgbClr val="000000"/>
                </a:solidFill>
                <a:latin typeface="WarnockPro-Regular"/>
              </a:rPr>
              <a:t>contractor’s</a:t>
            </a:r>
            <a:r>
              <a:rPr lang="fi-FI" dirty="0">
                <a:solidFill>
                  <a:srgbClr val="000000"/>
                </a:solidFill>
                <a:latin typeface="WarnockPro-Regular"/>
              </a:rPr>
              <a:t> </a:t>
            </a:r>
            <a:r>
              <a:rPr lang="fi-FI" dirty="0" err="1">
                <a:solidFill>
                  <a:srgbClr val="000000"/>
                </a:solidFill>
                <a:latin typeface="WarnockPro-Regular"/>
              </a:rPr>
              <a:t>fees</a:t>
            </a:r>
            <a:r>
              <a:rPr lang="fi-FI" dirty="0">
                <a:solidFill>
                  <a:srgbClr val="000000"/>
                </a:solidFill>
                <a:latin typeface="WarnockPro-Regular"/>
              </a:rPr>
              <a:t>, and</a:t>
            </a:r>
          </a:p>
          <a:p>
            <a:pPr marL="285750" indent="-285750">
              <a:buFont typeface="Wingdings" panose="05000000000000000000" pitchFamily="2" charset="2"/>
              <a:buChar char="ü"/>
            </a:pPr>
            <a:r>
              <a:rPr lang="fi-FI" dirty="0" err="1">
                <a:solidFill>
                  <a:srgbClr val="000000"/>
                </a:solidFill>
                <a:latin typeface="WarnockPro-Regular"/>
              </a:rPr>
              <a:t>contingency</a:t>
            </a:r>
            <a:r>
              <a:rPr lang="fi-FI" dirty="0">
                <a:solidFill>
                  <a:srgbClr val="000000"/>
                </a:solidFill>
                <a:latin typeface="WarnockPro-Regular"/>
              </a:rPr>
              <a:t>.</a:t>
            </a:r>
            <a:endParaRPr lang="LID4096" dirty="0"/>
          </a:p>
        </p:txBody>
      </p:sp>
    </p:spTree>
    <p:extLst>
      <p:ext uri="{BB962C8B-B14F-4D97-AF65-F5344CB8AC3E}">
        <p14:creationId xmlns:p14="http://schemas.microsoft.com/office/powerpoint/2010/main" val="303652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35CC-192A-403D-8EE2-136C4921F8DF}"/>
              </a:ext>
            </a:extLst>
          </p:cNvPr>
          <p:cNvSpPr>
            <a:spLocks noGrp="1"/>
          </p:cNvSpPr>
          <p:nvPr>
            <p:ph type="title"/>
          </p:nvPr>
        </p:nvSpPr>
        <p:spPr/>
        <p:txBody>
          <a:bodyPr/>
          <a:lstStyle/>
          <a:p>
            <a:pPr algn="ctr"/>
            <a:r>
              <a:rPr lang="en-US" dirty="0"/>
              <a:t>Internal Rate of Return (IRR)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56D9C-FC49-4972-AA79-B2DD8DDA654E}"/>
                  </a:ext>
                </a:extLst>
              </p:cNvPr>
              <p:cNvSpPr>
                <a:spLocks noGrp="1"/>
              </p:cNvSpPr>
              <p:nvPr>
                <p:ph idx="1"/>
              </p:nvPr>
            </p:nvSpPr>
            <p:spPr/>
            <p:txBody>
              <a:bodyPr/>
              <a:lstStyle/>
              <a:p>
                <a:pPr marL="0" indent="0">
                  <a:buNone/>
                </a:pPr>
                <a:r>
                  <a:rPr lang="en-US" altLang="fi-FI" kern="1200" dirty="0">
                    <a:solidFill>
                      <a:srgbClr val="000000"/>
                    </a:solidFill>
                  </a:rPr>
                  <a:t>Defined as the </a:t>
                </a:r>
                <a:r>
                  <a:rPr lang="en-US" altLang="fi-FI" u="sng" kern="1200" dirty="0">
                    <a:solidFill>
                      <a:srgbClr val="000000"/>
                    </a:solidFill>
                  </a:rPr>
                  <a:t>interest rate (</a:t>
                </a:r>
                <a:r>
                  <a:rPr lang="en-US" altLang="fi-FI" i="1" u="sng" kern="1200" dirty="0" err="1">
                    <a:solidFill>
                      <a:srgbClr val="FF0000"/>
                    </a:solidFill>
                  </a:rPr>
                  <a:t>i</a:t>
                </a:r>
                <a:r>
                  <a:rPr lang="en-US" altLang="fi-FI" u="sng" kern="1200" dirty="0">
                    <a:solidFill>
                      <a:srgbClr val="000000"/>
                    </a:solidFill>
                  </a:rPr>
                  <a:t>) </a:t>
                </a:r>
                <a:r>
                  <a:rPr lang="en-US" altLang="fi-FI" kern="1200" dirty="0">
                    <a:solidFill>
                      <a:srgbClr val="000000"/>
                    </a:solidFill>
                  </a:rPr>
                  <a:t>that results in a NPV value of 0.</a:t>
                </a:r>
              </a:p>
              <a:p>
                <a:endParaRPr lang="en-US" altLang="fi-FI" kern="12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𝑁𝑃𝑉</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𝑡</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𝑡</m:t>
                                  </m:r>
                                </m:sub>
                              </m:sSub>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solidFill>
                                            <a:srgbClr val="FF0000"/>
                                          </a:solidFill>
                                          <a:latin typeface="Cambria Math" panose="02040503050406030204" pitchFamily="18" charset="0"/>
                                        </a:rPr>
                                        <m:t>𝑖</m:t>
                                      </m:r>
                                    </m:e>
                                  </m:d>
                                </m:e>
                                <m:sup>
                                  <m:r>
                                    <a:rPr lang="en-GB" b="0" i="1" smtClean="0">
                                      <a:latin typeface="Cambria Math" panose="02040503050406030204" pitchFamily="18" charset="0"/>
                                    </a:rPr>
                                    <m:t>𝑡</m:t>
                                  </m:r>
                                </m:sup>
                              </m:sSup>
                            </m:den>
                          </m:f>
                          <m:r>
                            <a:rPr lang="en-GB" b="0" i="1" smtClean="0">
                              <a:latin typeface="Cambria Math" panose="02040503050406030204" pitchFamily="18" charset="0"/>
                            </a:rPr>
                            <m:t>=0</m:t>
                          </m:r>
                        </m:e>
                      </m:nary>
                    </m:oMath>
                  </m:oMathPara>
                </a14:m>
                <a:endParaRPr lang="en-US" dirty="0"/>
              </a:p>
              <a:p>
                <a:pPr marL="0" indent="0">
                  <a:buNone/>
                </a:pPr>
                <a:endParaRPr lang="en-US" dirty="0"/>
              </a:p>
              <a:p>
                <a:pPr marL="0" indent="0">
                  <a:buNone/>
                </a:pPr>
                <a:r>
                  <a:rPr lang="en-US" dirty="0"/>
                  <a:t>The investment project is profitable when the IRR rate is equal or greater the boundary rate (e.g., real interest rate on loan). The higher the level of IRR, the higher the profitability of the investment project.</a:t>
                </a:r>
              </a:p>
            </p:txBody>
          </p:sp>
        </mc:Choice>
        <mc:Fallback xmlns="">
          <p:sp>
            <p:nvSpPr>
              <p:cNvPr id="3" name="Content Placeholder 2">
                <a:extLst>
                  <a:ext uri="{FF2B5EF4-FFF2-40B4-BE49-F238E27FC236}">
                    <a16:creationId xmlns:a16="http://schemas.microsoft.com/office/drawing/2014/main" id="{12156D9C-FC49-4972-AA79-B2DD8DDA654E}"/>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pl-PL">
                    <a:noFill/>
                  </a:rPr>
                  <a:t> </a:t>
                </a:r>
              </a:p>
            </p:txBody>
          </p:sp>
        </mc:Fallback>
      </mc:AlternateContent>
    </p:spTree>
    <p:extLst>
      <p:ext uri="{BB962C8B-B14F-4D97-AF65-F5344CB8AC3E}">
        <p14:creationId xmlns:p14="http://schemas.microsoft.com/office/powerpoint/2010/main" val="139294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66C-1F8A-4A03-BEE8-5FA784A044DE}"/>
              </a:ext>
            </a:extLst>
          </p:cNvPr>
          <p:cNvSpPr>
            <a:spLocks noGrp="1"/>
          </p:cNvSpPr>
          <p:nvPr>
            <p:ph type="title"/>
          </p:nvPr>
        </p:nvSpPr>
        <p:spPr/>
        <p:txBody>
          <a:bodyPr/>
          <a:lstStyle/>
          <a:p>
            <a:pPr algn="ctr"/>
            <a:r>
              <a:rPr lang="en-US" dirty="0"/>
              <a:t>Sensitivity analysis</a:t>
            </a:r>
          </a:p>
        </p:txBody>
      </p:sp>
      <p:sp>
        <p:nvSpPr>
          <p:cNvPr id="3" name="Content Placeholder 2">
            <a:extLst>
              <a:ext uri="{FF2B5EF4-FFF2-40B4-BE49-F238E27FC236}">
                <a16:creationId xmlns:a16="http://schemas.microsoft.com/office/drawing/2014/main" id="{68519E27-AD29-4D09-875D-36C036C17325}"/>
              </a:ext>
            </a:extLst>
          </p:cNvPr>
          <p:cNvSpPr>
            <a:spLocks noGrp="1"/>
          </p:cNvSpPr>
          <p:nvPr>
            <p:ph idx="1"/>
          </p:nvPr>
        </p:nvSpPr>
        <p:spPr>
          <a:xfrm>
            <a:off x="838200" y="2195513"/>
            <a:ext cx="4701639" cy="3346078"/>
          </a:xfrm>
        </p:spPr>
        <p:txBody>
          <a:bodyPr>
            <a:normAutofit/>
          </a:bodyPr>
          <a:lstStyle/>
          <a:p>
            <a:pPr marL="0" indent="0">
              <a:buNone/>
            </a:pPr>
            <a:r>
              <a:rPr lang="en-US" sz="2400" dirty="0"/>
              <a:t>How the profitability changes with different variables.</a:t>
            </a:r>
          </a:p>
          <a:p>
            <a:pPr marL="0" indent="0">
              <a:buNone/>
            </a:pPr>
            <a:endParaRPr lang="en-US" sz="2400" dirty="0"/>
          </a:p>
          <a:p>
            <a:pPr marL="0" indent="0">
              <a:buNone/>
            </a:pPr>
            <a:r>
              <a:rPr lang="en-US" sz="2400" dirty="0"/>
              <a:t>For which variable profitability is most sensitive.</a:t>
            </a:r>
          </a:p>
          <a:p>
            <a:pPr marL="0" indent="0">
              <a:buNone/>
            </a:pPr>
            <a:endParaRPr lang="en-US" sz="2400" dirty="0"/>
          </a:p>
          <a:p>
            <a:pPr marL="0" indent="0">
              <a:buNone/>
            </a:pPr>
            <a:r>
              <a:rPr lang="en-US" sz="2400" dirty="0"/>
              <a:t>When to achieve the profitability limit.</a:t>
            </a:r>
          </a:p>
          <a:p>
            <a:endParaRPr lang="en-US" sz="2400" dirty="0"/>
          </a:p>
        </p:txBody>
      </p:sp>
      <p:graphicFrame>
        <p:nvGraphicFramePr>
          <p:cNvPr id="4" name="Chart 8">
            <a:extLst>
              <a:ext uri="{FF2B5EF4-FFF2-40B4-BE49-F238E27FC236}">
                <a16:creationId xmlns:a16="http://schemas.microsoft.com/office/drawing/2014/main" id="{7C39672C-5EB8-47F6-BE25-A0AECFD194D1}"/>
              </a:ext>
            </a:extLst>
          </p:cNvPr>
          <p:cNvGraphicFramePr>
            <a:graphicFrameLocks/>
          </p:cNvGraphicFramePr>
          <p:nvPr>
            <p:extLst>
              <p:ext uri="{D42A27DB-BD31-4B8C-83A1-F6EECF244321}">
                <p14:modId xmlns:p14="http://schemas.microsoft.com/office/powerpoint/2010/main" val="96244765"/>
              </p:ext>
            </p:extLst>
          </p:nvPr>
        </p:nvGraphicFramePr>
        <p:xfrm>
          <a:off x="5650696" y="1896877"/>
          <a:ext cx="5554663" cy="3943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881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1ACE-6D06-458A-A9BB-4FD783788518}"/>
              </a:ext>
            </a:extLst>
          </p:cNvPr>
          <p:cNvSpPr>
            <a:spLocks noGrp="1"/>
          </p:cNvSpPr>
          <p:nvPr>
            <p:ph type="title"/>
          </p:nvPr>
        </p:nvSpPr>
        <p:spPr/>
        <p:txBody>
          <a:bodyPr/>
          <a:lstStyle/>
          <a:p>
            <a:pPr algn="ctr"/>
            <a:r>
              <a:rPr lang="en-US" sz="4400" b="1" dirty="0"/>
              <a:t>Cost estimations</a:t>
            </a:r>
            <a:endParaRPr lang="en-US" dirty="0"/>
          </a:p>
        </p:txBody>
      </p:sp>
      <p:sp>
        <p:nvSpPr>
          <p:cNvPr id="3" name="Content Placeholder 2">
            <a:extLst>
              <a:ext uri="{FF2B5EF4-FFF2-40B4-BE49-F238E27FC236}">
                <a16:creationId xmlns:a16="http://schemas.microsoft.com/office/drawing/2014/main" id="{161A6FC1-D75D-420C-A78E-A5AE71D2A2F5}"/>
              </a:ext>
            </a:extLst>
          </p:cNvPr>
          <p:cNvSpPr>
            <a:spLocks noGrp="1"/>
          </p:cNvSpPr>
          <p:nvPr>
            <p:ph idx="1"/>
          </p:nvPr>
        </p:nvSpPr>
        <p:spPr/>
        <p:txBody>
          <a:bodyPr>
            <a:normAutofit fontScale="70000" lnSpcReduction="20000"/>
          </a:bodyPr>
          <a:lstStyle/>
          <a:p>
            <a:r>
              <a:rPr lang="en-US" dirty="0"/>
              <a:t>Purchased equipment cost serves as a basis for the estimation of capital costs of a project. </a:t>
            </a:r>
          </a:p>
          <a:p>
            <a:endParaRPr lang="en-US" dirty="0"/>
          </a:p>
          <a:p>
            <a:r>
              <a:rPr lang="en-US" b="1" dirty="0"/>
              <a:t>ASPEN</a:t>
            </a:r>
            <a:r>
              <a:rPr lang="en-US" dirty="0"/>
              <a:t> uses unique volumetric models to develop estimates rather than taking a capacity factored approach. </a:t>
            </a:r>
          </a:p>
          <a:p>
            <a:endParaRPr lang="en-US" dirty="0"/>
          </a:p>
          <a:p>
            <a:r>
              <a:rPr lang="en-US" dirty="0"/>
              <a:t>Volumetric models of equipment include associated plant data in the equipment costs leading to more accurate cost estimations based on consistent technical and economic information.</a:t>
            </a:r>
          </a:p>
          <a:p>
            <a:endParaRPr lang="en-US" dirty="0"/>
          </a:p>
          <a:p>
            <a:r>
              <a:rPr lang="en-US" b="1" dirty="0"/>
              <a:t>Aspen Activated Economics (AEA) and Aspen Process Economic Analyzer (APEA) </a:t>
            </a:r>
            <a:r>
              <a:rPr lang="en-US" dirty="0"/>
              <a:t>use data collected from engineering, procurement, and construction (EPC) companies and equipment manufacturers. </a:t>
            </a:r>
          </a:p>
          <a:p>
            <a:endParaRPr lang="en-US" dirty="0"/>
          </a:p>
          <a:p>
            <a:r>
              <a:rPr lang="en-US" dirty="0"/>
              <a:t>The advantage of using the </a:t>
            </a:r>
            <a:r>
              <a:rPr lang="en-US" b="1" dirty="0"/>
              <a:t>AEA</a:t>
            </a:r>
            <a:r>
              <a:rPr lang="en-US" dirty="0"/>
              <a:t> for cost estimation compared to  other methods is its integration with simulation software (Aspen Plus and Aspen HYSYS).</a:t>
            </a:r>
          </a:p>
        </p:txBody>
      </p:sp>
    </p:spTree>
    <p:extLst>
      <p:ext uri="{BB962C8B-B14F-4D97-AF65-F5344CB8AC3E}">
        <p14:creationId xmlns:p14="http://schemas.microsoft.com/office/powerpoint/2010/main" val="238278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CA05-E912-46CF-B0D8-F14489DB38AC}"/>
              </a:ext>
            </a:extLst>
          </p:cNvPr>
          <p:cNvSpPr>
            <a:spLocks noGrp="1"/>
          </p:cNvSpPr>
          <p:nvPr>
            <p:ph type="title"/>
          </p:nvPr>
        </p:nvSpPr>
        <p:spPr/>
        <p:txBody>
          <a:bodyPr/>
          <a:lstStyle/>
          <a:p>
            <a:pPr algn="ctr"/>
            <a:r>
              <a:rPr lang="en-US" dirty="0"/>
              <a:t>Direct and Indirect costs</a:t>
            </a:r>
          </a:p>
        </p:txBody>
      </p:sp>
      <p:sp>
        <p:nvSpPr>
          <p:cNvPr id="4" name="TextBox 3">
            <a:extLst>
              <a:ext uri="{FF2B5EF4-FFF2-40B4-BE49-F238E27FC236}">
                <a16:creationId xmlns:a16="http://schemas.microsoft.com/office/drawing/2014/main" id="{128B347A-218A-4F04-9B44-57A6432772D4}"/>
              </a:ext>
            </a:extLst>
          </p:cNvPr>
          <p:cNvSpPr txBox="1"/>
          <p:nvPr/>
        </p:nvSpPr>
        <p:spPr>
          <a:xfrm>
            <a:off x="838200" y="1798095"/>
            <a:ext cx="2748918" cy="4916731"/>
          </a:xfrm>
          <a:prstGeom prst="rect">
            <a:avLst/>
          </a:prstGeom>
          <a:noFill/>
        </p:spPr>
        <p:txBody>
          <a:bodyPr wrap="square" rtlCol="0">
            <a:spAutoFit/>
          </a:bodyPr>
          <a:lstStyle/>
          <a:p>
            <a:pPr algn="just"/>
            <a:r>
              <a:rPr lang="en-US" sz="1400" b="1" dirty="0"/>
              <a:t>Calculation of direct and indirect costs based on delivered equipment cost</a:t>
            </a:r>
          </a:p>
          <a:p>
            <a:pPr algn="just"/>
            <a:endParaRPr lang="en-US" sz="1100" b="1" dirty="0"/>
          </a:p>
          <a:p>
            <a:r>
              <a:rPr lang="en-US" sz="1050" dirty="0"/>
              <a:t>Delivered equipment cost = </a:t>
            </a:r>
          </a:p>
          <a:p>
            <a:r>
              <a:rPr lang="en-US" sz="1050" dirty="0"/>
              <a:t>1.1 * purchased equipment cost </a:t>
            </a:r>
          </a:p>
          <a:p>
            <a:endParaRPr lang="en-US" sz="1050" dirty="0"/>
          </a:p>
          <a:p>
            <a:r>
              <a:rPr lang="en-US" sz="800" i="1" dirty="0"/>
              <a:t>(Delivery accounts for 10 % of purchased equipment cost)</a:t>
            </a:r>
          </a:p>
          <a:p>
            <a:endParaRPr lang="en-US" sz="1050" i="1" dirty="0"/>
          </a:p>
          <a:p>
            <a:r>
              <a:rPr lang="en-US" sz="1100" dirty="0"/>
              <a:t>Note: </a:t>
            </a:r>
          </a:p>
          <a:p>
            <a:endParaRPr lang="en-US" sz="1050" i="1" dirty="0"/>
          </a:p>
          <a:p>
            <a:r>
              <a:rPr lang="en-US" sz="1050" dirty="0"/>
              <a:t>OSBL = 20 to 50 % of ISBL</a:t>
            </a:r>
          </a:p>
          <a:p>
            <a:r>
              <a:rPr lang="en-US" sz="1050" dirty="0"/>
              <a:t>*</a:t>
            </a:r>
            <a:r>
              <a:rPr lang="en-US" sz="1050" b="1" dirty="0"/>
              <a:t>40 % is ideally chosen</a:t>
            </a:r>
          </a:p>
          <a:p>
            <a:endParaRPr lang="en-US" sz="1050" b="1" dirty="0"/>
          </a:p>
          <a:p>
            <a:r>
              <a:rPr lang="en-US" sz="1050" dirty="0"/>
              <a:t>If you calculate Contingency as a fraction of DEC, check if it gives a value that is 15 to 20 % of FCI</a:t>
            </a:r>
            <a:r>
              <a:rPr lang="en-US" sz="1050" b="1" dirty="0"/>
              <a:t>, </a:t>
            </a:r>
            <a:r>
              <a:rPr lang="en-US" sz="1050" dirty="0"/>
              <a:t>if not take</a:t>
            </a:r>
          </a:p>
          <a:p>
            <a:endParaRPr lang="en-US" sz="1050" dirty="0"/>
          </a:p>
          <a:p>
            <a:r>
              <a:rPr lang="en-US" sz="1050" b="1" dirty="0"/>
              <a:t>Contingency = 15 – 20 % of FCI</a:t>
            </a:r>
          </a:p>
          <a:p>
            <a:endParaRPr lang="en-US" sz="1050" b="1" dirty="0"/>
          </a:p>
          <a:p>
            <a:r>
              <a:rPr lang="en-US" sz="1050" b="1" dirty="0"/>
              <a:t>Fixed capital investment </a:t>
            </a:r>
          </a:p>
          <a:p>
            <a:r>
              <a:rPr lang="en-US" sz="1050" b="1" dirty="0"/>
              <a:t>FCI = ISBL + OSBL + indirect costs + contingency</a:t>
            </a:r>
          </a:p>
          <a:p>
            <a:endParaRPr lang="en-US" sz="1050" b="1" dirty="0"/>
          </a:p>
          <a:p>
            <a:r>
              <a:rPr lang="en-US" sz="1050" b="1" dirty="0"/>
              <a:t>Working capital (WC) = 10 – 15 % of FCI</a:t>
            </a:r>
          </a:p>
          <a:p>
            <a:r>
              <a:rPr lang="en-US" sz="1050" b="1" dirty="0"/>
              <a:t>			Guide: 3 months work</a:t>
            </a:r>
          </a:p>
          <a:p>
            <a:r>
              <a:rPr lang="en-US" sz="1050" b="1" dirty="0"/>
              <a:t>Total Investment = FCI + WC</a:t>
            </a:r>
          </a:p>
        </p:txBody>
      </p:sp>
      <p:grpSp>
        <p:nvGrpSpPr>
          <p:cNvPr id="5" name="Group 4">
            <a:extLst>
              <a:ext uri="{FF2B5EF4-FFF2-40B4-BE49-F238E27FC236}">
                <a16:creationId xmlns:a16="http://schemas.microsoft.com/office/drawing/2014/main" id="{CE980D71-80C2-406A-8BDE-0115AC19470C}"/>
              </a:ext>
            </a:extLst>
          </p:cNvPr>
          <p:cNvGrpSpPr/>
          <p:nvPr/>
        </p:nvGrpSpPr>
        <p:grpSpPr>
          <a:xfrm>
            <a:off x="4221458" y="1798095"/>
            <a:ext cx="7132342" cy="4899152"/>
            <a:chOff x="2520533" y="-131902"/>
            <a:chExt cx="8778267" cy="6029725"/>
          </a:xfrm>
        </p:grpSpPr>
        <p:grpSp>
          <p:nvGrpSpPr>
            <p:cNvPr id="6" name="Group 5">
              <a:extLst>
                <a:ext uri="{FF2B5EF4-FFF2-40B4-BE49-F238E27FC236}">
                  <a16:creationId xmlns:a16="http://schemas.microsoft.com/office/drawing/2014/main" id="{1FBC43B5-903D-447E-A742-BBA5919C0682}"/>
                </a:ext>
              </a:extLst>
            </p:cNvPr>
            <p:cNvGrpSpPr/>
            <p:nvPr/>
          </p:nvGrpSpPr>
          <p:grpSpPr>
            <a:xfrm>
              <a:off x="3535954" y="-131902"/>
              <a:ext cx="7762846" cy="6029725"/>
              <a:chOff x="4060327" y="392469"/>
              <a:chExt cx="7762846" cy="6029725"/>
            </a:xfrm>
          </p:grpSpPr>
          <p:grpSp>
            <p:nvGrpSpPr>
              <p:cNvPr id="10" name="Group 9">
                <a:extLst>
                  <a:ext uri="{FF2B5EF4-FFF2-40B4-BE49-F238E27FC236}">
                    <a16:creationId xmlns:a16="http://schemas.microsoft.com/office/drawing/2014/main" id="{B436C53A-96D4-4B25-96D0-7EC352D1B606}"/>
                  </a:ext>
                </a:extLst>
              </p:cNvPr>
              <p:cNvGrpSpPr/>
              <p:nvPr/>
            </p:nvGrpSpPr>
            <p:grpSpPr>
              <a:xfrm>
                <a:off x="4060327" y="392469"/>
                <a:ext cx="7762846" cy="6029725"/>
                <a:chOff x="2448382" y="69318"/>
                <a:chExt cx="7762846" cy="6029725"/>
              </a:xfrm>
            </p:grpSpPr>
            <p:pic>
              <p:nvPicPr>
                <p:cNvPr id="12" name="Picture 11">
                  <a:extLst>
                    <a:ext uri="{FF2B5EF4-FFF2-40B4-BE49-F238E27FC236}">
                      <a16:creationId xmlns:a16="http://schemas.microsoft.com/office/drawing/2014/main" id="{A7897BFB-4580-445B-A0CC-C4E697CFECE4}"/>
                    </a:ext>
                  </a:extLst>
                </p:cNvPr>
                <p:cNvPicPr>
                  <a:picLocks noChangeAspect="1"/>
                </p:cNvPicPr>
                <p:nvPr/>
              </p:nvPicPr>
              <p:blipFill>
                <a:blip r:embed="rId2"/>
                <a:stretch>
                  <a:fillRect/>
                </a:stretch>
              </p:blipFill>
              <p:spPr>
                <a:xfrm>
                  <a:off x="2448382" y="69318"/>
                  <a:ext cx="7762846" cy="6029725"/>
                </a:xfrm>
                <a:prstGeom prst="rect">
                  <a:avLst/>
                </a:prstGeom>
              </p:spPr>
            </p:pic>
            <p:pic>
              <p:nvPicPr>
                <p:cNvPr id="13" name="Picture 12">
                  <a:extLst>
                    <a:ext uri="{FF2B5EF4-FFF2-40B4-BE49-F238E27FC236}">
                      <a16:creationId xmlns:a16="http://schemas.microsoft.com/office/drawing/2014/main" id="{B629FB5D-6C3A-4057-925D-11FF1F31A630}"/>
                    </a:ext>
                  </a:extLst>
                </p:cNvPr>
                <p:cNvPicPr>
                  <a:picLocks noChangeAspect="1"/>
                </p:cNvPicPr>
                <p:nvPr/>
              </p:nvPicPr>
              <p:blipFill>
                <a:blip r:embed="rId3"/>
                <a:stretch>
                  <a:fillRect/>
                </a:stretch>
              </p:blipFill>
              <p:spPr>
                <a:xfrm>
                  <a:off x="8460618" y="1332362"/>
                  <a:ext cx="405878" cy="180390"/>
                </a:xfrm>
                <a:prstGeom prst="rect">
                  <a:avLst/>
                </a:prstGeom>
              </p:spPr>
            </p:pic>
          </p:grpSp>
          <p:sp>
            <p:nvSpPr>
              <p:cNvPr id="11" name="TextBox 10">
                <a:extLst>
                  <a:ext uri="{FF2B5EF4-FFF2-40B4-BE49-F238E27FC236}">
                    <a16:creationId xmlns:a16="http://schemas.microsoft.com/office/drawing/2014/main" id="{FB0869D0-B1CB-4165-A5A8-78D5FE9FFA80}"/>
                  </a:ext>
                </a:extLst>
              </p:cNvPr>
              <p:cNvSpPr txBox="1"/>
              <p:nvPr/>
            </p:nvSpPr>
            <p:spPr>
              <a:xfrm>
                <a:off x="6695340" y="3592509"/>
                <a:ext cx="938658" cy="359862"/>
              </a:xfrm>
              <a:prstGeom prst="rect">
                <a:avLst/>
              </a:prstGeom>
              <a:noFill/>
            </p:spPr>
            <p:txBody>
              <a:bodyPr wrap="square" rtlCol="0">
                <a:spAutoFit/>
              </a:bodyPr>
              <a:lstStyle/>
              <a:p>
                <a:r>
                  <a:rPr lang="en-US" sz="1300" b="1" dirty="0"/>
                  <a:t>OSBL</a:t>
                </a:r>
                <a:endParaRPr lang="LID4096" sz="1300" b="1" dirty="0"/>
              </a:p>
            </p:txBody>
          </p:sp>
        </p:grpSp>
        <p:sp>
          <p:nvSpPr>
            <p:cNvPr id="7" name="Right Brace 6">
              <a:extLst>
                <a:ext uri="{FF2B5EF4-FFF2-40B4-BE49-F238E27FC236}">
                  <a16:creationId xmlns:a16="http://schemas.microsoft.com/office/drawing/2014/main" id="{9084C6FB-9324-4321-884F-859019E72ACC}"/>
                </a:ext>
              </a:extLst>
            </p:cNvPr>
            <p:cNvSpPr/>
            <p:nvPr/>
          </p:nvSpPr>
          <p:spPr>
            <a:xfrm>
              <a:off x="5789755" y="3024887"/>
              <a:ext cx="306245" cy="446366"/>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LID4096" sz="1625"/>
            </a:p>
          </p:txBody>
        </p:sp>
        <p:sp>
          <p:nvSpPr>
            <p:cNvPr id="8" name="Right Brace 7">
              <a:extLst>
                <a:ext uri="{FF2B5EF4-FFF2-40B4-BE49-F238E27FC236}">
                  <a16:creationId xmlns:a16="http://schemas.microsoft.com/office/drawing/2014/main" id="{F1077BD3-6FD4-446A-AA5F-BE8E243FA1E3}"/>
                </a:ext>
              </a:extLst>
            </p:cNvPr>
            <p:cNvSpPr/>
            <p:nvPr/>
          </p:nvSpPr>
          <p:spPr>
            <a:xfrm rot="10800000">
              <a:off x="3229708" y="1976866"/>
              <a:ext cx="462560" cy="918012"/>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LID4096" sz="1625"/>
            </a:p>
          </p:txBody>
        </p:sp>
        <p:sp>
          <p:nvSpPr>
            <p:cNvPr id="9" name="TextBox 8">
              <a:extLst>
                <a:ext uri="{FF2B5EF4-FFF2-40B4-BE49-F238E27FC236}">
                  <a16:creationId xmlns:a16="http://schemas.microsoft.com/office/drawing/2014/main" id="{09CAE797-CB50-43C2-B633-536F4EEF93C4}"/>
                </a:ext>
              </a:extLst>
            </p:cNvPr>
            <p:cNvSpPr txBox="1"/>
            <p:nvPr/>
          </p:nvSpPr>
          <p:spPr>
            <a:xfrm>
              <a:off x="2520533" y="2255940"/>
              <a:ext cx="1015420" cy="359862"/>
            </a:xfrm>
            <a:prstGeom prst="rect">
              <a:avLst/>
            </a:prstGeom>
            <a:noFill/>
          </p:spPr>
          <p:txBody>
            <a:bodyPr wrap="square" rtlCol="0">
              <a:spAutoFit/>
            </a:bodyPr>
            <a:lstStyle/>
            <a:p>
              <a:r>
                <a:rPr lang="en-US" sz="1300" b="1" dirty="0"/>
                <a:t>ISBL</a:t>
              </a:r>
              <a:endParaRPr lang="LID4096" sz="1300" b="1" dirty="0"/>
            </a:p>
          </p:txBody>
        </p:sp>
      </p:grpSp>
    </p:spTree>
    <p:extLst>
      <p:ext uri="{BB962C8B-B14F-4D97-AF65-F5344CB8AC3E}">
        <p14:creationId xmlns:p14="http://schemas.microsoft.com/office/powerpoint/2010/main" val="21295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55D9-3980-407F-81E5-9E8966763FAC}"/>
              </a:ext>
            </a:extLst>
          </p:cNvPr>
          <p:cNvSpPr>
            <a:spLocks noGrp="1"/>
          </p:cNvSpPr>
          <p:nvPr>
            <p:ph type="title"/>
          </p:nvPr>
        </p:nvSpPr>
        <p:spPr/>
        <p:txBody>
          <a:bodyPr>
            <a:normAutofit/>
          </a:bodyPr>
          <a:lstStyle/>
          <a:p>
            <a:pPr algn="ctr"/>
            <a:r>
              <a:rPr lang="en-US" dirty="0"/>
              <a:t>CAPITAL COST ESTIMATION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D17EFA-5031-4343-B4F2-3A9820BBC261}"/>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Capacity exponent methods</a:t>
                </a:r>
              </a:p>
              <a:p>
                <a:pPr marL="457200" lvl="1" indent="0">
                  <a:buNone/>
                </a:pPr>
                <a14:m>
                  <m:oMathPara xmlns:m="http://schemas.openxmlformats.org/officeDocument/2006/math">
                    <m:oMathParaPr>
                      <m:jc m:val="centerGroup"/>
                    </m:oMathParaPr>
                    <m:oMath xmlns:m="http://schemas.openxmlformats.org/officeDocument/2006/math">
                      <m:r>
                        <m:rPr>
                          <m:nor/>
                        </m:rPr>
                        <a:rPr lang="en-US" dirty="0">
                          <a:solidFill>
                            <a:srgbClr val="3333FF"/>
                          </a:solidFill>
                        </a:rPr>
                        <m:t>C</m:t>
                      </m:r>
                      <m:r>
                        <m:rPr>
                          <m:nor/>
                        </m:rPr>
                        <a:rPr lang="en-US" baseline="-25000" dirty="0">
                          <a:solidFill>
                            <a:srgbClr val="3333FF"/>
                          </a:solidFill>
                        </a:rPr>
                        <m:t>FCI</m:t>
                      </m:r>
                      <m:r>
                        <m:rPr>
                          <m:nor/>
                        </m:rPr>
                        <a:rPr lang="en-US" baseline="-25000" dirty="0">
                          <a:solidFill>
                            <a:srgbClr val="3333FF"/>
                          </a:solidFill>
                        </a:rPr>
                        <m:t>,2  = </m:t>
                      </m:r>
                      <m:r>
                        <m:rPr>
                          <m:nor/>
                        </m:rPr>
                        <a:rPr lang="en-US" dirty="0">
                          <a:solidFill>
                            <a:srgbClr val="3333FF"/>
                          </a:solidFill>
                        </a:rPr>
                        <m:t>C</m:t>
                      </m:r>
                      <m:r>
                        <m:rPr>
                          <m:nor/>
                        </m:rPr>
                        <a:rPr lang="en-US" baseline="-25000" dirty="0">
                          <a:solidFill>
                            <a:srgbClr val="3333FF"/>
                          </a:solidFill>
                        </a:rPr>
                        <m:t>FCI</m:t>
                      </m:r>
                      <m:r>
                        <m:rPr>
                          <m:nor/>
                        </m:rPr>
                        <a:rPr lang="en-US" baseline="-25000" dirty="0">
                          <a:solidFill>
                            <a:srgbClr val="3333FF"/>
                          </a:solidFill>
                        </a:rPr>
                        <m:t>,1 </m:t>
                      </m:r>
                      <m:r>
                        <m:rPr>
                          <m:nor/>
                        </m:rPr>
                        <a:rPr lang="en-GB" b="0" i="0" dirty="0" smtClean="0">
                          <a:solidFill>
                            <a:srgbClr val="3333FF"/>
                          </a:solidFill>
                        </a:rPr>
                        <m:t>(</m:t>
                      </m:r>
                      <m:r>
                        <m:rPr>
                          <m:nor/>
                        </m:rPr>
                        <a:rPr lang="en-GB" b="0" i="0" dirty="0" smtClean="0">
                          <a:solidFill>
                            <a:srgbClr val="3333FF"/>
                          </a:solidFill>
                        </a:rPr>
                        <m:t>m</m:t>
                      </m:r>
                      <m:r>
                        <m:rPr>
                          <m:nor/>
                        </m:rPr>
                        <a:rPr lang="en-US" baseline="-25000" dirty="0" smtClean="0">
                          <a:solidFill>
                            <a:srgbClr val="3333FF"/>
                          </a:solidFill>
                        </a:rPr>
                        <m:t>2 </m:t>
                      </m:r>
                      <m:r>
                        <m:rPr>
                          <m:nor/>
                        </m:rPr>
                        <a:rPr lang="en-US" dirty="0" smtClean="0">
                          <a:solidFill>
                            <a:srgbClr val="3333FF"/>
                          </a:solidFill>
                        </a:rPr>
                        <m:t>/</m:t>
                      </m:r>
                      <m:r>
                        <m:rPr>
                          <m:nor/>
                        </m:rPr>
                        <a:rPr lang="en-US" dirty="0" smtClean="0">
                          <a:solidFill>
                            <a:srgbClr val="3333FF"/>
                          </a:solidFill>
                        </a:rPr>
                        <m:t>m</m:t>
                      </m:r>
                      <m:r>
                        <m:rPr>
                          <m:nor/>
                        </m:rPr>
                        <a:rPr lang="en-US" baseline="-25000" dirty="0" smtClean="0">
                          <a:solidFill>
                            <a:srgbClr val="3333FF"/>
                          </a:solidFill>
                        </a:rPr>
                        <m:t>1</m:t>
                      </m:r>
                      <m:r>
                        <m:rPr>
                          <m:nor/>
                        </m:rPr>
                        <a:rPr lang="en-US" dirty="0" smtClean="0">
                          <a:solidFill>
                            <a:srgbClr val="3333FF"/>
                          </a:solidFill>
                        </a:rPr>
                        <m:t>)</m:t>
                      </m:r>
                      <m:r>
                        <m:rPr>
                          <m:nor/>
                        </m:rPr>
                        <a:rPr lang="en-GB" b="0" i="0" baseline="30000" dirty="0" smtClean="0">
                          <a:solidFill>
                            <a:srgbClr val="3333FF"/>
                          </a:solidFill>
                        </a:rPr>
                        <m:t>n</m:t>
                      </m:r>
                      <m:r>
                        <m:rPr>
                          <m:nor/>
                        </m:rPr>
                        <a:rPr lang="en-GB" b="0" i="0" dirty="0" smtClean="0">
                          <a:solidFill>
                            <a:srgbClr val="3333FF"/>
                          </a:solidFill>
                        </a:rPr>
                        <m:t> </m:t>
                      </m:r>
                    </m:oMath>
                  </m:oMathPara>
                </a14:m>
                <a:endParaRPr lang="en-US" dirty="0"/>
              </a:p>
              <a:p>
                <a:pPr lvl="2"/>
                <a:r>
                  <a:rPr lang="en-US" dirty="0"/>
                  <a:t>C</a:t>
                </a:r>
                <a:r>
                  <a:rPr lang="en-US" baseline="-25000" dirty="0"/>
                  <a:t>FCI</a:t>
                </a:r>
                <a:r>
                  <a:rPr lang="en-US" dirty="0"/>
                  <a:t>   	= is the Fixed Capital Investment</a:t>
                </a:r>
              </a:p>
              <a:p>
                <a:pPr lvl="2"/>
                <a:r>
                  <a:rPr lang="en-US" dirty="0"/>
                  <a:t>m      	= is a capacity parameter</a:t>
                </a:r>
              </a:p>
              <a:p>
                <a:pPr lvl="2"/>
                <a:r>
                  <a:rPr lang="en-US" dirty="0"/>
                  <a:t>n       	= the capacity exponent 0.6 ... 0.8</a:t>
                </a:r>
              </a:p>
              <a:p>
                <a:pPr marL="514350" indent="-514350">
                  <a:buFont typeface="+mj-lt"/>
                  <a:buAutoNum type="arabicPeriod"/>
                </a:pPr>
                <a:r>
                  <a:rPr lang="en-US" dirty="0"/>
                  <a:t>Factor methods</a:t>
                </a:r>
              </a:p>
              <a:p>
                <a:pPr marL="457200" lvl="1" indent="0">
                  <a:buNone/>
                </a:pPr>
                <a14:m>
                  <m:oMathPara xmlns:m="http://schemas.openxmlformats.org/officeDocument/2006/math">
                    <m:oMathParaPr>
                      <m:jc m:val="centerGroup"/>
                    </m:oMathParaPr>
                    <m:oMath xmlns:m="http://schemas.openxmlformats.org/officeDocument/2006/math">
                      <m:r>
                        <m:rPr>
                          <m:nor/>
                        </m:rPr>
                        <a:rPr lang="en-US" altLang="fi-FI" dirty="0">
                          <a:solidFill>
                            <a:srgbClr val="3333FF"/>
                          </a:solidFill>
                          <a:cs typeface="Times New Roman" panose="02020603050405020304" pitchFamily="18" charset="0"/>
                        </a:rPr>
                        <m:t>C</m:t>
                      </m:r>
                      <m:r>
                        <m:rPr>
                          <m:nor/>
                        </m:rPr>
                        <a:rPr lang="en-US" altLang="fi-FI" baseline="-25000" dirty="0">
                          <a:solidFill>
                            <a:srgbClr val="3333FF"/>
                          </a:solidFill>
                          <a:cs typeface="Times New Roman" panose="02020603050405020304" pitchFamily="18" charset="0"/>
                        </a:rPr>
                        <m:t>FCI</m:t>
                      </m:r>
                      <m:r>
                        <m:rPr>
                          <m:nor/>
                        </m:rPr>
                        <a:rPr lang="en-US" altLang="fi-FI" baseline="-25000" dirty="0">
                          <a:solidFill>
                            <a:srgbClr val="3333FF"/>
                          </a:solidFill>
                          <a:cs typeface="Times New Roman" panose="02020603050405020304" pitchFamily="18" charset="0"/>
                        </a:rPr>
                        <m:t> </m:t>
                      </m:r>
                      <m:r>
                        <m:rPr>
                          <m:nor/>
                        </m:rPr>
                        <a:rPr lang="en-GB" altLang="fi-FI" b="0" i="0" dirty="0" smtClean="0">
                          <a:solidFill>
                            <a:srgbClr val="3333FF"/>
                          </a:solidFill>
                          <a:cs typeface="Times New Roman" panose="02020603050405020304" pitchFamily="18" charset="0"/>
                        </a:rPr>
                        <m:t>=</m:t>
                      </m:r>
                      <m:r>
                        <m:rPr>
                          <m:nor/>
                        </m:rPr>
                        <a:rPr lang="en-US" altLang="fi-FI" baseline="-25000" dirty="0">
                          <a:solidFill>
                            <a:srgbClr val="3333FF"/>
                          </a:solidFill>
                          <a:cs typeface="Times New Roman" panose="02020603050405020304" pitchFamily="18" charset="0"/>
                        </a:rPr>
                        <m:t> </m:t>
                      </m:r>
                      <m:r>
                        <m:rPr>
                          <m:nor/>
                        </m:rPr>
                        <a:rPr lang="en-US" altLang="fi-FI" dirty="0">
                          <a:solidFill>
                            <a:srgbClr val="3333FF"/>
                          </a:solidFill>
                          <a:cs typeface="Times New Roman" panose="02020603050405020304" pitchFamily="18" charset="0"/>
                        </a:rPr>
                        <m:t>a</m:t>
                      </m:r>
                      <m:r>
                        <m:rPr>
                          <m:nor/>
                        </m:rPr>
                        <a:rPr lang="en-US" altLang="fi-FI" baseline="-25000" dirty="0">
                          <a:solidFill>
                            <a:srgbClr val="3333FF"/>
                          </a:solidFill>
                          <a:cs typeface="Times New Roman" panose="02020603050405020304" pitchFamily="18" charset="0"/>
                        </a:rPr>
                        <m:t>L</m:t>
                      </m:r>
                      <m:r>
                        <m:rPr>
                          <m:nor/>
                        </m:rPr>
                        <a:rPr lang="en-US" altLang="fi-FI" dirty="0" smtClean="0">
                          <a:solidFill>
                            <a:srgbClr val="3333FF"/>
                          </a:solidFill>
                          <a:cs typeface="Times New Roman" panose="02020603050405020304" pitchFamily="18" charset="0"/>
                        </a:rPr>
                        <m:t> </m:t>
                      </m:r>
                      <m:r>
                        <a:rPr lang="en-GB" altLang="fi-FI" b="0" i="1" dirty="0" smtClean="0">
                          <a:solidFill>
                            <a:srgbClr val="3333FF"/>
                          </a:solidFill>
                          <a:latin typeface="Cambria Math" panose="02040503050406030204" pitchFamily="18" charset="0"/>
                          <a:cs typeface="Times New Roman" panose="02020603050405020304" pitchFamily="18" charset="0"/>
                        </a:rPr>
                        <m:t>∙</m:t>
                      </m:r>
                      <m:r>
                        <m:rPr>
                          <m:nor/>
                        </m:rPr>
                        <a:rPr lang="en-US" altLang="fi-FI" dirty="0">
                          <a:solidFill>
                            <a:srgbClr val="3333FF"/>
                          </a:solidFill>
                          <a:cs typeface="Times New Roman" panose="02020603050405020304" pitchFamily="18" charset="0"/>
                        </a:rPr>
                        <m:t>C</m:t>
                      </m:r>
                      <m:r>
                        <m:rPr>
                          <m:nor/>
                        </m:rPr>
                        <a:rPr lang="en-US" altLang="fi-FI" baseline="-25000" dirty="0">
                          <a:solidFill>
                            <a:srgbClr val="3333FF"/>
                          </a:solidFill>
                          <a:cs typeface="Times New Roman" panose="02020603050405020304" pitchFamily="18" charset="0"/>
                        </a:rPr>
                        <m:t>E</m:t>
                      </m:r>
                    </m:oMath>
                  </m:oMathPara>
                </a14:m>
                <a:endParaRPr lang="en-US" dirty="0"/>
              </a:p>
              <a:p>
                <a:pPr lvl="2"/>
                <a:r>
                  <a:rPr lang="en-US" altLang="fi-FI" dirty="0">
                    <a:cs typeface="Times New Roman" panose="02020603050405020304" pitchFamily="18" charset="0"/>
                  </a:rPr>
                  <a:t>C</a:t>
                </a:r>
                <a:r>
                  <a:rPr lang="en-US" altLang="fi-FI" baseline="-25000" dirty="0">
                    <a:cs typeface="Times New Roman" panose="02020603050405020304" pitchFamily="18" charset="0"/>
                  </a:rPr>
                  <a:t>FCI 	</a:t>
                </a:r>
                <a:r>
                  <a:rPr lang="en-US" altLang="fi-FI" dirty="0">
                    <a:cs typeface="Times New Roman" panose="02020603050405020304" pitchFamily="18" charset="0"/>
                  </a:rPr>
                  <a:t>= Fixed Capital Investment</a:t>
                </a:r>
              </a:p>
              <a:p>
                <a:pPr lvl="2"/>
                <a:r>
                  <a:rPr lang="en-US" altLang="fi-FI" dirty="0">
                    <a:cs typeface="Times New Roman" panose="02020603050405020304" pitchFamily="18" charset="0"/>
                  </a:rPr>
                  <a:t>C</a:t>
                </a:r>
                <a:r>
                  <a:rPr lang="en-US" altLang="fi-FI" baseline="-25000" dirty="0">
                    <a:cs typeface="Times New Roman" panose="02020603050405020304" pitchFamily="18" charset="0"/>
                  </a:rPr>
                  <a:t>E</a:t>
                </a:r>
                <a:r>
                  <a:rPr lang="en-US" altLang="fi-FI" dirty="0">
                    <a:cs typeface="Times New Roman" panose="02020603050405020304" pitchFamily="18" charset="0"/>
                  </a:rPr>
                  <a:t>	= Equipment costs (installed)</a:t>
                </a:r>
              </a:p>
              <a:p>
                <a:pPr lvl="2"/>
                <a:r>
                  <a:rPr lang="en-US" altLang="fi-FI" dirty="0" err="1">
                    <a:cs typeface="Times New Roman" panose="02020603050405020304" pitchFamily="18" charset="0"/>
                  </a:rPr>
                  <a:t>a</a:t>
                </a:r>
                <a:r>
                  <a:rPr lang="en-US" altLang="fi-FI" baseline="-25000" dirty="0" err="1">
                    <a:cs typeface="Times New Roman" panose="02020603050405020304" pitchFamily="18" charset="0"/>
                  </a:rPr>
                  <a:t>L</a:t>
                </a:r>
                <a:r>
                  <a:rPr lang="en-US" altLang="fi-FI" dirty="0">
                    <a:cs typeface="Times New Roman" panose="02020603050405020304" pitchFamily="18" charset="0"/>
                  </a:rPr>
                  <a:t>  	= Lang factor = 3.9  for solid processing, = 4.1  for solid + fluid processing, = 4.8  for fluid 		   processing</a:t>
                </a:r>
                <a:endParaRPr lang="en-US" dirty="0"/>
              </a:p>
              <a:p>
                <a:pPr marL="514350" indent="-514350">
                  <a:buFont typeface="+mj-lt"/>
                  <a:buAutoNum type="arabicPeriod"/>
                </a:pPr>
                <a:r>
                  <a:rPr lang="en-US" u="sng" dirty="0"/>
                  <a:t>Percentage cost methods</a:t>
                </a:r>
              </a:p>
              <a:p>
                <a:pPr marL="514350" indent="-514350">
                  <a:buFont typeface="+mj-lt"/>
                  <a:buAutoNum type="arabicPeriod"/>
                </a:pPr>
                <a:r>
                  <a:rPr lang="en-US" dirty="0"/>
                  <a:t>Module methods</a:t>
                </a:r>
              </a:p>
              <a:p>
                <a:pPr marL="514350" indent="-514350">
                  <a:buFont typeface="+mj-lt"/>
                  <a:buAutoNum type="arabicPeriod"/>
                </a:pPr>
                <a:r>
                  <a:rPr lang="en-US" dirty="0"/>
                  <a:t>Quantity/amount calculation methods</a:t>
                </a:r>
              </a:p>
            </p:txBody>
          </p:sp>
        </mc:Choice>
        <mc:Fallback xmlns="">
          <p:sp>
            <p:nvSpPr>
              <p:cNvPr id="3" name="Content Placeholder 2">
                <a:extLst>
                  <a:ext uri="{FF2B5EF4-FFF2-40B4-BE49-F238E27FC236}">
                    <a16:creationId xmlns:a16="http://schemas.microsoft.com/office/drawing/2014/main" id="{85D17EFA-5031-4343-B4F2-3A9820BBC261}"/>
                  </a:ext>
                </a:extLst>
              </p:cNvPr>
              <p:cNvSpPr>
                <a:spLocks noGrp="1" noRot="1" noChangeAspect="1" noMove="1" noResize="1" noEditPoints="1" noAdjustHandles="1" noChangeArrowheads="1" noChangeShapeType="1" noTextEdit="1"/>
              </p:cNvSpPr>
              <p:nvPr>
                <p:ph idx="1"/>
              </p:nvPr>
            </p:nvSpPr>
            <p:spPr>
              <a:blipFill>
                <a:blip r:embed="rId2"/>
                <a:stretch>
                  <a:fillRect l="-928" t="-3361"/>
                </a:stretch>
              </a:blipFill>
            </p:spPr>
            <p:txBody>
              <a:bodyPr/>
              <a:lstStyle/>
              <a:p>
                <a:r>
                  <a:rPr lang="pl-PL">
                    <a:noFill/>
                  </a:rPr>
                  <a:t> </a:t>
                </a:r>
              </a:p>
            </p:txBody>
          </p:sp>
        </mc:Fallback>
      </mc:AlternateContent>
    </p:spTree>
    <p:extLst>
      <p:ext uri="{BB962C8B-B14F-4D97-AF65-F5344CB8AC3E}">
        <p14:creationId xmlns:p14="http://schemas.microsoft.com/office/powerpoint/2010/main" val="197741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5398-E361-441C-BF42-FFA80ACEE6B7}"/>
              </a:ext>
            </a:extLst>
          </p:cNvPr>
          <p:cNvSpPr>
            <a:spLocks noGrp="1"/>
          </p:cNvSpPr>
          <p:nvPr>
            <p:ph type="title"/>
          </p:nvPr>
        </p:nvSpPr>
        <p:spPr/>
        <p:txBody>
          <a:bodyPr/>
          <a:lstStyle/>
          <a:p>
            <a:pPr algn="ctr"/>
            <a:r>
              <a:rPr lang="en-US" dirty="0"/>
              <a:t>Percentage Method</a:t>
            </a:r>
          </a:p>
        </p:txBody>
      </p:sp>
      <p:sp>
        <p:nvSpPr>
          <p:cNvPr id="3" name="Content Placeholder 2">
            <a:extLst>
              <a:ext uri="{FF2B5EF4-FFF2-40B4-BE49-F238E27FC236}">
                <a16:creationId xmlns:a16="http://schemas.microsoft.com/office/drawing/2014/main" id="{F303F8D1-310C-4F9B-A0F1-7A6C3BE8468D}"/>
              </a:ext>
            </a:extLst>
          </p:cNvPr>
          <p:cNvSpPr>
            <a:spLocks noGrp="1"/>
          </p:cNvSpPr>
          <p:nvPr>
            <p:ph idx="1"/>
          </p:nvPr>
        </p:nvSpPr>
        <p:spPr/>
        <p:txBody>
          <a:bodyPr>
            <a:normAutofit fontScale="92500" lnSpcReduction="20000"/>
          </a:bodyPr>
          <a:lstStyle/>
          <a:p>
            <a:pPr marL="0" indent="0">
              <a:defRPr/>
            </a:pPr>
            <a:r>
              <a:rPr lang="en-US" altLang="fi-FI" dirty="0">
                <a:solidFill>
                  <a:schemeClr val="accent2"/>
                </a:solidFill>
              </a:rPr>
              <a:t>Percentage</a:t>
            </a:r>
            <a:r>
              <a:rPr lang="en-US" altLang="fi-FI" i="1" dirty="0">
                <a:solidFill>
                  <a:schemeClr val="accent2"/>
                </a:solidFill>
              </a:rPr>
              <a:t> </a:t>
            </a:r>
            <a:r>
              <a:rPr lang="en-US" altLang="fi-FI" dirty="0">
                <a:solidFill>
                  <a:schemeClr val="accent2"/>
                </a:solidFill>
              </a:rPr>
              <a:t>method is </a:t>
            </a:r>
            <a:r>
              <a:rPr lang="en-US" altLang="fi-FI" dirty="0"/>
              <a:t>most commonly used for capital cost estimation. Based on total delivered equipment cost and other cost items are added as percentage.</a:t>
            </a:r>
          </a:p>
          <a:p>
            <a:pPr marL="0" indent="0">
              <a:lnSpc>
                <a:spcPct val="90000"/>
              </a:lnSpc>
              <a:spcBef>
                <a:spcPct val="50000"/>
              </a:spcBef>
              <a:buClrTx/>
              <a:defRPr/>
            </a:pPr>
            <a:r>
              <a:rPr lang="en-US" altLang="fi-FI" sz="2800" u="sng" kern="1200" dirty="0">
                <a:solidFill>
                  <a:srgbClr val="3333CC"/>
                </a:solidFill>
              </a:rPr>
              <a:t>Cost for equipment: </a:t>
            </a:r>
            <a:r>
              <a:rPr lang="en-US" altLang="fi-FI" sz="2800" kern="1200" dirty="0">
                <a:solidFill>
                  <a:srgbClr val="000000"/>
                </a:solidFill>
              </a:rPr>
              <a:t>historical data: adjustments needed for capacity, material, p, T, inflation or from vendor (FOB-price).</a:t>
            </a:r>
            <a:br>
              <a:rPr lang="en-US" altLang="fi-FI" sz="2800" kern="1200" dirty="0">
                <a:solidFill>
                  <a:srgbClr val="000000"/>
                </a:solidFill>
              </a:rPr>
            </a:br>
            <a:r>
              <a:rPr lang="en-US" altLang="fi-FI" sz="2800" i="1" kern="1200" dirty="0">
                <a:solidFill>
                  <a:srgbClr val="000000"/>
                </a:solidFill>
              </a:rPr>
              <a:t>Aspen economic analyzer can be used.</a:t>
            </a:r>
            <a:endParaRPr lang="en-US" altLang="fi-FI" sz="2800" i="1" kern="1200" dirty="0"/>
          </a:p>
          <a:p>
            <a:pPr marL="0" indent="0">
              <a:lnSpc>
                <a:spcPct val="90000"/>
              </a:lnSpc>
              <a:spcBef>
                <a:spcPct val="50000"/>
              </a:spcBef>
              <a:buClrTx/>
              <a:defRPr/>
            </a:pPr>
            <a:r>
              <a:rPr lang="en-US" altLang="fi-FI" sz="2800" u="sng" kern="1200" dirty="0">
                <a:solidFill>
                  <a:srgbClr val="3333CC"/>
                </a:solidFill>
              </a:rPr>
              <a:t>Other plant items</a:t>
            </a:r>
            <a:r>
              <a:rPr lang="en-US" altLang="fi-FI" sz="2800" kern="1200" dirty="0">
                <a:solidFill>
                  <a:srgbClr val="000000"/>
                </a:solidFill>
              </a:rPr>
              <a:t> as %</a:t>
            </a:r>
          </a:p>
          <a:p>
            <a:pPr lvl="1">
              <a:spcBef>
                <a:spcPct val="50000"/>
              </a:spcBef>
              <a:defRPr/>
            </a:pPr>
            <a:r>
              <a:rPr lang="en-US" altLang="fi-FI" kern="1200" dirty="0">
                <a:solidFill>
                  <a:srgbClr val="000000"/>
                </a:solidFill>
              </a:rPr>
              <a:t>installation, piping, instruments, constructions, design etc.</a:t>
            </a:r>
          </a:p>
          <a:p>
            <a:pPr lvl="1">
              <a:spcBef>
                <a:spcPct val="50000"/>
              </a:spcBef>
              <a:defRPr/>
            </a:pPr>
            <a:r>
              <a:rPr lang="en-US" altLang="fi-FI" kern="1200" dirty="0">
                <a:solidFill>
                  <a:srgbClr val="000000"/>
                </a:solidFill>
              </a:rPr>
              <a:t>Contingency is the amount of money to cover the uncertainties of design, permits, purchasing and construction</a:t>
            </a:r>
          </a:p>
          <a:p>
            <a:pPr marL="0" indent="0">
              <a:lnSpc>
                <a:spcPct val="90000"/>
              </a:lnSpc>
              <a:spcBef>
                <a:spcPct val="50000"/>
              </a:spcBef>
              <a:buClrTx/>
              <a:defRPr/>
            </a:pPr>
            <a:r>
              <a:rPr lang="en-US" altLang="fi-FI" sz="2800" kern="1200" dirty="0">
                <a:solidFill>
                  <a:srgbClr val="3333CC"/>
                </a:solidFill>
              </a:rPr>
              <a:t>Outside battery limit (OSBL)</a:t>
            </a:r>
            <a:r>
              <a:rPr lang="en-US" altLang="fi-FI" sz="2800" kern="1200" dirty="0">
                <a:solidFill>
                  <a:srgbClr val="000000"/>
                </a:solidFill>
              </a:rPr>
              <a:t> cost separately</a:t>
            </a:r>
          </a:p>
          <a:p>
            <a:pPr marL="0" indent="0">
              <a:defRPr/>
            </a:pPr>
            <a:endParaRPr lang="fi-FI" dirty="0"/>
          </a:p>
          <a:p>
            <a:endParaRPr lang="en-US" dirty="0"/>
          </a:p>
        </p:txBody>
      </p:sp>
    </p:spTree>
    <p:extLst>
      <p:ext uri="{BB962C8B-B14F-4D97-AF65-F5344CB8AC3E}">
        <p14:creationId xmlns:p14="http://schemas.microsoft.com/office/powerpoint/2010/main" val="247843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E2EF-8E26-4370-AF00-ADA7C67390D8}"/>
              </a:ext>
            </a:extLst>
          </p:cNvPr>
          <p:cNvSpPr>
            <a:spLocks noGrp="1"/>
          </p:cNvSpPr>
          <p:nvPr>
            <p:ph type="title"/>
          </p:nvPr>
        </p:nvSpPr>
        <p:spPr/>
        <p:txBody>
          <a:bodyPr/>
          <a:lstStyle/>
          <a:p>
            <a:pPr algn="ctr"/>
            <a:r>
              <a:rPr lang="en-US" dirty="0"/>
              <a:t>CAPEX – capital expenditure example</a:t>
            </a:r>
          </a:p>
        </p:txBody>
      </p:sp>
      <p:graphicFrame>
        <p:nvGraphicFramePr>
          <p:cNvPr id="4" name="Table 3">
            <a:extLst>
              <a:ext uri="{FF2B5EF4-FFF2-40B4-BE49-F238E27FC236}">
                <a16:creationId xmlns:a16="http://schemas.microsoft.com/office/drawing/2014/main" id="{594C3161-FA04-4BE9-89B6-BEC949D1DBE7}"/>
              </a:ext>
            </a:extLst>
          </p:cNvPr>
          <p:cNvGraphicFramePr>
            <a:graphicFrameLocks noGrp="1"/>
          </p:cNvGraphicFramePr>
          <p:nvPr>
            <p:extLst>
              <p:ext uri="{D42A27DB-BD31-4B8C-83A1-F6EECF244321}">
                <p14:modId xmlns:p14="http://schemas.microsoft.com/office/powerpoint/2010/main" val="823235452"/>
              </p:ext>
            </p:extLst>
          </p:nvPr>
        </p:nvGraphicFramePr>
        <p:xfrm>
          <a:off x="1016330" y="1686809"/>
          <a:ext cx="4707577" cy="4166306"/>
        </p:xfrm>
        <a:graphic>
          <a:graphicData uri="http://schemas.openxmlformats.org/drawingml/2006/table">
            <a:tbl>
              <a:tblPr/>
              <a:tblGrid>
                <a:gridCol w="341241">
                  <a:extLst>
                    <a:ext uri="{9D8B030D-6E8A-4147-A177-3AD203B41FA5}">
                      <a16:colId xmlns:a16="http://schemas.microsoft.com/office/drawing/2014/main" val="1021301250"/>
                    </a:ext>
                  </a:extLst>
                </a:gridCol>
                <a:gridCol w="2193116">
                  <a:extLst>
                    <a:ext uri="{9D8B030D-6E8A-4147-A177-3AD203B41FA5}">
                      <a16:colId xmlns:a16="http://schemas.microsoft.com/office/drawing/2014/main" val="971312396"/>
                    </a:ext>
                  </a:extLst>
                </a:gridCol>
                <a:gridCol w="370725">
                  <a:extLst>
                    <a:ext uri="{9D8B030D-6E8A-4147-A177-3AD203B41FA5}">
                      <a16:colId xmlns:a16="http://schemas.microsoft.com/office/drawing/2014/main" val="4238179964"/>
                    </a:ext>
                  </a:extLst>
                </a:gridCol>
                <a:gridCol w="664751">
                  <a:extLst>
                    <a:ext uri="{9D8B030D-6E8A-4147-A177-3AD203B41FA5}">
                      <a16:colId xmlns:a16="http://schemas.microsoft.com/office/drawing/2014/main" val="429450387"/>
                    </a:ext>
                  </a:extLst>
                </a:gridCol>
                <a:gridCol w="524130">
                  <a:extLst>
                    <a:ext uri="{9D8B030D-6E8A-4147-A177-3AD203B41FA5}">
                      <a16:colId xmlns:a16="http://schemas.microsoft.com/office/drawing/2014/main" val="152945960"/>
                    </a:ext>
                  </a:extLst>
                </a:gridCol>
                <a:gridCol w="613614">
                  <a:extLst>
                    <a:ext uri="{9D8B030D-6E8A-4147-A177-3AD203B41FA5}">
                      <a16:colId xmlns:a16="http://schemas.microsoft.com/office/drawing/2014/main" val="3799853348"/>
                    </a:ext>
                  </a:extLst>
                </a:gridCol>
              </a:tblGrid>
              <a:tr h="375419">
                <a:tc>
                  <a:txBody>
                    <a:bodyPr/>
                    <a:lstStyle/>
                    <a:p>
                      <a:pPr algn="ctr" fontAlgn="b"/>
                      <a:r>
                        <a:rPr lang="fi-FI" sz="1100" b="0" i="0" u="none" strike="noStrike" dirty="0">
                          <a:solidFill>
                            <a:srgbClr val="000000"/>
                          </a:solidFill>
                          <a:effectLst/>
                          <a:latin typeface="Calibri" panose="020F0502020204030204" pitchFamily="34" charset="0"/>
                        </a:rPr>
                        <a:t>#</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1100" b="0" i="0" u="none" strike="noStrike" dirty="0" err="1">
                          <a:solidFill>
                            <a:srgbClr val="000000"/>
                          </a:solidFill>
                          <a:effectLst/>
                          <a:latin typeface="Calibri" panose="020F0502020204030204" pitchFamily="34" charset="0"/>
                        </a:rPr>
                        <a:t>Cost</a:t>
                      </a:r>
                      <a:r>
                        <a:rPr lang="fi-FI" sz="1100" b="0" i="0" u="none" strike="noStrike" dirty="0">
                          <a:solidFill>
                            <a:srgbClr val="000000"/>
                          </a:solidFill>
                          <a:effectLst/>
                          <a:latin typeface="Calibri" panose="020F0502020204030204" pitchFamily="34" charset="0"/>
                        </a:rPr>
                        <a:t> </a:t>
                      </a:r>
                      <a:r>
                        <a:rPr lang="fi-FI" sz="1100" b="0" i="0" u="none" strike="noStrike" dirty="0" err="1">
                          <a:solidFill>
                            <a:srgbClr val="000000"/>
                          </a:solidFill>
                          <a:effectLst/>
                          <a:latin typeface="Calibri" panose="020F0502020204030204" pitchFamily="34" charset="0"/>
                        </a:rPr>
                        <a:t>item</a:t>
                      </a:r>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dirty="0">
                          <a:solidFill>
                            <a:srgbClr val="000000"/>
                          </a:solidFill>
                          <a:effectLst/>
                          <a:latin typeface="Calibri" panose="020F0502020204030204" pitchFamily="34" charset="0"/>
                        </a:rPr>
                        <a:t>% </a:t>
                      </a:r>
                      <a:r>
                        <a:rPr lang="fi-FI" sz="1100" b="0" i="0" u="none" strike="noStrike" dirty="0" err="1">
                          <a:solidFill>
                            <a:srgbClr val="000000"/>
                          </a:solidFill>
                          <a:effectLst/>
                          <a:latin typeface="Calibri" panose="020F0502020204030204" pitchFamily="34" charset="0"/>
                        </a:rPr>
                        <a:t>eq</a:t>
                      </a:r>
                      <a:r>
                        <a:rPr lang="fi-FI" sz="1100" b="0" i="0" u="none" strike="noStrike" dirty="0">
                          <a:solidFill>
                            <a:srgbClr val="000000"/>
                          </a:solidFill>
                          <a:effectLst/>
                          <a:latin typeface="Calibri" panose="020F0502020204030204" pitchFamily="34" charset="0"/>
                        </a:rPr>
                        <a:t>.</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M€</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 of C</a:t>
                      </a:r>
                      <a:r>
                        <a:rPr lang="fi-FI" sz="1100" b="0" i="0" u="none" strike="noStrike" baseline="-25000">
                          <a:solidFill>
                            <a:srgbClr val="000000"/>
                          </a:solidFill>
                          <a:effectLst/>
                          <a:latin typeface="Calibri" panose="020F0502020204030204" pitchFamily="34" charset="0"/>
                        </a:rPr>
                        <a:t>FCI</a:t>
                      </a:r>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 of total</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333892"/>
                  </a:ext>
                </a:extLst>
              </a:tr>
              <a:tr h="195550">
                <a:tc>
                  <a:txBody>
                    <a:bodyPr/>
                    <a:lstStyle/>
                    <a:p>
                      <a:pPr algn="ctr" fontAlgn="b"/>
                      <a:r>
                        <a:rPr lang="fi-FI" sz="1100" b="0" i="0" u="none" strike="noStrike">
                          <a:solidFill>
                            <a:srgbClr val="000000"/>
                          </a:solidFill>
                          <a:effectLst/>
                          <a:latin typeface="Calibri" panose="020F0502020204030204" pitchFamily="34" charset="0"/>
                        </a:rPr>
                        <a:t>1</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fi-FI" sz="1100" b="0" i="0" u="none" strike="noStrike">
                          <a:solidFill>
                            <a:srgbClr val="000000"/>
                          </a:solidFill>
                          <a:effectLst/>
                          <a:latin typeface="Calibri" panose="020F0502020204030204" pitchFamily="34" charset="0"/>
                        </a:rPr>
                        <a:t>Equipment (purchased)</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100</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58,0</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29,6</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27,1</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76336196"/>
                  </a:ext>
                </a:extLst>
              </a:tr>
              <a:tr h="195550">
                <a:tc>
                  <a:txBody>
                    <a:bodyPr/>
                    <a:lstStyle/>
                    <a:p>
                      <a:pPr algn="ctr" fontAlgn="b"/>
                      <a:r>
                        <a:rPr lang="fi-FI" sz="1100" b="0" i="0" u="none" strike="noStrike">
                          <a:solidFill>
                            <a:srgbClr val="000000"/>
                          </a:solidFill>
                          <a:effectLst/>
                          <a:latin typeface="Calibri" panose="020F0502020204030204" pitchFamily="34" charset="0"/>
                        </a:rPr>
                        <a:t>2</a:t>
                      </a:r>
                    </a:p>
                  </a:txBody>
                  <a:tcPr marL="7739" marR="7739" marT="7739" marB="0" anchor="b">
                    <a:lnL>
                      <a:noFill/>
                    </a:lnL>
                    <a:lnR>
                      <a:noFill/>
                    </a:lnR>
                    <a:lnT>
                      <a:noFill/>
                    </a:lnT>
                    <a:lnB>
                      <a:noFill/>
                    </a:lnB>
                  </a:tcPr>
                </a:tc>
                <a:tc>
                  <a:txBody>
                    <a:bodyPr/>
                    <a:lstStyle/>
                    <a:p>
                      <a:pPr algn="l" fontAlgn="b"/>
                      <a:r>
                        <a:rPr lang="fi-FI" sz="1100" b="0" i="0" u="none" strike="noStrike" dirty="0">
                          <a:solidFill>
                            <a:srgbClr val="000000"/>
                          </a:solidFill>
                          <a:effectLst/>
                          <a:latin typeface="Calibri" panose="020F0502020204030204" pitchFamily="34" charset="0"/>
                        </a:rPr>
                        <a:t>Steel </a:t>
                      </a:r>
                      <a:r>
                        <a:rPr lang="fi-FI" sz="1100" b="0" i="0" u="none" strike="noStrike" dirty="0" err="1">
                          <a:solidFill>
                            <a:srgbClr val="000000"/>
                          </a:solidFill>
                          <a:effectLst/>
                          <a:latin typeface="Calibri" panose="020F0502020204030204" pitchFamily="34" charset="0"/>
                        </a:rPr>
                        <a:t>structure</a:t>
                      </a:r>
                      <a:r>
                        <a:rPr lang="fi-FI" sz="1100" b="0" i="0" u="none" strike="noStrike" dirty="0">
                          <a:solidFill>
                            <a:srgbClr val="000000"/>
                          </a:solidFill>
                          <a:effectLst/>
                          <a:latin typeface="Calibri" panose="020F0502020204030204" pitchFamily="34" charset="0"/>
                        </a:rPr>
                        <a:t> &amp; </a:t>
                      </a:r>
                      <a:r>
                        <a:rPr lang="fi-FI" sz="1100" b="0" i="0" u="none" strike="noStrike" dirty="0" err="1">
                          <a:solidFill>
                            <a:srgbClr val="000000"/>
                          </a:solidFill>
                          <a:effectLst/>
                          <a:latin typeface="Calibri" panose="020F0502020204030204" pitchFamily="34" charset="0"/>
                        </a:rPr>
                        <a:t>support</a:t>
                      </a:r>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10</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5,7</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2,9</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2,7</a:t>
                      </a:r>
                    </a:p>
                  </a:txBody>
                  <a:tcPr marL="7739" marR="7739" marT="7739" marB="0" anchor="b">
                    <a:lnL>
                      <a:noFill/>
                    </a:lnL>
                    <a:lnR>
                      <a:noFill/>
                    </a:lnR>
                    <a:lnT>
                      <a:noFill/>
                    </a:lnT>
                    <a:lnB>
                      <a:noFill/>
                    </a:lnB>
                  </a:tcPr>
                </a:tc>
                <a:extLst>
                  <a:ext uri="{0D108BD9-81ED-4DB2-BD59-A6C34878D82A}">
                    <a16:rowId xmlns:a16="http://schemas.microsoft.com/office/drawing/2014/main" val="3772059662"/>
                  </a:ext>
                </a:extLst>
              </a:tr>
              <a:tr h="195550">
                <a:tc>
                  <a:txBody>
                    <a:bodyPr/>
                    <a:lstStyle/>
                    <a:p>
                      <a:pPr algn="ctr" fontAlgn="b"/>
                      <a:r>
                        <a:rPr lang="fi-FI" sz="1100" b="0" i="0" u="none" strike="noStrike">
                          <a:solidFill>
                            <a:srgbClr val="000000"/>
                          </a:solidFill>
                          <a:effectLst/>
                          <a:latin typeface="Calibri" panose="020F0502020204030204" pitchFamily="34" charset="0"/>
                        </a:rPr>
                        <a:t>3</a:t>
                      </a:r>
                    </a:p>
                  </a:txBody>
                  <a:tcPr marL="7739" marR="7739" marT="7739" marB="0" anchor="b">
                    <a:lnL>
                      <a:noFill/>
                    </a:lnL>
                    <a:lnR>
                      <a:noFill/>
                    </a:lnR>
                    <a:lnT>
                      <a:noFill/>
                    </a:lnT>
                    <a:lnB>
                      <a:noFill/>
                    </a:lnB>
                  </a:tcPr>
                </a:tc>
                <a:tc>
                  <a:txBody>
                    <a:bodyPr/>
                    <a:lstStyle/>
                    <a:p>
                      <a:pPr algn="l" fontAlgn="b"/>
                      <a:r>
                        <a:rPr lang="fi-FI" sz="1100" b="0" i="0" u="none" strike="noStrike" dirty="0" err="1">
                          <a:solidFill>
                            <a:srgbClr val="000000"/>
                          </a:solidFill>
                          <a:effectLst/>
                          <a:latin typeface="Calibri" panose="020F0502020204030204" pitchFamily="34" charset="0"/>
                        </a:rPr>
                        <a:t>Insulation</a:t>
                      </a:r>
                      <a:r>
                        <a:rPr lang="fi-FI" sz="1100" b="0" i="0" u="none" strike="noStrike" dirty="0">
                          <a:solidFill>
                            <a:srgbClr val="000000"/>
                          </a:solidFill>
                          <a:effectLst/>
                          <a:latin typeface="Calibri" panose="020F0502020204030204" pitchFamily="34" charset="0"/>
                        </a:rPr>
                        <a:t> &amp; </a:t>
                      </a:r>
                      <a:r>
                        <a:rPr lang="fi-FI" sz="1100" b="0" i="0" u="none" strike="noStrike" dirty="0" err="1">
                          <a:solidFill>
                            <a:srgbClr val="000000"/>
                          </a:solidFill>
                          <a:effectLst/>
                          <a:latin typeface="Calibri" panose="020F0502020204030204" pitchFamily="34" charset="0"/>
                        </a:rPr>
                        <a:t>painting</a:t>
                      </a:r>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12</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7,2</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3,7</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3,4</a:t>
                      </a:r>
                    </a:p>
                  </a:txBody>
                  <a:tcPr marL="7739" marR="7739" marT="7739" marB="0" anchor="b">
                    <a:lnL>
                      <a:noFill/>
                    </a:lnL>
                    <a:lnR>
                      <a:noFill/>
                    </a:lnR>
                    <a:lnT>
                      <a:noFill/>
                    </a:lnT>
                    <a:lnB>
                      <a:noFill/>
                    </a:lnB>
                  </a:tcPr>
                </a:tc>
                <a:extLst>
                  <a:ext uri="{0D108BD9-81ED-4DB2-BD59-A6C34878D82A}">
                    <a16:rowId xmlns:a16="http://schemas.microsoft.com/office/drawing/2014/main" val="3873335577"/>
                  </a:ext>
                </a:extLst>
              </a:tr>
              <a:tr h="195550">
                <a:tc>
                  <a:txBody>
                    <a:bodyPr/>
                    <a:lstStyle/>
                    <a:p>
                      <a:pPr algn="ctr" fontAlgn="b"/>
                      <a:r>
                        <a:rPr lang="fi-FI" sz="1100" b="0" i="0" u="none" strike="noStrike">
                          <a:solidFill>
                            <a:srgbClr val="000000"/>
                          </a:solidFill>
                          <a:effectLst/>
                          <a:latin typeface="Calibri" panose="020F0502020204030204" pitchFamily="34" charset="0"/>
                        </a:rPr>
                        <a:t>4</a:t>
                      </a: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Piping (inst.)</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26</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15,2</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7,8</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7,1</a:t>
                      </a:r>
                    </a:p>
                  </a:txBody>
                  <a:tcPr marL="7739" marR="7739" marT="7739" marB="0" anchor="b">
                    <a:lnL>
                      <a:noFill/>
                    </a:lnL>
                    <a:lnR>
                      <a:noFill/>
                    </a:lnR>
                    <a:lnT>
                      <a:noFill/>
                    </a:lnT>
                    <a:lnB>
                      <a:noFill/>
                    </a:lnB>
                  </a:tcPr>
                </a:tc>
                <a:extLst>
                  <a:ext uri="{0D108BD9-81ED-4DB2-BD59-A6C34878D82A}">
                    <a16:rowId xmlns:a16="http://schemas.microsoft.com/office/drawing/2014/main" val="3565849043"/>
                  </a:ext>
                </a:extLst>
              </a:tr>
              <a:tr h="243974">
                <a:tc>
                  <a:txBody>
                    <a:bodyPr/>
                    <a:lstStyle/>
                    <a:p>
                      <a:pPr algn="ctr" fontAlgn="b"/>
                      <a:r>
                        <a:rPr lang="fi-FI" sz="1100" b="0" i="0" u="none" strike="noStrike">
                          <a:solidFill>
                            <a:srgbClr val="000000"/>
                          </a:solidFill>
                          <a:effectLst/>
                          <a:latin typeface="Calibri" panose="020F0502020204030204" pitchFamily="34" charset="0"/>
                        </a:rPr>
                        <a:t>5</a:t>
                      </a:r>
                    </a:p>
                  </a:txBody>
                  <a:tcPr marL="7739" marR="7739" marT="7739" marB="0" anchor="b">
                    <a:lnL>
                      <a:noFill/>
                    </a:lnL>
                    <a:lnR>
                      <a:noFill/>
                    </a:lnR>
                    <a:lnT>
                      <a:noFill/>
                    </a:lnT>
                    <a:lnB>
                      <a:noFill/>
                    </a:lnB>
                  </a:tcPr>
                </a:tc>
                <a:tc>
                  <a:txBody>
                    <a:bodyPr/>
                    <a:lstStyle/>
                    <a:p>
                      <a:pPr algn="l" fontAlgn="b"/>
                      <a:r>
                        <a:rPr lang="fi-FI" sz="1100" b="0" i="0" u="none" strike="noStrike" dirty="0" err="1">
                          <a:solidFill>
                            <a:srgbClr val="000000"/>
                          </a:solidFill>
                          <a:effectLst/>
                          <a:latin typeface="Calibri" panose="020F0502020204030204" pitchFamily="34" charset="0"/>
                        </a:rPr>
                        <a:t>Instrumentation</a:t>
                      </a:r>
                      <a:r>
                        <a:rPr lang="fi-FI" sz="1100" b="0" i="0" u="none" strike="noStrike" dirty="0">
                          <a:solidFill>
                            <a:srgbClr val="000000"/>
                          </a:solidFill>
                          <a:effectLst/>
                          <a:latin typeface="Calibri" panose="020F0502020204030204" pitchFamily="34" charset="0"/>
                        </a:rPr>
                        <a:t> &amp; </a:t>
                      </a:r>
                      <a:r>
                        <a:rPr lang="fi-FI" sz="1100" b="0" i="0" u="none" strike="noStrike" dirty="0" err="1">
                          <a:solidFill>
                            <a:srgbClr val="000000"/>
                          </a:solidFill>
                          <a:effectLst/>
                          <a:latin typeface="Calibri" panose="020F0502020204030204" pitchFamily="34" charset="0"/>
                        </a:rPr>
                        <a:t>controls</a:t>
                      </a:r>
                      <a:r>
                        <a:rPr lang="fi-FI" sz="1100" b="0" i="0" u="none" strike="noStrike" dirty="0">
                          <a:solidFill>
                            <a:srgbClr val="000000"/>
                          </a:solidFill>
                          <a:effectLst/>
                          <a:latin typeface="Calibri" panose="020F0502020204030204" pitchFamily="34" charset="0"/>
                        </a:rPr>
                        <a:t> (</a:t>
                      </a:r>
                      <a:r>
                        <a:rPr lang="fi-FI" sz="1100" b="0" i="0" u="none" strike="noStrike" dirty="0" err="1">
                          <a:solidFill>
                            <a:srgbClr val="000000"/>
                          </a:solidFill>
                          <a:effectLst/>
                          <a:latin typeface="Calibri" panose="020F0502020204030204" pitchFamily="34" charset="0"/>
                        </a:rPr>
                        <a:t>inst</a:t>
                      </a:r>
                      <a:r>
                        <a:rPr lang="fi-FI" sz="1100" b="0" i="0" u="none" strike="noStrike" dirty="0">
                          <a:solidFill>
                            <a:srgbClr val="000000"/>
                          </a:solidFill>
                          <a:effectLst/>
                          <a:latin typeface="Calibri" panose="020F0502020204030204" pitchFamily="34" charset="0"/>
                        </a:rPr>
                        <a:t>.)</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20</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11,4</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5,8</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5,3</a:t>
                      </a:r>
                    </a:p>
                  </a:txBody>
                  <a:tcPr marL="7739" marR="7739" marT="7739" marB="0" anchor="b">
                    <a:lnL>
                      <a:noFill/>
                    </a:lnL>
                    <a:lnR>
                      <a:noFill/>
                    </a:lnR>
                    <a:lnT>
                      <a:noFill/>
                    </a:lnT>
                    <a:lnB>
                      <a:noFill/>
                    </a:lnB>
                  </a:tcPr>
                </a:tc>
                <a:extLst>
                  <a:ext uri="{0D108BD9-81ED-4DB2-BD59-A6C34878D82A}">
                    <a16:rowId xmlns:a16="http://schemas.microsoft.com/office/drawing/2014/main" val="83125435"/>
                  </a:ext>
                </a:extLst>
              </a:tr>
              <a:tr h="195550">
                <a:tc>
                  <a:txBody>
                    <a:bodyPr/>
                    <a:lstStyle/>
                    <a:p>
                      <a:pPr algn="ctr" fontAlgn="b"/>
                      <a:r>
                        <a:rPr lang="fi-FI" sz="1100" b="0" i="0" u="none" strike="noStrike">
                          <a:solidFill>
                            <a:srgbClr val="000000"/>
                          </a:solidFill>
                          <a:effectLst/>
                          <a:latin typeface="Calibri" panose="020F0502020204030204" pitchFamily="34" charset="0"/>
                        </a:rPr>
                        <a:t>6</a:t>
                      </a: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Electricity (inst.)</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16</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9,5</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4,8</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4,4</a:t>
                      </a:r>
                    </a:p>
                  </a:txBody>
                  <a:tcPr marL="7739" marR="7739" marT="7739" marB="0" anchor="b">
                    <a:lnL>
                      <a:noFill/>
                    </a:lnL>
                    <a:lnR>
                      <a:noFill/>
                    </a:lnR>
                    <a:lnT>
                      <a:noFill/>
                    </a:lnT>
                    <a:lnB>
                      <a:noFill/>
                    </a:lnB>
                  </a:tcPr>
                </a:tc>
                <a:extLst>
                  <a:ext uri="{0D108BD9-81ED-4DB2-BD59-A6C34878D82A}">
                    <a16:rowId xmlns:a16="http://schemas.microsoft.com/office/drawing/2014/main" val="1257737590"/>
                  </a:ext>
                </a:extLst>
              </a:tr>
              <a:tr h="195550">
                <a:tc>
                  <a:txBody>
                    <a:bodyPr/>
                    <a:lstStyle/>
                    <a:p>
                      <a:pPr algn="ctr" fontAlgn="b"/>
                      <a:r>
                        <a:rPr lang="fi-FI" sz="1100" b="0" i="0" u="none" strike="noStrike">
                          <a:solidFill>
                            <a:srgbClr val="000000"/>
                          </a:solidFill>
                          <a:effectLst/>
                          <a:latin typeface="Calibri" panose="020F0502020204030204" pitchFamily="34" charset="0"/>
                        </a:rPr>
                        <a:t>7</a:t>
                      </a: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Buildings (incl. services)</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13</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7,6</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3,9</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3,6</a:t>
                      </a:r>
                    </a:p>
                  </a:txBody>
                  <a:tcPr marL="7739" marR="7739" marT="7739" marB="0" anchor="b">
                    <a:lnL>
                      <a:noFill/>
                    </a:lnL>
                    <a:lnR>
                      <a:noFill/>
                    </a:lnR>
                    <a:lnT>
                      <a:noFill/>
                    </a:lnT>
                    <a:lnB>
                      <a:noFill/>
                    </a:lnB>
                  </a:tcPr>
                </a:tc>
                <a:extLst>
                  <a:ext uri="{0D108BD9-81ED-4DB2-BD59-A6C34878D82A}">
                    <a16:rowId xmlns:a16="http://schemas.microsoft.com/office/drawing/2014/main" val="903865795"/>
                  </a:ext>
                </a:extLst>
              </a:tr>
              <a:tr h="195550">
                <a:tc>
                  <a:txBody>
                    <a:bodyPr/>
                    <a:lstStyle/>
                    <a:p>
                      <a:pPr algn="ctr" fontAlgn="b"/>
                      <a:r>
                        <a:rPr lang="fi-FI" sz="1100" b="0" i="0" u="none" strike="noStrike">
                          <a:solidFill>
                            <a:srgbClr val="000000"/>
                          </a:solidFill>
                          <a:effectLst/>
                          <a:latin typeface="Calibri" panose="020F0502020204030204" pitchFamily="34" charset="0"/>
                        </a:rPr>
                        <a:t>8</a:t>
                      </a: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OSBL</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30</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17,4</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8,9</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8,1</a:t>
                      </a:r>
                    </a:p>
                  </a:txBody>
                  <a:tcPr marL="7739" marR="7739" marT="7739" marB="0" anchor="b">
                    <a:lnL>
                      <a:noFill/>
                    </a:lnL>
                    <a:lnR>
                      <a:noFill/>
                    </a:lnR>
                    <a:lnT>
                      <a:noFill/>
                    </a:lnT>
                    <a:lnB>
                      <a:noFill/>
                    </a:lnB>
                  </a:tcPr>
                </a:tc>
                <a:extLst>
                  <a:ext uri="{0D108BD9-81ED-4DB2-BD59-A6C34878D82A}">
                    <a16:rowId xmlns:a16="http://schemas.microsoft.com/office/drawing/2014/main" val="3443536883"/>
                  </a:ext>
                </a:extLst>
              </a:tr>
              <a:tr h="195550">
                <a:tc>
                  <a:txBody>
                    <a:bodyPr/>
                    <a:lstStyle/>
                    <a:p>
                      <a:pPr algn="ctr" fontAlgn="b"/>
                      <a:r>
                        <a:rPr lang="fi-FI" sz="1100" b="0" i="0" u="none" strike="noStrike" dirty="0">
                          <a:solidFill>
                            <a:srgbClr val="000000"/>
                          </a:solidFill>
                          <a:effectLst/>
                          <a:latin typeface="Calibri" panose="020F0502020204030204" pitchFamily="34" charset="0"/>
                        </a:rPr>
                        <a:t>9</a:t>
                      </a:r>
                    </a:p>
                  </a:txBody>
                  <a:tcPr marL="7739" marR="7739" marT="7739" marB="0" anchor="b">
                    <a:lnL>
                      <a:noFill/>
                    </a:lnL>
                    <a:lnR>
                      <a:noFill/>
                    </a:lnR>
                    <a:lnT>
                      <a:noFill/>
                    </a:lnT>
                    <a:lnB>
                      <a:noFill/>
                    </a:lnB>
                  </a:tcPr>
                </a:tc>
                <a:tc>
                  <a:txBody>
                    <a:bodyPr/>
                    <a:lstStyle/>
                    <a:p>
                      <a:pPr algn="l" fontAlgn="b"/>
                      <a:r>
                        <a:rPr lang="fi-FI" sz="1100" b="0" i="0" u="none" strike="noStrike" dirty="0" err="1">
                          <a:solidFill>
                            <a:srgbClr val="000000"/>
                          </a:solidFill>
                          <a:effectLst/>
                          <a:latin typeface="Calibri" panose="020F0502020204030204" pitchFamily="34" charset="0"/>
                        </a:rPr>
                        <a:t>Land</a:t>
                      </a:r>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10</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6,1</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3,1</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2,8</a:t>
                      </a:r>
                    </a:p>
                  </a:txBody>
                  <a:tcPr marL="7739" marR="7739" marT="7739" marB="0" anchor="b">
                    <a:lnL>
                      <a:noFill/>
                    </a:lnL>
                    <a:lnR>
                      <a:noFill/>
                    </a:lnR>
                    <a:lnT>
                      <a:noFill/>
                    </a:lnT>
                    <a:lnB>
                      <a:noFill/>
                    </a:lnB>
                  </a:tcPr>
                </a:tc>
                <a:extLst>
                  <a:ext uri="{0D108BD9-81ED-4DB2-BD59-A6C34878D82A}">
                    <a16:rowId xmlns:a16="http://schemas.microsoft.com/office/drawing/2014/main" val="592995295"/>
                  </a:ext>
                </a:extLst>
              </a:tr>
              <a:tr h="237067">
                <a:tc>
                  <a:txBody>
                    <a:bodyPr/>
                    <a:lstStyle/>
                    <a:p>
                      <a:pPr algn="ctr" fontAlgn="b"/>
                      <a:r>
                        <a:rPr lang="fi-FI" sz="1100" b="0" i="0" u="none" strike="noStrike">
                          <a:solidFill>
                            <a:srgbClr val="000000"/>
                          </a:solidFill>
                          <a:effectLst/>
                          <a:latin typeface="Calibri" panose="020F0502020204030204" pitchFamily="34" charset="0"/>
                        </a:rPr>
                        <a:t>10</a:t>
                      </a:r>
                    </a:p>
                  </a:txBody>
                  <a:tcPr marL="7739" marR="7739" marT="7739" marB="0" anchor="b">
                    <a:lnL>
                      <a:noFill/>
                    </a:lnL>
                    <a:lnR>
                      <a:noFill/>
                    </a:lnR>
                    <a:lnT>
                      <a:noFill/>
                    </a:lnT>
                    <a:lnB>
                      <a:noFill/>
                    </a:lnB>
                  </a:tcPr>
                </a:tc>
                <a:tc>
                  <a:txBody>
                    <a:bodyPr/>
                    <a:lstStyle/>
                    <a:p>
                      <a:pPr algn="l" fontAlgn="b"/>
                      <a:r>
                        <a:rPr lang="fi-FI" sz="1100" b="0" i="0" u="none" strike="noStrike" dirty="0">
                          <a:solidFill>
                            <a:srgbClr val="000000"/>
                          </a:solidFill>
                          <a:effectLst/>
                          <a:latin typeface="Calibri" panose="020F0502020204030204" pitchFamily="34" charset="0"/>
                        </a:rPr>
                        <a:t>Engineering design &amp; supervision</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20</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11,6</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5,9</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5,4</a:t>
                      </a:r>
                    </a:p>
                  </a:txBody>
                  <a:tcPr marL="7739" marR="7739" marT="7739" marB="0" anchor="b">
                    <a:lnL>
                      <a:noFill/>
                    </a:lnL>
                    <a:lnR>
                      <a:noFill/>
                    </a:lnR>
                    <a:lnT>
                      <a:noFill/>
                    </a:lnT>
                    <a:lnB>
                      <a:noFill/>
                    </a:lnB>
                  </a:tcPr>
                </a:tc>
                <a:extLst>
                  <a:ext uri="{0D108BD9-81ED-4DB2-BD59-A6C34878D82A}">
                    <a16:rowId xmlns:a16="http://schemas.microsoft.com/office/drawing/2014/main" val="1846223625"/>
                  </a:ext>
                </a:extLst>
              </a:tr>
              <a:tr h="195550">
                <a:tc>
                  <a:txBody>
                    <a:bodyPr/>
                    <a:lstStyle/>
                    <a:p>
                      <a:pPr algn="ctr" fontAlgn="b"/>
                      <a:r>
                        <a:rPr lang="fi-FI" sz="1100" b="0" i="0" u="none" strike="noStrike">
                          <a:solidFill>
                            <a:srgbClr val="000000"/>
                          </a:solidFill>
                          <a:effectLst/>
                          <a:latin typeface="Calibri" panose="020F0502020204030204" pitchFamily="34" charset="0"/>
                        </a:rPr>
                        <a:t>11</a:t>
                      </a: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fi-FI" sz="1100" b="0" i="0" u="none" strike="noStrike" dirty="0">
                          <a:solidFill>
                            <a:srgbClr val="000000"/>
                          </a:solidFill>
                          <a:effectLst/>
                          <a:latin typeface="Calibri" panose="020F0502020204030204" pitchFamily="34" charset="0"/>
                        </a:rPr>
                        <a:t>Construction &amp; </a:t>
                      </a:r>
                      <a:r>
                        <a:rPr lang="fi-FI" sz="1100" b="0" i="0" u="none" strike="noStrike" dirty="0" err="1">
                          <a:solidFill>
                            <a:srgbClr val="000000"/>
                          </a:solidFill>
                          <a:effectLst/>
                          <a:latin typeface="Calibri" panose="020F0502020204030204" pitchFamily="34" charset="0"/>
                        </a:rPr>
                        <a:t>start-up</a:t>
                      </a:r>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fi-FI" sz="1100" b="0" i="0" u="none" strike="noStrike" dirty="0">
                          <a:solidFill>
                            <a:srgbClr val="000000"/>
                          </a:solidFill>
                          <a:effectLst/>
                          <a:latin typeface="Calibri" panose="020F0502020204030204" pitchFamily="34" charset="0"/>
                        </a:rPr>
                        <a:t>20</a:t>
                      </a: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fi-FI" sz="1100" b="0" i="0" u="none" strike="noStrike" dirty="0">
                          <a:solidFill>
                            <a:srgbClr val="000000"/>
                          </a:solidFill>
                          <a:effectLst/>
                          <a:latin typeface="Calibri" panose="020F0502020204030204" pitchFamily="34" charset="0"/>
                        </a:rPr>
                        <a:t>11,6</a:t>
                      </a: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5,9</a:t>
                      </a: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5,4</a:t>
                      </a:r>
                    </a:p>
                  </a:txBody>
                  <a:tcPr marL="7739" marR="7739" marT="7739" marB="0" anchor="b">
                    <a:lnL>
                      <a:noFill/>
                    </a:lnL>
                    <a:lnR>
                      <a:noFill/>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37804525"/>
                  </a:ext>
                </a:extLst>
              </a:tr>
              <a:tr h="375419">
                <a:tc>
                  <a:txBody>
                    <a:bodyPr/>
                    <a:lstStyle/>
                    <a:p>
                      <a:pPr algn="ctr" fontAlgn="b"/>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FI" sz="1100" b="0" i="0" u="none" strike="noStrike" dirty="0" err="1">
                          <a:solidFill>
                            <a:srgbClr val="000000"/>
                          </a:solidFill>
                          <a:effectLst/>
                          <a:latin typeface="Calibri" panose="020F0502020204030204" pitchFamily="34" charset="0"/>
                        </a:rPr>
                        <a:t>Subtotal</a:t>
                      </a:r>
                      <a:r>
                        <a:rPr lang="fi-FI" sz="1100" b="0" i="0" u="none" strike="noStrike" dirty="0">
                          <a:solidFill>
                            <a:srgbClr val="000000"/>
                          </a:solidFill>
                          <a:effectLst/>
                          <a:latin typeface="Calibri" panose="020F0502020204030204" pitchFamily="34" charset="0"/>
                        </a:rPr>
                        <a:t> (1-11)</a:t>
                      </a:r>
                    </a:p>
                  </a:txBody>
                  <a:tcPr marL="7739"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 </a:t>
                      </a:r>
                    </a:p>
                  </a:txBody>
                  <a:tcPr marL="7739"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i-FI" sz="1100" b="1" i="0" u="none" strike="noStrike" dirty="0">
                          <a:solidFill>
                            <a:srgbClr val="000000"/>
                          </a:solidFill>
                          <a:effectLst/>
                          <a:latin typeface="Calibri" panose="020F0502020204030204" pitchFamily="34" charset="0"/>
                        </a:rPr>
                        <a:t>161,3</a:t>
                      </a:r>
                    </a:p>
                  </a:txBody>
                  <a:tcPr marL="7739"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dirty="0">
                          <a:solidFill>
                            <a:srgbClr val="000000"/>
                          </a:solidFill>
                          <a:effectLst/>
                          <a:latin typeface="Calibri" panose="020F0502020204030204" pitchFamily="34" charset="0"/>
                        </a:rPr>
                        <a:t>   82,3</a:t>
                      </a:r>
                    </a:p>
                  </a:txBody>
                  <a:tcPr marL="69652"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dirty="0">
                          <a:solidFill>
                            <a:srgbClr val="000000"/>
                          </a:solidFill>
                          <a:effectLst/>
                          <a:latin typeface="Calibri" panose="020F0502020204030204" pitchFamily="34" charset="0"/>
                        </a:rPr>
                        <a:t>75,4</a:t>
                      </a:r>
                    </a:p>
                  </a:txBody>
                  <a:tcPr marL="7739" marR="7739" marT="7739"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872252"/>
                  </a:ext>
                </a:extLst>
              </a:tr>
              <a:tr h="195550">
                <a:tc>
                  <a:txBody>
                    <a:bodyPr/>
                    <a:lstStyle/>
                    <a:p>
                      <a:pPr algn="ctr" fontAlgn="b"/>
                      <a:r>
                        <a:rPr lang="fi-FI" sz="1100" b="0" i="0" u="none" strike="noStrike" dirty="0">
                          <a:solidFill>
                            <a:srgbClr val="000000"/>
                          </a:solidFill>
                          <a:effectLst/>
                          <a:latin typeface="Calibri" panose="020F0502020204030204" pitchFamily="34" charset="0"/>
                        </a:rPr>
                        <a:t>12</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fi-FI" sz="1100" b="0" i="0" u="none" strike="noStrike">
                          <a:solidFill>
                            <a:srgbClr val="000000"/>
                          </a:solidFill>
                          <a:effectLst/>
                          <a:latin typeface="Calibri" panose="020F0502020204030204" pitchFamily="34" charset="0"/>
                        </a:rPr>
                        <a:t>Contractor fee</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9,8</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5,7</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2,9</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a:solidFill>
                            <a:srgbClr val="000000"/>
                          </a:solidFill>
                          <a:effectLst/>
                          <a:latin typeface="Calibri" panose="020F0502020204030204" pitchFamily="34" charset="0"/>
                        </a:rPr>
                        <a:t>2,7</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14165344"/>
                  </a:ext>
                </a:extLst>
              </a:tr>
              <a:tr h="195550">
                <a:tc>
                  <a:txBody>
                    <a:bodyPr/>
                    <a:lstStyle/>
                    <a:p>
                      <a:pPr algn="ctr" fontAlgn="b"/>
                      <a:r>
                        <a:rPr lang="fi-FI" sz="1100" b="0" i="0" u="none" strike="noStrike" dirty="0">
                          <a:solidFill>
                            <a:srgbClr val="000000"/>
                          </a:solidFill>
                          <a:effectLst/>
                          <a:latin typeface="Calibri" panose="020F0502020204030204" pitchFamily="34" charset="0"/>
                        </a:rPr>
                        <a:t>13</a:t>
                      </a: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Contingency</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40,0</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23,2</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11,8</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10,8</a:t>
                      </a:r>
                    </a:p>
                  </a:txBody>
                  <a:tcPr marL="7739" marR="7739" marT="7739" marB="0" anchor="b">
                    <a:lnL>
                      <a:noFill/>
                    </a:lnL>
                    <a:lnR>
                      <a:noFill/>
                    </a:lnR>
                    <a:lnT>
                      <a:noFill/>
                    </a:lnT>
                    <a:lnB>
                      <a:noFill/>
                    </a:lnB>
                  </a:tcPr>
                </a:tc>
                <a:extLst>
                  <a:ext uri="{0D108BD9-81ED-4DB2-BD59-A6C34878D82A}">
                    <a16:rowId xmlns:a16="http://schemas.microsoft.com/office/drawing/2014/main" val="1319824571"/>
                  </a:ext>
                </a:extLst>
              </a:tr>
              <a:tr h="195550">
                <a:tc>
                  <a:txBody>
                    <a:bodyPr/>
                    <a:lstStyle/>
                    <a:p>
                      <a:pPr algn="ctr" fontAlgn="b"/>
                      <a:r>
                        <a:rPr lang="fi-FI" sz="1100" b="0" i="0" u="none" strike="noStrike" dirty="0">
                          <a:solidFill>
                            <a:srgbClr val="000000"/>
                          </a:solidFill>
                          <a:effectLst/>
                          <a:latin typeface="Calibri" panose="020F0502020204030204" pitchFamily="34" charset="0"/>
                        </a:rPr>
                        <a:t>14</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fi-FI" sz="1100" b="0" i="0" u="none" strike="noStrike">
                          <a:solidFill>
                            <a:srgbClr val="000000"/>
                          </a:solidFill>
                          <a:effectLst/>
                          <a:latin typeface="Calibri" panose="020F0502020204030204" pitchFamily="34" charset="0"/>
                        </a:rPr>
                        <a:t>Raw material investment</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 </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5,9</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3,0</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fi-FI" sz="1100" b="0" i="0" u="none" strike="noStrike">
                          <a:solidFill>
                            <a:srgbClr val="000000"/>
                          </a:solidFill>
                          <a:effectLst/>
                          <a:latin typeface="Calibri" panose="020F0502020204030204" pitchFamily="34" charset="0"/>
                        </a:rPr>
                        <a:t>2,7</a:t>
                      </a:r>
                    </a:p>
                  </a:txBody>
                  <a:tcPr marL="7739" marR="7739" marT="773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798145"/>
                  </a:ext>
                </a:extLst>
              </a:tr>
              <a:tr h="196727">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fi-FI" sz="1100" b="1" i="0" u="none" strike="noStrike">
                          <a:solidFill>
                            <a:srgbClr val="000000"/>
                          </a:solidFill>
                          <a:effectLst/>
                          <a:latin typeface="Calibri" panose="020F0502020204030204" pitchFamily="34" charset="0"/>
                        </a:rPr>
                        <a:t>Fixed capital C</a:t>
                      </a:r>
                      <a:r>
                        <a:rPr lang="fi-FI" sz="1100" b="1" i="0" u="none" strike="noStrike" baseline="-25000">
                          <a:solidFill>
                            <a:srgbClr val="000000"/>
                          </a:solidFill>
                          <a:effectLst/>
                          <a:latin typeface="Calibri" panose="020F0502020204030204" pitchFamily="34" charset="0"/>
                        </a:rPr>
                        <a:t>FCI</a:t>
                      </a:r>
                      <a:endParaRPr lang="fi-FI" sz="1100" b="1" i="0" u="none" strike="noStrike">
                        <a:solidFill>
                          <a:srgbClr val="000000"/>
                        </a:solidFill>
                        <a:effectLst/>
                        <a:latin typeface="Calibri" panose="020F0502020204030204" pitchFamily="34" charset="0"/>
                      </a:endParaRP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i-FI" sz="1100" b="1" i="0" u="none" strike="noStrike">
                        <a:solidFill>
                          <a:srgbClr val="000000"/>
                        </a:solidFill>
                        <a:effectLst/>
                        <a:latin typeface="Calibri" panose="020F0502020204030204" pitchFamily="34" charset="0"/>
                      </a:endParaRP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1" i="0" u="none" strike="noStrike">
                          <a:solidFill>
                            <a:srgbClr val="000000"/>
                          </a:solidFill>
                          <a:effectLst/>
                          <a:latin typeface="Calibri" panose="020F0502020204030204" pitchFamily="34" charset="0"/>
                        </a:rPr>
                        <a:t>196 M€</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i-FI" sz="1100" b="0" i="0" u="none" strike="noStrike" dirty="0">
                        <a:solidFill>
                          <a:srgbClr val="000000"/>
                        </a:solidFill>
                        <a:effectLst/>
                        <a:latin typeface="Calibri" panose="020F0502020204030204" pitchFamily="34" charset="0"/>
                      </a:endParaRP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16,2</a:t>
                      </a:r>
                    </a:p>
                  </a:txBody>
                  <a:tcPr marL="7739" marR="7739" marT="773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31414960"/>
                  </a:ext>
                </a:extLst>
              </a:tr>
              <a:tr h="195550">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l" fontAlgn="b"/>
                      <a:r>
                        <a:rPr lang="fi-FI" sz="1100" b="0" i="0" u="none" strike="noStrike">
                          <a:solidFill>
                            <a:srgbClr val="000000"/>
                          </a:solidFill>
                          <a:effectLst/>
                          <a:latin typeface="Calibri" panose="020F0502020204030204" pitchFamily="34" charset="0"/>
                        </a:rPr>
                        <a:t>Working capital</a:t>
                      </a:r>
                    </a:p>
                  </a:txBody>
                  <a:tcPr marL="7739" marR="7739" marT="7739" marB="0" anchor="b">
                    <a:lnL>
                      <a:noFill/>
                    </a:lnL>
                    <a:lnR>
                      <a:noFill/>
                    </a:lnR>
                    <a:lnT>
                      <a:noFill/>
                    </a:lnT>
                    <a:lnB>
                      <a:noFill/>
                    </a:lnB>
                  </a:tcPr>
                </a:tc>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18 M€</a:t>
                      </a:r>
                    </a:p>
                  </a:txBody>
                  <a:tcPr marL="7739" marR="7739" marT="7739" marB="0" anchor="b">
                    <a:lnL>
                      <a:noFill/>
                    </a:lnL>
                    <a:lnR>
                      <a:noFill/>
                    </a:lnR>
                    <a:lnT>
                      <a:noFill/>
                    </a:lnT>
                    <a:lnB>
                      <a:noFill/>
                    </a:lnB>
                  </a:tcPr>
                </a:tc>
                <a:tc>
                  <a:txBody>
                    <a:bodyPr/>
                    <a:lstStyle/>
                    <a:p>
                      <a:pPr algn="ctr"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8,4</a:t>
                      </a:r>
                    </a:p>
                  </a:txBody>
                  <a:tcPr marL="7739" marR="7739" marT="7739" marB="0" anchor="b">
                    <a:lnL>
                      <a:noFill/>
                    </a:lnL>
                    <a:lnR>
                      <a:noFill/>
                    </a:lnR>
                    <a:lnT>
                      <a:noFill/>
                    </a:lnT>
                    <a:lnB>
                      <a:noFill/>
                    </a:lnB>
                  </a:tcPr>
                </a:tc>
                <a:extLst>
                  <a:ext uri="{0D108BD9-81ED-4DB2-BD59-A6C34878D82A}">
                    <a16:rowId xmlns:a16="http://schemas.microsoft.com/office/drawing/2014/main" val="1535463509"/>
                  </a:ext>
                </a:extLst>
              </a:tr>
              <a:tr h="195550">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l" fontAlgn="b"/>
                      <a:endParaRPr lang="fi-FI" sz="1100" b="0" i="0" u="none" strike="noStrike">
                        <a:solidFill>
                          <a:srgbClr val="000000"/>
                        </a:solidFill>
                        <a:effectLst/>
                        <a:latin typeface="Calibri" panose="020F0502020204030204" pitchFamily="34" charset="0"/>
                      </a:endParaRP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214 M€</a:t>
                      </a:r>
                    </a:p>
                  </a:txBody>
                  <a:tcPr marL="7739" marR="7739" marT="7739" marB="0" anchor="b">
                    <a:lnL>
                      <a:noFill/>
                    </a:lnL>
                    <a:lnR>
                      <a:noFill/>
                    </a:lnR>
                    <a:lnT>
                      <a:noFill/>
                    </a:lnT>
                    <a:lnB>
                      <a:noFill/>
                    </a:lnB>
                  </a:tcPr>
                </a:tc>
                <a:tc>
                  <a:txBody>
                    <a:bodyPr/>
                    <a:lstStyle/>
                    <a:p>
                      <a:pPr algn="ctr" fontAlgn="b"/>
                      <a:r>
                        <a:rPr lang="fi-FI" sz="1100" b="0" i="0" u="none" strike="noStrike">
                          <a:solidFill>
                            <a:srgbClr val="000000"/>
                          </a:solidFill>
                          <a:effectLst/>
                          <a:latin typeface="Calibri" panose="020F0502020204030204" pitchFamily="34" charset="0"/>
                        </a:rPr>
                        <a:t>100,0</a:t>
                      </a:r>
                    </a:p>
                  </a:txBody>
                  <a:tcPr marL="7739" marR="7739" marT="7739" marB="0" anchor="b">
                    <a:lnL>
                      <a:noFill/>
                    </a:lnL>
                    <a:lnR>
                      <a:noFill/>
                    </a:lnR>
                    <a:lnT>
                      <a:noFill/>
                    </a:lnT>
                    <a:lnB>
                      <a:noFill/>
                    </a:lnB>
                  </a:tcPr>
                </a:tc>
                <a:tc>
                  <a:txBody>
                    <a:bodyPr/>
                    <a:lstStyle/>
                    <a:p>
                      <a:pPr algn="ctr" fontAlgn="b"/>
                      <a:r>
                        <a:rPr lang="fi-FI" sz="1100" b="0" i="0" u="none" strike="noStrike" dirty="0">
                          <a:solidFill>
                            <a:srgbClr val="000000"/>
                          </a:solidFill>
                          <a:effectLst/>
                          <a:latin typeface="Calibri" panose="020F0502020204030204" pitchFamily="34" charset="0"/>
                        </a:rPr>
                        <a:t>100,0</a:t>
                      </a:r>
                    </a:p>
                  </a:txBody>
                  <a:tcPr marL="7739" marR="7739" marT="7739" marB="0" anchor="b">
                    <a:lnL>
                      <a:noFill/>
                    </a:lnL>
                    <a:lnR>
                      <a:noFill/>
                    </a:lnR>
                    <a:lnT>
                      <a:noFill/>
                    </a:lnT>
                    <a:lnB>
                      <a:noFill/>
                    </a:lnB>
                  </a:tcPr>
                </a:tc>
                <a:extLst>
                  <a:ext uri="{0D108BD9-81ED-4DB2-BD59-A6C34878D82A}">
                    <a16:rowId xmlns:a16="http://schemas.microsoft.com/office/drawing/2014/main" val="837227711"/>
                  </a:ext>
                </a:extLst>
              </a:tr>
            </a:tbl>
          </a:graphicData>
        </a:graphic>
      </p:graphicFrame>
      <p:graphicFrame>
        <p:nvGraphicFramePr>
          <p:cNvPr id="5" name="Chart 4">
            <a:extLst>
              <a:ext uri="{FF2B5EF4-FFF2-40B4-BE49-F238E27FC236}">
                <a16:creationId xmlns:a16="http://schemas.microsoft.com/office/drawing/2014/main" id="{A5687165-D87D-4FBC-B937-FC5135EC54C9}"/>
              </a:ext>
            </a:extLst>
          </p:cNvPr>
          <p:cNvGraphicFramePr>
            <a:graphicFrameLocks/>
          </p:cNvGraphicFramePr>
          <p:nvPr>
            <p:extLst>
              <p:ext uri="{D42A27DB-BD31-4B8C-83A1-F6EECF244321}">
                <p14:modId xmlns:p14="http://schemas.microsoft.com/office/powerpoint/2010/main" val="4099544940"/>
              </p:ext>
            </p:extLst>
          </p:nvPr>
        </p:nvGraphicFramePr>
        <p:xfrm>
          <a:off x="7068705" y="1919924"/>
          <a:ext cx="4285095" cy="4166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88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5918-3891-462B-A60E-C2174F7B8D51}"/>
              </a:ext>
            </a:extLst>
          </p:cNvPr>
          <p:cNvSpPr>
            <a:spLocks noGrp="1"/>
          </p:cNvSpPr>
          <p:nvPr>
            <p:ph type="title"/>
          </p:nvPr>
        </p:nvSpPr>
        <p:spPr/>
        <p:txBody>
          <a:bodyPr/>
          <a:lstStyle/>
          <a:p>
            <a:pPr algn="ctr"/>
            <a:r>
              <a:rPr lang="en-US" dirty="0"/>
              <a:t>OPEX – Operating costs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F334B-B7A7-434A-8472-9673976E71A3}"/>
                  </a:ext>
                </a:extLst>
              </p:cNvPr>
              <p:cNvSpPr>
                <a:spLocks noGrp="1"/>
              </p:cNvSpPr>
              <p:nvPr>
                <p:ph idx="1"/>
              </p:nvPr>
            </p:nvSpPr>
            <p:spPr>
              <a:xfrm>
                <a:off x="838200" y="1825624"/>
                <a:ext cx="4953000" cy="4351338"/>
              </a:xfrm>
            </p:spPr>
            <p:txBody>
              <a:bodyPr>
                <a:normAutofit/>
              </a:bodyPr>
              <a:lstStyle/>
              <a:p>
                <a14:m>
                  <m:oMath xmlns:m="http://schemas.openxmlformats.org/officeDocument/2006/math">
                    <m:r>
                      <a:rPr lang="en-US" sz="1800" b="1" i="1" dirty="0" smtClean="0">
                        <a:latin typeface="Cambria Math" panose="02040503050406030204" pitchFamily="18" charset="0"/>
                      </a:rPr>
                      <m:t>𝑶𝑷𝑬𝑿</m:t>
                    </m:r>
                    <m:r>
                      <a:rPr lang="en-US" sz="1800" b="1" i="1" dirty="0" smtClean="0">
                        <a:latin typeface="Cambria Math" panose="02040503050406030204" pitchFamily="18" charset="0"/>
                      </a:rPr>
                      <m:t> = </m:t>
                    </m:r>
                    <m:r>
                      <a:rPr lang="en-US" sz="1800" b="1" i="1" dirty="0" smtClean="0">
                        <a:latin typeface="Cambria Math" panose="02040503050406030204" pitchFamily="18" charset="0"/>
                      </a:rPr>
                      <m:t>𝑽𝒂𝒓𝒊𝒂𝒃𝒍𝒆</m:t>
                    </m:r>
                    <m:r>
                      <a:rPr lang="en-US" sz="1800" b="1" i="1" dirty="0" smtClean="0">
                        <a:latin typeface="Cambria Math" panose="02040503050406030204" pitchFamily="18" charset="0"/>
                      </a:rPr>
                      <m:t> </m:t>
                    </m:r>
                    <m:r>
                      <a:rPr lang="en-US" sz="1800" b="1" i="1" dirty="0" smtClean="0">
                        <a:latin typeface="Cambria Math" panose="02040503050406030204" pitchFamily="18" charset="0"/>
                      </a:rPr>
                      <m:t>𝒄𝒐𝒔𝒕𝒔</m:t>
                    </m:r>
                    <m:r>
                      <a:rPr lang="en-US" sz="1800" b="1" i="1" dirty="0" smtClean="0">
                        <a:latin typeface="Cambria Math" panose="02040503050406030204" pitchFamily="18" charset="0"/>
                      </a:rPr>
                      <m:t> + </m:t>
                    </m:r>
                    <m:r>
                      <a:rPr lang="en-US" sz="1800" b="1" i="1" dirty="0" smtClean="0">
                        <a:latin typeface="Cambria Math" panose="02040503050406030204" pitchFamily="18" charset="0"/>
                      </a:rPr>
                      <m:t>𝒇𝒊𝒙𝒆𝒅</m:t>
                    </m:r>
                    <m:r>
                      <a:rPr lang="en-US" sz="1800" b="1" i="1" dirty="0" smtClean="0">
                        <a:latin typeface="Cambria Math" panose="02040503050406030204" pitchFamily="18" charset="0"/>
                      </a:rPr>
                      <m:t> </m:t>
                    </m:r>
                    <m:r>
                      <a:rPr lang="en-US" sz="1800" b="1" i="1" dirty="0" smtClean="0">
                        <a:latin typeface="Cambria Math" panose="02040503050406030204" pitchFamily="18" charset="0"/>
                      </a:rPr>
                      <m:t>𝒄𝒐𝒔𝒕𝒔</m:t>
                    </m:r>
                  </m:oMath>
                </a14:m>
                <a:endParaRPr lang="en-US" dirty="0"/>
              </a:p>
              <a:p>
                <a:endParaRPr lang="en-US" dirty="0"/>
              </a:p>
              <a:p>
                <a:pPr algn="just"/>
                <a:r>
                  <a:rPr lang="en-US" sz="2000" b="1" dirty="0"/>
                  <a:t>Process utilities (</a:t>
                </a:r>
                <a:r>
                  <a:rPr lang="en-US" sz="2000" i="1" dirty="0"/>
                  <a:t>indicative prices</a:t>
                </a:r>
                <a:r>
                  <a:rPr lang="en-US" sz="2000" b="1" dirty="0"/>
                  <a:t>)</a:t>
                </a:r>
                <a:endParaRPr lang="en-US" sz="2000" dirty="0"/>
              </a:p>
              <a:p>
                <a:pPr lvl="2" algn="just">
                  <a:lnSpc>
                    <a:spcPct val="150000"/>
                  </a:lnSpc>
                  <a:buFont typeface="Courier New" panose="02070309020205020404" pitchFamily="49" charset="0"/>
                  <a:buChar char="o"/>
                </a:pPr>
                <a:r>
                  <a:rPr lang="en-US" i="1" dirty="0"/>
                  <a:t>LP steam: 20 €/ton</a:t>
                </a:r>
              </a:p>
              <a:p>
                <a:pPr lvl="2" algn="just">
                  <a:lnSpc>
                    <a:spcPct val="150000"/>
                  </a:lnSpc>
                  <a:buFont typeface="Courier New" panose="02070309020205020404" pitchFamily="49" charset="0"/>
                  <a:buChar char="o"/>
                </a:pPr>
                <a:r>
                  <a:rPr lang="en-US" i="1" dirty="0"/>
                  <a:t>HP steam: 40 €/ton</a:t>
                </a:r>
              </a:p>
              <a:p>
                <a:pPr lvl="2" algn="just">
                  <a:lnSpc>
                    <a:spcPct val="150000"/>
                  </a:lnSpc>
                  <a:buFont typeface="Courier New" panose="02070309020205020404" pitchFamily="49" charset="0"/>
                  <a:buChar char="o"/>
                </a:pPr>
                <a:r>
                  <a:rPr lang="en-US" i="1" dirty="0"/>
                  <a:t>Cooling water: 0.24 €/m</a:t>
                </a:r>
                <a:r>
                  <a:rPr lang="en-US" i="1" baseline="30000" dirty="0"/>
                  <a:t>3 </a:t>
                </a:r>
                <a:endParaRPr lang="en-US" sz="2800" i="1" baseline="30000" dirty="0"/>
              </a:p>
              <a:p>
                <a:pPr lvl="2" algn="just">
                  <a:lnSpc>
                    <a:spcPct val="150000"/>
                  </a:lnSpc>
                  <a:buFont typeface="Courier New" panose="02070309020205020404" pitchFamily="49" charset="0"/>
                  <a:buChar char="o"/>
                </a:pPr>
                <a:r>
                  <a:rPr lang="en-US" i="1" dirty="0"/>
                  <a:t>Electricity: 65-80 €/MWh</a:t>
                </a:r>
              </a:p>
            </p:txBody>
          </p:sp>
        </mc:Choice>
        <mc:Fallback xmlns="">
          <p:sp>
            <p:nvSpPr>
              <p:cNvPr id="3" name="Content Placeholder 2">
                <a:extLst>
                  <a:ext uri="{FF2B5EF4-FFF2-40B4-BE49-F238E27FC236}">
                    <a16:creationId xmlns:a16="http://schemas.microsoft.com/office/drawing/2014/main" id="{700F334B-B7A7-434A-8472-9673976E71A3}"/>
                  </a:ext>
                </a:extLst>
              </p:cNvPr>
              <p:cNvSpPr>
                <a:spLocks noGrp="1" noRot="1" noChangeAspect="1" noMove="1" noResize="1" noEditPoints="1" noAdjustHandles="1" noChangeArrowheads="1" noChangeShapeType="1" noTextEdit="1"/>
              </p:cNvSpPr>
              <p:nvPr>
                <p:ph idx="1"/>
              </p:nvPr>
            </p:nvSpPr>
            <p:spPr>
              <a:xfrm>
                <a:off x="838200" y="1825624"/>
                <a:ext cx="4953000" cy="4351338"/>
              </a:xfrm>
              <a:blipFill>
                <a:blip r:embed="rId2"/>
                <a:stretch>
                  <a:fillRect l="-1108" t="-840"/>
                </a:stretch>
              </a:blipFill>
            </p:spPr>
            <p:txBody>
              <a:bodyPr/>
              <a:lstStyle/>
              <a:p>
                <a:r>
                  <a:rPr lang="pl-PL">
                    <a:noFill/>
                  </a:rPr>
                  <a:t> </a:t>
                </a:r>
              </a:p>
            </p:txBody>
          </p:sp>
        </mc:Fallback>
      </mc:AlternateContent>
      <p:graphicFrame>
        <p:nvGraphicFramePr>
          <p:cNvPr id="4" name="Table 3">
            <a:extLst>
              <a:ext uri="{FF2B5EF4-FFF2-40B4-BE49-F238E27FC236}">
                <a16:creationId xmlns:a16="http://schemas.microsoft.com/office/drawing/2014/main" id="{0C3B5446-9EB1-4ECA-8575-44031D4AB3AA}"/>
              </a:ext>
            </a:extLst>
          </p:cNvPr>
          <p:cNvGraphicFramePr>
            <a:graphicFrameLocks noGrp="1"/>
          </p:cNvGraphicFramePr>
          <p:nvPr>
            <p:extLst>
              <p:ext uri="{D42A27DB-BD31-4B8C-83A1-F6EECF244321}">
                <p14:modId xmlns:p14="http://schemas.microsoft.com/office/powerpoint/2010/main" val="2304291641"/>
              </p:ext>
            </p:extLst>
          </p:nvPr>
        </p:nvGraphicFramePr>
        <p:xfrm>
          <a:off x="6400800" y="2072300"/>
          <a:ext cx="4953000" cy="3857987"/>
        </p:xfrm>
        <a:graphic>
          <a:graphicData uri="http://schemas.openxmlformats.org/drawingml/2006/table">
            <a:tbl>
              <a:tblPr>
                <a:tableStyleId>{9D7B26C5-4107-4FEC-AEDC-1716B250A1EF}</a:tableStyleId>
              </a:tblPr>
              <a:tblGrid>
                <a:gridCol w="2939914">
                  <a:extLst>
                    <a:ext uri="{9D8B030D-6E8A-4147-A177-3AD203B41FA5}">
                      <a16:colId xmlns:a16="http://schemas.microsoft.com/office/drawing/2014/main" val="2719312702"/>
                    </a:ext>
                  </a:extLst>
                </a:gridCol>
                <a:gridCol w="2013086">
                  <a:extLst>
                    <a:ext uri="{9D8B030D-6E8A-4147-A177-3AD203B41FA5}">
                      <a16:colId xmlns:a16="http://schemas.microsoft.com/office/drawing/2014/main" val="3639805745"/>
                    </a:ext>
                  </a:extLst>
                </a:gridCol>
              </a:tblGrid>
              <a:tr h="240267">
                <a:tc>
                  <a:txBody>
                    <a:bodyPr/>
                    <a:lstStyle/>
                    <a:p>
                      <a:pPr algn="l" fontAlgn="ctr"/>
                      <a:r>
                        <a:rPr lang="en-US" sz="1300" b="1" u="none" strike="noStrike" dirty="0">
                          <a:effectLst/>
                        </a:rPr>
                        <a:t>Variable operating cost </a:t>
                      </a:r>
                      <a:endParaRPr lang="en-US" sz="1300" b="1" i="0" u="none" strike="noStrike" dirty="0">
                        <a:solidFill>
                          <a:srgbClr val="000000"/>
                        </a:solidFill>
                        <a:effectLst/>
                        <a:latin typeface="Arial" panose="020B0604020202020204" pitchFamily="34" charset="0"/>
                      </a:endParaRPr>
                    </a:p>
                  </a:txBody>
                  <a:tcPr marL="3870" marR="3870" marT="3870" marB="0" anchor="ctr"/>
                </a:tc>
                <a:tc>
                  <a:txBody>
                    <a:bodyPr/>
                    <a:lstStyle/>
                    <a:p>
                      <a:pPr algn="l" fontAlgn="b"/>
                      <a:endParaRPr lang="en-FI" sz="1100" b="0" i="0" u="none" strike="noStrike" dirty="0">
                        <a:solidFill>
                          <a:srgbClr val="000000"/>
                        </a:solidFill>
                        <a:effectLst/>
                        <a:latin typeface="Arial" panose="020B0604020202020204" pitchFamily="34" charset="0"/>
                      </a:endParaRPr>
                    </a:p>
                  </a:txBody>
                  <a:tcPr marL="3870" marR="3870" marT="3870" marB="0" anchor="b"/>
                </a:tc>
                <a:extLst>
                  <a:ext uri="{0D108BD9-81ED-4DB2-BD59-A6C34878D82A}">
                    <a16:rowId xmlns:a16="http://schemas.microsoft.com/office/drawing/2014/main" val="2427205137"/>
                  </a:ext>
                </a:extLst>
              </a:tr>
              <a:tr h="210809">
                <a:tc>
                  <a:txBody>
                    <a:bodyPr/>
                    <a:lstStyle/>
                    <a:p>
                      <a:pPr lvl="1" algn="l" fontAlgn="ctr"/>
                      <a:r>
                        <a:rPr lang="en-US" sz="1100" u="none" strike="noStrike" dirty="0">
                          <a:effectLst/>
                        </a:rPr>
                        <a:t>Raw materials</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Calculated</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368341237"/>
                  </a:ext>
                </a:extLst>
              </a:tr>
              <a:tr h="215318">
                <a:tc>
                  <a:txBody>
                    <a:bodyPr/>
                    <a:lstStyle/>
                    <a:p>
                      <a:pPr lvl="1" algn="l" fontAlgn="ctr"/>
                      <a:r>
                        <a:rPr lang="en-US" sz="1100" u="none" strike="noStrike" dirty="0">
                          <a:effectLst/>
                        </a:rPr>
                        <a:t>Utilities</a:t>
                      </a:r>
                      <a:endParaRPr lang="en-US" sz="1100" b="1"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a:effectLst/>
                        </a:rPr>
                        <a:t>Calculated</a:t>
                      </a:r>
                      <a:endParaRPr lang="en-US"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890816800"/>
                  </a:ext>
                </a:extLst>
              </a:tr>
              <a:tr h="210809">
                <a:tc>
                  <a:txBody>
                    <a:bodyPr/>
                    <a:lstStyle/>
                    <a:p>
                      <a:pPr lvl="2" algn="l" fontAlgn="ctr"/>
                      <a:r>
                        <a:rPr lang="en-US" sz="1100" i="1" u="none" strike="noStrike" dirty="0">
                          <a:effectLst/>
                        </a:rPr>
                        <a:t>Steam</a:t>
                      </a:r>
                      <a:endParaRPr lang="en-US" sz="1100" b="0" i="1"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a:effectLst/>
                        </a:rPr>
                        <a:t>Calculated</a:t>
                      </a:r>
                      <a:endParaRPr lang="en-US"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429638505"/>
                  </a:ext>
                </a:extLst>
              </a:tr>
              <a:tr h="210809">
                <a:tc>
                  <a:txBody>
                    <a:bodyPr/>
                    <a:lstStyle/>
                    <a:p>
                      <a:pPr lvl="2" algn="l" fontAlgn="ctr"/>
                      <a:r>
                        <a:rPr lang="en-US" sz="1100" i="1" u="none" strike="noStrike" dirty="0">
                          <a:effectLst/>
                        </a:rPr>
                        <a:t>Electricity</a:t>
                      </a:r>
                      <a:endParaRPr lang="en-US" sz="1100" b="0" i="1"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a:effectLst/>
                        </a:rPr>
                        <a:t>Calculated</a:t>
                      </a:r>
                      <a:endParaRPr lang="en-US"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222229779"/>
                  </a:ext>
                </a:extLst>
              </a:tr>
              <a:tr h="210809">
                <a:tc>
                  <a:txBody>
                    <a:bodyPr/>
                    <a:lstStyle/>
                    <a:p>
                      <a:pPr lvl="2" algn="l" fontAlgn="ctr"/>
                      <a:r>
                        <a:rPr lang="en-US" sz="1100" i="1" u="none" strike="noStrike" dirty="0">
                          <a:effectLst/>
                        </a:rPr>
                        <a:t>Water</a:t>
                      </a:r>
                      <a:endParaRPr lang="en-US" sz="1100" b="0" i="1"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a:effectLst/>
                        </a:rPr>
                        <a:t>Calculated</a:t>
                      </a:r>
                      <a:endParaRPr lang="en-US"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523656682"/>
                  </a:ext>
                </a:extLst>
              </a:tr>
              <a:tr h="210809">
                <a:tc>
                  <a:txBody>
                    <a:bodyPr/>
                    <a:lstStyle/>
                    <a:p>
                      <a:pPr lvl="2" algn="l" fontAlgn="ctr"/>
                      <a:r>
                        <a:rPr lang="en-US" sz="1100" i="1" u="none" strike="noStrike" dirty="0">
                          <a:effectLst/>
                        </a:rPr>
                        <a:t>Other utilities</a:t>
                      </a:r>
                      <a:endParaRPr lang="en-US" sz="1100" b="0" i="1"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a:effectLst/>
                        </a:rPr>
                        <a:t>Calculated</a:t>
                      </a:r>
                      <a:endParaRPr lang="en-US"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05350259"/>
                  </a:ext>
                </a:extLst>
              </a:tr>
              <a:tr h="210809">
                <a:tc>
                  <a:txBody>
                    <a:bodyPr/>
                    <a:lstStyle/>
                    <a:p>
                      <a:pPr lvl="1" algn="l" fontAlgn="ctr"/>
                      <a:r>
                        <a:rPr lang="en-US" sz="1100" u="none" strike="noStrike" dirty="0">
                          <a:effectLst/>
                        </a:rPr>
                        <a:t>Catalysts &amp; solvents</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fi-FI" sz="1100" u="none" strike="noStrike">
                          <a:effectLst/>
                        </a:rPr>
                        <a:t>Calculated</a:t>
                      </a:r>
                      <a:endParaRPr lang="fi-FI" sz="1100" b="0" i="0" u="none" strike="noStrike">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090341973"/>
                  </a:ext>
                </a:extLst>
              </a:tr>
              <a:tr h="210809">
                <a:tc>
                  <a:txBody>
                    <a:bodyPr/>
                    <a:lstStyle/>
                    <a:p>
                      <a:pPr lvl="1" algn="l" fontAlgn="ctr"/>
                      <a:r>
                        <a:rPr lang="fi-FI" sz="1100" u="none" strike="noStrike" dirty="0">
                          <a:effectLst/>
                        </a:rPr>
                        <a:t>Operating </a:t>
                      </a:r>
                      <a:r>
                        <a:rPr lang="fi-FI" sz="1100" u="none" strike="noStrike" dirty="0" err="1">
                          <a:effectLst/>
                        </a:rPr>
                        <a:t>supplies</a:t>
                      </a:r>
                      <a:endParaRPr lang="fi-FI"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0.5 % - 1 % of FCI</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765943483"/>
                  </a:ext>
                </a:extLst>
              </a:tr>
              <a:tr h="210809">
                <a:tc>
                  <a:txBody>
                    <a:bodyPr/>
                    <a:lstStyle/>
                    <a:p>
                      <a:pPr lvl="1" algn="l" fontAlgn="ctr"/>
                      <a:r>
                        <a:rPr lang="en-US" sz="1100" u="none" strike="noStrike" dirty="0">
                          <a:effectLst/>
                        </a:rPr>
                        <a:t>Wastes disposal</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fi-FI" sz="1100" u="none" strike="noStrike" dirty="0">
                          <a:effectLst/>
                        </a:rPr>
                        <a:t>0.5 %- 10 % of FCI</a:t>
                      </a:r>
                      <a:endParaRPr lang="fi-FI"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528967193"/>
                  </a:ext>
                </a:extLst>
              </a:tr>
              <a:tr h="240267">
                <a:tc>
                  <a:txBody>
                    <a:bodyPr/>
                    <a:lstStyle/>
                    <a:p>
                      <a:pPr algn="l" fontAlgn="ctr"/>
                      <a:r>
                        <a:rPr lang="en-US" sz="1300" b="1" u="none" strike="noStrike" dirty="0">
                          <a:effectLst/>
                        </a:rPr>
                        <a:t>Fixed operating cost </a:t>
                      </a:r>
                      <a:endParaRPr lang="en-US" sz="1300" b="1"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endParaRPr lang="en-FI"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911952803"/>
                  </a:ext>
                </a:extLst>
              </a:tr>
              <a:tr h="210809">
                <a:tc>
                  <a:txBody>
                    <a:bodyPr/>
                    <a:lstStyle/>
                    <a:p>
                      <a:pPr lvl="1" algn="l" fontAlgn="ctr"/>
                      <a:r>
                        <a:rPr lang="en-US" sz="1100" u="none" strike="noStrike" dirty="0">
                          <a:effectLst/>
                        </a:rPr>
                        <a:t>Operating labor with overheads (OL)</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Calculated</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270636799"/>
                  </a:ext>
                </a:extLst>
              </a:tr>
              <a:tr h="210809">
                <a:tc>
                  <a:txBody>
                    <a:bodyPr/>
                    <a:lstStyle/>
                    <a:p>
                      <a:pPr lvl="1" algn="l" fontAlgn="ctr"/>
                      <a:r>
                        <a:rPr lang="fi-FI" sz="1100" u="none" strike="noStrike">
                          <a:effectLst/>
                        </a:rPr>
                        <a:t>Supervision</a:t>
                      </a:r>
                      <a:endParaRPr lang="fi-FI" sz="1100" b="0" i="0" u="none" strike="noStrike">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20-30 % of OL</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474945659"/>
                  </a:ext>
                </a:extLst>
              </a:tr>
              <a:tr h="210809">
                <a:tc>
                  <a:txBody>
                    <a:bodyPr/>
                    <a:lstStyle/>
                    <a:p>
                      <a:pPr lvl="1" algn="l" fontAlgn="ctr"/>
                      <a:r>
                        <a:rPr lang="fi-FI" sz="1100" u="none" strike="noStrike">
                          <a:effectLst/>
                        </a:rPr>
                        <a:t>Employee benefits</a:t>
                      </a:r>
                      <a:endParaRPr lang="fi-FI" sz="1100" b="0" i="0" u="none" strike="noStrike">
                        <a:solidFill>
                          <a:srgbClr val="000000"/>
                        </a:solidFill>
                        <a:effectLst/>
                        <a:latin typeface="Arial" panose="020B0604020202020204" pitchFamily="34" charset="0"/>
                      </a:endParaRPr>
                    </a:p>
                  </a:txBody>
                  <a:tcPr marL="3870" marR="3870" marT="3870" marB="0" anchor="ctr"/>
                </a:tc>
                <a:tc>
                  <a:txBody>
                    <a:bodyPr/>
                    <a:lstStyle/>
                    <a:p>
                      <a:pPr lvl="1" algn="l" fontAlgn="ctr"/>
                      <a:r>
                        <a:rPr lang="fi-FI" sz="1100" u="none" strike="noStrike" dirty="0">
                          <a:effectLst/>
                        </a:rPr>
                        <a:t>20-25 % of OL</a:t>
                      </a:r>
                      <a:endParaRPr lang="fi-FI"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908180561"/>
                  </a:ext>
                </a:extLst>
              </a:tr>
              <a:tr h="210809">
                <a:tc>
                  <a:txBody>
                    <a:bodyPr/>
                    <a:lstStyle/>
                    <a:p>
                      <a:pPr lvl="1" algn="l" fontAlgn="ctr"/>
                      <a:r>
                        <a:rPr lang="fi-FI" sz="1100" u="none" strike="noStrike" dirty="0" err="1">
                          <a:effectLst/>
                        </a:rPr>
                        <a:t>Laboratory</a:t>
                      </a:r>
                      <a:r>
                        <a:rPr lang="fi-FI" sz="1100" u="none" strike="noStrike" dirty="0">
                          <a:effectLst/>
                        </a:rPr>
                        <a:t> </a:t>
                      </a:r>
                      <a:r>
                        <a:rPr lang="fi-FI" sz="1100" u="none" strike="noStrike" dirty="0" err="1">
                          <a:effectLst/>
                        </a:rPr>
                        <a:t>charges</a:t>
                      </a:r>
                      <a:endParaRPr lang="fi-FI"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fi-FI" sz="1100" u="none" strike="noStrike" dirty="0">
                          <a:effectLst/>
                        </a:rPr>
                        <a:t>10-20 % of OL</a:t>
                      </a:r>
                      <a:endParaRPr lang="fi-FI"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1390494891"/>
                  </a:ext>
                </a:extLst>
              </a:tr>
              <a:tr h="210809">
                <a:tc>
                  <a:txBody>
                    <a:bodyPr/>
                    <a:lstStyle/>
                    <a:p>
                      <a:pPr lvl="1" algn="l" fontAlgn="ctr"/>
                      <a:r>
                        <a:rPr lang="en-US" sz="1100" u="none" strike="noStrike" dirty="0">
                          <a:effectLst/>
                        </a:rPr>
                        <a:t>Maintenance (includes materials and labor)</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3 % - 6 % of FCI</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3570105571"/>
                  </a:ext>
                </a:extLst>
              </a:tr>
              <a:tr h="210809">
                <a:tc>
                  <a:txBody>
                    <a:bodyPr/>
                    <a:lstStyle/>
                    <a:p>
                      <a:pPr lvl="1" algn="l" fontAlgn="ctr"/>
                      <a:r>
                        <a:rPr lang="en-US" sz="1100" u="none" strike="noStrike" dirty="0">
                          <a:effectLst/>
                        </a:rPr>
                        <a:t>Insurance and taxes</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1-3 % of FCI</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20106650"/>
                  </a:ext>
                </a:extLst>
              </a:tr>
              <a:tr h="210809">
                <a:tc>
                  <a:txBody>
                    <a:bodyPr/>
                    <a:lstStyle/>
                    <a:p>
                      <a:pPr lvl="1" algn="l" fontAlgn="ctr"/>
                      <a:r>
                        <a:rPr lang="en-US" sz="1100" u="none" strike="noStrike" dirty="0">
                          <a:effectLst/>
                        </a:rPr>
                        <a:t>Rent of land (and or buildings)</a:t>
                      </a:r>
                      <a:endParaRPr lang="en-US" sz="1100" b="0" i="0" u="none" strike="noStrike" dirty="0">
                        <a:solidFill>
                          <a:srgbClr val="000000"/>
                        </a:solidFill>
                        <a:effectLst/>
                        <a:latin typeface="Arial" panose="020B0604020202020204" pitchFamily="34" charset="0"/>
                      </a:endParaRPr>
                    </a:p>
                  </a:txBody>
                  <a:tcPr marL="3870" marR="3870" marT="3870" marB="0" anchor="ctr"/>
                </a:tc>
                <a:tc>
                  <a:txBody>
                    <a:bodyPr/>
                    <a:lstStyle/>
                    <a:p>
                      <a:pPr lvl="1" algn="l" fontAlgn="ctr"/>
                      <a:r>
                        <a:rPr lang="en-US" sz="1100" u="none" strike="noStrike" dirty="0">
                          <a:effectLst/>
                        </a:rPr>
                        <a:t>1-2 % of (ISBL + OSBL cost)</a:t>
                      </a:r>
                      <a:endParaRPr lang="en-US" sz="1100" b="0" i="0" u="none" strike="noStrike" dirty="0">
                        <a:solidFill>
                          <a:srgbClr val="000000"/>
                        </a:solidFill>
                        <a:effectLst/>
                        <a:latin typeface="Arial" panose="020B0604020202020204" pitchFamily="34" charset="0"/>
                      </a:endParaRPr>
                    </a:p>
                  </a:txBody>
                  <a:tcPr marL="3870" marR="3870" marT="3870" marB="0" anchor="ctr"/>
                </a:tc>
                <a:extLst>
                  <a:ext uri="{0D108BD9-81ED-4DB2-BD59-A6C34878D82A}">
                    <a16:rowId xmlns:a16="http://schemas.microsoft.com/office/drawing/2014/main" val="700527571"/>
                  </a:ext>
                </a:extLst>
              </a:tr>
            </a:tbl>
          </a:graphicData>
        </a:graphic>
      </p:graphicFrame>
    </p:spTree>
    <p:extLst>
      <p:ext uri="{BB962C8B-B14F-4D97-AF65-F5344CB8AC3E}">
        <p14:creationId xmlns:p14="http://schemas.microsoft.com/office/powerpoint/2010/main" val="294133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864F-E7C8-42CE-820D-7A8E7482FBB0}"/>
              </a:ext>
            </a:extLst>
          </p:cNvPr>
          <p:cNvSpPr>
            <a:spLocks noGrp="1"/>
          </p:cNvSpPr>
          <p:nvPr>
            <p:ph type="title"/>
          </p:nvPr>
        </p:nvSpPr>
        <p:spPr/>
        <p:txBody>
          <a:bodyPr/>
          <a:lstStyle/>
          <a:p>
            <a:pPr algn="ctr"/>
            <a:r>
              <a:rPr lang="en-US" dirty="0"/>
              <a:t>Operating labor calculation</a:t>
            </a:r>
          </a:p>
        </p:txBody>
      </p:sp>
      <p:sp>
        <p:nvSpPr>
          <p:cNvPr id="4" name="TextBox 3">
            <a:extLst>
              <a:ext uri="{FF2B5EF4-FFF2-40B4-BE49-F238E27FC236}">
                <a16:creationId xmlns:a16="http://schemas.microsoft.com/office/drawing/2014/main" id="{C5B53713-F7D7-42FC-8BFD-625632FE9486}"/>
              </a:ext>
            </a:extLst>
          </p:cNvPr>
          <p:cNvSpPr txBox="1"/>
          <p:nvPr/>
        </p:nvSpPr>
        <p:spPr>
          <a:xfrm>
            <a:off x="1388302" y="1690688"/>
            <a:ext cx="9415395" cy="1342675"/>
          </a:xfrm>
          <a:prstGeom prst="rect">
            <a:avLst/>
          </a:prstGeom>
          <a:noFill/>
        </p:spPr>
        <p:txBody>
          <a:bodyPr wrap="square" rtlCol="0">
            <a:spAutoFit/>
          </a:bodyPr>
          <a:lstStyle/>
          <a:p>
            <a:r>
              <a:rPr lang="en-US" sz="1625" b="1" dirty="0"/>
              <a:t>No. of shifts is normally 5</a:t>
            </a:r>
          </a:p>
          <a:p>
            <a:endParaRPr lang="en-US" sz="1625" dirty="0"/>
          </a:p>
          <a:p>
            <a:r>
              <a:rPr lang="en-US" sz="1625" dirty="0"/>
              <a:t>Almost all plants are operated on a shift-work basis (even batch plants), with typically </a:t>
            </a:r>
            <a:r>
              <a:rPr lang="en-US" sz="1625" b="1" dirty="0"/>
              <a:t>4.8 operators </a:t>
            </a:r>
            <a:r>
              <a:rPr lang="en-US" sz="1625" dirty="0"/>
              <a:t>per shift position.</a:t>
            </a:r>
          </a:p>
          <a:p>
            <a:endParaRPr lang="LID4096" sz="1625" dirty="0"/>
          </a:p>
        </p:txBody>
      </p:sp>
      <p:pic>
        <p:nvPicPr>
          <p:cNvPr id="5" name="Picture 4">
            <a:extLst>
              <a:ext uri="{FF2B5EF4-FFF2-40B4-BE49-F238E27FC236}">
                <a16:creationId xmlns:a16="http://schemas.microsoft.com/office/drawing/2014/main" id="{3FB7CA57-4BE1-4384-AC3E-B74491AC11BB}"/>
              </a:ext>
            </a:extLst>
          </p:cNvPr>
          <p:cNvPicPr>
            <a:picLocks noChangeAspect="1"/>
          </p:cNvPicPr>
          <p:nvPr/>
        </p:nvPicPr>
        <p:blipFill>
          <a:blip r:embed="rId2"/>
          <a:stretch>
            <a:fillRect/>
          </a:stretch>
        </p:blipFill>
        <p:spPr>
          <a:xfrm>
            <a:off x="6506621" y="2868213"/>
            <a:ext cx="4018166" cy="3093243"/>
          </a:xfrm>
          <a:prstGeom prst="rect">
            <a:avLst/>
          </a:prstGeom>
        </p:spPr>
      </p:pic>
      <p:sp>
        <p:nvSpPr>
          <p:cNvPr id="6" name="TextBox 5">
            <a:extLst>
              <a:ext uri="{FF2B5EF4-FFF2-40B4-BE49-F238E27FC236}">
                <a16:creationId xmlns:a16="http://schemas.microsoft.com/office/drawing/2014/main" id="{87E5FA56-F63C-47D9-B5BE-350722191A57}"/>
              </a:ext>
            </a:extLst>
          </p:cNvPr>
          <p:cNvSpPr txBox="1"/>
          <p:nvPr/>
        </p:nvSpPr>
        <p:spPr>
          <a:xfrm>
            <a:off x="7080030" y="6007110"/>
            <a:ext cx="3112259" cy="267446"/>
          </a:xfrm>
          <a:prstGeom prst="rect">
            <a:avLst/>
          </a:prstGeom>
          <a:noFill/>
        </p:spPr>
        <p:txBody>
          <a:bodyPr wrap="square" rtlCol="0">
            <a:spAutoFit/>
          </a:bodyPr>
          <a:lstStyle/>
          <a:p>
            <a:r>
              <a:rPr lang="en-US" sz="1138" b="1" i="1" dirty="0"/>
              <a:t>Algorithm for </a:t>
            </a:r>
            <a:r>
              <a:rPr lang="en-US" sz="1138" b="1" i="1" dirty="0" err="1"/>
              <a:t>determing</a:t>
            </a:r>
            <a:r>
              <a:rPr lang="en-US" sz="1138" b="1" i="1" dirty="0"/>
              <a:t> the number of shifts</a:t>
            </a:r>
            <a:endParaRPr lang="LID4096" sz="1138" b="1" i="1" dirty="0"/>
          </a:p>
        </p:txBody>
      </p:sp>
      <p:sp>
        <p:nvSpPr>
          <p:cNvPr id="7" name="TextBox 6">
            <a:extLst>
              <a:ext uri="{FF2B5EF4-FFF2-40B4-BE49-F238E27FC236}">
                <a16:creationId xmlns:a16="http://schemas.microsoft.com/office/drawing/2014/main" id="{E97F91A4-87EA-41B5-8018-2FEBBEBD3798}"/>
              </a:ext>
            </a:extLst>
          </p:cNvPr>
          <p:cNvSpPr txBox="1"/>
          <p:nvPr/>
        </p:nvSpPr>
        <p:spPr>
          <a:xfrm>
            <a:off x="1388302" y="3016251"/>
            <a:ext cx="4738617" cy="2593018"/>
          </a:xfrm>
          <a:prstGeom prst="rect">
            <a:avLst/>
          </a:prstGeom>
          <a:noFill/>
        </p:spPr>
        <p:txBody>
          <a:bodyPr wrap="square" rtlCol="0">
            <a:spAutoFit/>
          </a:bodyPr>
          <a:lstStyle/>
          <a:p>
            <a:r>
              <a:rPr lang="en-US" sz="1625" b="1" dirty="0"/>
              <a:t>Salaries with overheads</a:t>
            </a:r>
            <a:endParaRPr lang="en-US" sz="1625" dirty="0"/>
          </a:p>
          <a:p>
            <a:pPr lvl="1"/>
            <a:r>
              <a:rPr lang="en-US" sz="1625" dirty="0"/>
              <a:t>For 1 operator: 60000   - 75000     €/yr. </a:t>
            </a:r>
          </a:p>
          <a:p>
            <a:pPr lvl="1"/>
            <a:r>
              <a:rPr lang="en-US" sz="1625" dirty="0"/>
              <a:t>For 1 manager: 100000 - 150000  €/yr. </a:t>
            </a:r>
          </a:p>
          <a:p>
            <a:endParaRPr lang="en-US" sz="1625" dirty="0"/>
          </a:p>
          <a:p>
            <a:r>
              <a:rPr lang="en-US" sz="1625" b="1" dirty="0"/>
              <a:t>Also consider employees needed for administration, R &amp; D (lab), marketing and distribution and quality control.</a:t>
            </a:r>
          </a:p>
          <a:p>
            <a:pPr lvl="1"/>
            <a:r>
              <a:rPr lang="en-US" sz="1625" dirty="0"/>
              <a:t>For employees, the salary of employee with overheads can be taken as 60000-75000 €/yr.</a:t>
            </a:r>
          </a:p>
          <a:p>
            <a:endParaRPr lang="LID4096" sz="1625" dirty="0"/>
          </a:p>
        </p:txBody>
      </p:sp>
    </p:spTree>
    <p:extLst>
      <p:ext uri="{BB962C8B-B14F-4D97-AF65-F5344CB8AC3E}">
        <p14:creationId xmlns:p14="http://schemas.microsoft.com/office/powerpoint/2010/main" val="290612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B94C-9366-40BA-A48C-7869384C4BC7}"/>
              </a:ext>
            </a:extLst>
          </p:cNvPr>
          <p:cNvSpPr>
            <a:spLocks noGrp="1"/>
          </p:cNvSpPr>
          <p:nvPr>
            <p:ph type="title"/>
          </p:nvPr>
        </p:nvSpPr>
        <p:spPr/>
        <p:txBody>
          <a:bodyPr/>
          <a:lstStyle/>
          <a:p>
            <a:pPr algn="ctr"/>
            <a:r>
              <a:rPr lang="en-US" dirty="0"/>
              <a:t>Operating labor</a:t>
            </a:r>
          </a:p>
        </p:txBody>
      </p:sp>
      <p:pic>
        <p:nvPicPr>
          <p:cNvPr id="4" name="Content Placeholder 3">
            <a:extLst>
              <a:ext uri="{FF2B5EF4-FFF2-40B4-BE49-F238E27FC236}">
                <a16:creationId xmlns:a16="http://schemas.microsoft.com/office/drawing/2014/main" id="{2ABF7C8C-2CD0-4434-85E6-8DC169E8F19B}"/>
              </a:ext>
            </a:extLst>
          </p:cNvPr>
          <p:cNvPicPr>
            <a:picLocks noGrp="1" noChangeAspect="1"/>
          </p:cNvPicPr>
          <p:nvPr>
            <p:ph idx="1"/>
          </p:nvPr>
        </p:nvPicPr>
        <p:blipFill>
          <a:blip r:embed="rId2"/>
          <a:stretch>
            <a:fillRect/>
          </a:stretch>
        </p:blipFill>
        <p:spPr>
          <a:xfrm>
            <a:off x="1877035" y="2150037"/>
            <a:ext cx="8437930" cy="4159958"/>
          </a:xfrm>
          <a:prstGeom prst="rect">
            <a:avLst/>
          </a:prstGeom>
        </p:spPr>
      </p:pic>
    </p:spTree>
    <p:extLst>
      <p:ext uri="{BB962C8B-B14F-4D97-AF65-F5344CB8AC3E}">
        <p14:creationId xmlns:p14="http://schemas.microsoft.com/office/powerpoint/2010/main" val="367507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9A41ED5111904FA41B612D6D075B6F" ma:contentTypeVersion="10" ma:contentTypeDescription="Create a new document." ma:contentTypeScope="" ma:versionID="6fe9edcb9a31164417881932a085b3ce">
  <xsd:schema xmlns:xsd="http://www.w3.org/2001/XMLSchema" xmlns:xs="http://www.w3.org/2001/XMLSchema" xmlns:p="http://schemas.microsoft.com/office/2006/metadata/properties" xmlns:ns2="c1505a81-2c36-41e5-8543-d581ca9fac91" targetNamespace="http://schemas.microsoft.com/office/2006/metadata/properties" ma:root="true" ma:fieldsID="6b4fc3a5136c828e3ce292ae7ca47731" ns2:_="">
    <xsd:import namespace="c1505a81-2c36-41e5-8543-d581ca9fac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05a81-2c36-41e5-8543-d581ca9fa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54D869-9CA7-445A-98FE-B9BFB576058F}"/>
</file>

<file path=customXml/itemProps2.xml><?xml version="1.0" encoding="utf-8"?>
<ds:datastoreItem xmlns:ds="http://schemas.openxmlformats.org/officeDocument/2006/customXml" ds:itemID="{5BC197AB-8C1C-4537-BE07-9120328201B9}"/>
</file>

<file path=customXml/itemProps3.xml><?xml version="1.0" encoding="utf-8"?>
<ds:datastoreItem xmlns:ds="http://schemas.openxmlformats.org/officeDocument/2006/customXml" ds:itemID="{44EC44BC-69D9-4EE3-8059-132F9FB4E850}"/>
</file>

<file path=docProps/app.xml><?xml version="1.0" encoding="utf-8"?>
<Properties xmlns="http://schemas.openxmlformats.org/officeDocument/2006/extended-properties" xmlns:vt="http://schemas.openxmlformats.org/officeDocument/2006/docPropsVTypes">
  <TotalTime>603</TotalTime>
  <Words>2040</Words>
  <Application>Microsoft Office PowerPoint</Application>
  <PresentationFormat>Widescreen</PresentationFormat>
  <Paragraphs>679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 Math</vt:lpstr>
      <vt:lpstr>Courier New</vt:lpstr>
      <vt:lpstr>Times New Roman</vt:lpstr>
      <vt:lpstr>WarnockPro-Regular</vt:lpstr>
      <vt:lpstr>Wingdings</vt:lpstr>
      <vt:lpstr>Office Theme</vt:lpstr>
      <vt:lpstr>Cost Calculations</vt:lpstr>
      <vt:lpstr>Direct and Indirect costs</vt:lpstr>
      <vt:lpstr>Direct and Indirect costs</vt:lpstr>
      <vt:lpstr>CAPITAL COST ESTIMATION METHODS</vt:lpstr>
      <vt:lpstr>Percentage Method</vt:lpstr>
      <vt:lpstr>CAPEX – capital expenditure example</vt:lpstr>
      <vt:lpstr>OPEX – Operating costs </vt:lpstr>
      <vt:lpstr>Operating labor calculation</vt:lpstr>
      <vt:lpstr>Operating labor</vt:lpstr>
      <vt:lpstr>OPEX - Operational cost example</vt:lpstr>
      <vt:lpstr>Estimation of Fixed Capital Investment (CFCI)</vt:lpstr>
      <vt:lpstr>Profitability</vt:lpstr>
      <vt:lpstr>Measures of profitability</vt:lpstr>
      <vt:lpstr>Payback time (PB)</vt:lpstr>
      <vt:lpstr>Return on Original Investment (ROI)</vt:lpstr>
      <vt:lpstr>Net Present Value (NPV)</vt:lpstr>
      <vt:lpstr>NPV example</vt:lpstr>
      <vt:lpstr>Net Present Value (NPV)</vt:lpstr>
      <vt:lpstr>Net Present Value (NPV)</vt:lpstr>
      <vt:lpstr>Internal Rate of Return (IRR)</vt:lpstr>
      <vt:lpstr>Sensitivity analysis</vt:lpstr>
      <vt:lpstr>Cost estimations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Calculations</dc:title>
  <dc:creator>Sliczniuk Oliwer</dc:creator>
  <cp:lastModifiedBy>Sliczniuk Oliwer</cp:lastModifiedBy>
  <cp:revision>7</cp:revision>
  <dcterms:created xsi:type="dcterms:W3CDTF">2021-10-13T07:13:00Z</dcterms:created>
  <dcterms:modified xsi:type="dcterms:W3CDTF">2021-10-21T06:31:37Z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0x010100269A41ED5111904FA41B612D6D075B6F</vt:lpwstr>
  </property>
</Properties>
</file>