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6.3690083661417318E-2"/>
          <c:y val="9.3831933204236398E-2"/>
          <c:w val="0.93005991633858265"/>
          <c:h val="0.767729591059941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Messwerte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Mittelwert</c:v>
                </c:pt>
                <c:pt idx="1">
                  <c:v>Minimum</c:v>
                </c:pt>
                <c:pt idx="2">
                  <c:v>Maximum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50-4A15-93BF-1474A9CB70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1451248"/>
        <c:axId val="1021443568"/>
      </c:barChart>
      <c:catAx>
        <c:axId val="102145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1443568"/>
        <c:crosses val="autoZero"/>
        <c:auto val="1"/>
        <c:lblAlgn val="ctr"/>
        <c:lblOffset val="100"/>
        <c:noMultiLvlLbl val="0"/>
      </c:catAx>
      <c:valAx>
        <c:axId val="102144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145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01B9-5E41-77C1-F639-4EDEB86E1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DB7502-D09C-E6EB-AD5A-BE7002065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E966B-496E-910B-D4A7-58BC00C2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06.10.2024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A0A755-45D8-15C2-03ED-E1BE30ED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CABB83-5F62-4A7E-F33B-A2007170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263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7B49C-6E1D-BD0E-2916-CD240B1E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1E1237-3383-3590-7176-187E0D0BC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E39DA0-8F2C-FA3D-15B1-9F1B4F80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06.10.2024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F5C04-EA06-F27C-6A11-52A5C462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D10DB-6AA9-6805-31BE-08982C58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5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C4CD6-AF97-C7EE-6FF5-EAD868376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788619-59F9-E44F-8390-7BB1F1938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D54302-88B6-B4EF-962A-78688A67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06.10.2024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312357-1B19-70B7-2D1D-B35A1E38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54E67D-C5B0-38D8-6E5B-984ACFAF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496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CED9F-1116-93A4-EBA2-41141715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6AE6E-6076-3639-C776-7A22ED03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CD43A-59B3-23D9-6573-33BC0AE3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06.10.2024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1816D-834C-90E2-065B-AF93D824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F81D41-4A72-691E-DDC4-6C47C040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223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F35B1-B00A-171B-D199-7A18C8F4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983B35-CDF6-67B6-555E-222F2C3A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4C527-E2D0-283C-8EC3-AC7AD5D0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06.10.2024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81734-1525-6CB8-555C-DA5F6D66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071DA-59E5-F447-69BE-820FB5BB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144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C51AD-106A-7616-C6FE-E6F71427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B17DC3-1928-1432-55DF-CD703CE25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9EF873-25BC-F96C-DC0C-CB32A0005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A5550C-30A3-ADB2-3A16-85B2C42F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06.10.2024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A14149-2962-1E08-AE70-BADBFD5E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AE09A5-91A9-5DF9-086B-E27B1CD1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360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243C4-690A-7823-E1D7-EFA73639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A1357B-3611-9896-A936-06D594BA4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481C58-8BE9-40CC-6399-F0798CD7D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43EA2C-52C4-2AF9-F727-13F5027FD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1D640E-0E9D-99CF-81C2-1C03330A3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F7FE06-75A3-96AE-A216-F5177251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06.10.2024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288066-D524-C4A4-2DE0-6EF0B40A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D4351B-52AB-6CDC-83B5-D32E63F4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458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1266B-5EB0-C0C0-E27D-E5B34200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964238-589D-FA0A-2668-14EE1A9F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06.10.2024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598B5D-4590-2D02-85A4-0B03A3E8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B78E49-F023-0E67-8DB0-7EAB834E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383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D5EBBC-29FF-C796-0222-57959596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06.10.2024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399475-2071-605F-A9DE-DB28A50B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3043FA-8B63-3D65-3DB5-61B3325E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369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30050-5564-0BC3-8F2A-DC972AF4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07058D-7F97-7BB1-029A-393435B9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4C7A6A-DBBD-1D8C-5CDD-43982826E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9D18E9-A28B-28E7-76FB-773A9422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06.10.2024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CB4B83-BF75-52E6-A1CF-C4CB3220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E04175-12F6-07B4-C3E1-F2ADE23E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774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5ADF8-5D2A-BAEE-40AA-AAA7426F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3B2C5B-A2CE-BD13-3E43-538837CED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3A8E18-D662-6DC1-9D1F-4995FB40F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462E71-ED14-C760-0C9C-9965ED48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06.10.2024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B78651-88FC-1A02-8B00-83C1289B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263D78-5CD1-492D-6E9C-75913164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767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28A4E-7539-CA00-5190-4053618E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6D12F3-81EE-E16A-6A7F-2A3763BB2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2E1124-010B-AA03-5723-A99185113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19EEC-8365-4023-B333-35C696E1BD8E}" type="datetimeFigureOut">
              <a:rPr lang="de-AT" smtClean="0"/>
              <a:t>06.10.2024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D031B3-2D85-5958-CB8C-6C91EAA3F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D5C24-B0C7-11D7-1FD5-89B33F2FE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65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7392B-B269-36D3-A8F7-AE0E1222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59804" cy="1325563"/>
          </a:xfrm>
        </p:spPr>
        <p:txBody>
          <a:bodyPr/>
          <a:lstStyle/>
          <a:p>
            <a:r>
              <a:rPr lang="de-AT" dirty="0"/>
              <a:t>{{ Titel }}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672F4-C042-9329-EE7A-C1FF7A6D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Durchschnitt: {{ Mittelwert:N2 }}</a:t>
            </a:r>
          </a:p>
          <a:p>
            <a:pPr marL="0" indent="0">
              <a:buNone/>
            </a:pPr>
            <a:r>
              <a:rPr lang="de-AT" dirty="0"/>
              <a:t>Minimum: {{ Minimum:N2 }}</a:t>
            </a:r>
          </a:p>
          <a:p>
            <a:pPr marL="0" indent="0">
              <a:buNone/>
            </a:pPr>
            <a:r>
              <a:rPr lang="de-AT" dirty="0"/>
              <a:t>Maximum: {{ Maximum:N2 }}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Werte: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0906649-2F17-6525-E2A0-10323F6B30BF}"/>
              </a:ext>
            </a:extLst>
          </p:cNvPr>
          <p:cNvSpPr txBox="1">
            <a:spLocks/>
          </p:cNvSpPr>
          <p:nvPr/>
        </p:nvSpPr>
        <p:spPr>
          <a:xfrm>
            <a:off x="7707086" y="517525"/>
            <a:ext cx="3799113" cy="447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2400" dirty="0">
                <a:solidFill>
                  <a:schemeClr val="bg1">
                    <a:lumMod val="75000"/>
                  </a:schemeClr>
                </a:solidFill>
              </a:rPr>
              <a:t>{{ </a:t>
            </a:r>
            <a:r>
              <a:rPr lang="de-AT" sz="2400" dirty="0" err="1">
                <a:solidFill>
                  <a:schemeClr val="bg1">
                    <a:lumMod val="75000"/>
                  </a:schemeClr>
                </a:solidFill>
              </a:rPr>
              <a:t>Benutzer.Nachname</a:t>
            </a:r>
            <a:r>
              <a:rPr lang="de-AT" sz="2400" dirty="0">
                <a:solidFill>
                  <a:schemeClr val="bg1">
                    <a:lumMod val="75000"/>
                  </a:schemeClr>
                </a:solidFill>
              </a:rPr>
              <a:t>}}, {{ </a:t>
            </a:r>
            <a:r>
              <a:rPr lang="de-AT" sz="2400" dirty="0" err="1">
                <a:solidFill>
                  <a:schemeClr val="bg1">
                    <a:lumMod val="75000"/>
                  </a:schemeClr>
                </a:solidFill>
              </a:rPr>
              <a:t>Benutzer.Vorname</a:t>
            </a:r>
            <a:r>
              <a:rPr lang="de-AT" sz="2400" dirty="0">
                <a:solidFill>
                  <a:schemeClr val="bg1">
                    <a:lumMod val="75000"/>
                  </a:schemeClr>
                </a:solidFill>
              </a:rPr>
              <a:t> }}</a:t>
            </a:r>
          </a:p>
        </p:txBody>
      </p:sp>
      <p:sp>
        <p:nvSpPr>
          <p:cNvPr id="5" name="MittelwertRechteck">
            <a:extLst>
              <a:ext uri="{FF2B5EF4-FFF2-40B4-BE49-F238E27FC236}">
                <a16:creationId xmlns:a16="http://schemas.microsoft.com/office/drawing/2014/main" id="{B3EDB5AB-EF4F-EC4F-E3BB-C9C74B1182C7}"/>
              </a:ext>
            </a:extLst>
          </p:cNvPr>
          <p:cNvSpPr/>
          <p:nvPr/>
        </p:nvSpPr>
        <p:spPr>
          <a:xfrm>
            <a:off x="5898368" y="1825625"/>
            <a:ext cx="864160" cy="373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sp>
        <p:nvSpPr>
          <p:cNvPr id="6" name="MinimumRechteck">
            <a:extLst>
              <a:ext uri="{FF2B5EF4-FFF2-40B4-BE49-F238E27FC236}">
                <a16:creationId xmlns:a16="http://schemas.microsoft.com/office/drawing/2014/main" id="{01C213A6-B0F4-5CF5-565B-423276362FC9}"/>
              </a:ext>
            </a:extLst>
          </p:cNvPr>
          <p:cNvSpPr/>
          <p:nvPr/>
        </p:nvSpPr>
        <p:spPr>
          <a:xfrm>
            <a:off x="5898368" y="2373067"/>
            <a:ext cx="211016" cy="373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sp>
        <p:nvSpPr>
          <p:cNvPr id="7" name="MaximumRechteck">
            <a:extLst>
              <a:ext uri="{FF2B5EF4-FFF2-40B4-BE49-F238E27FC236}">
                <a16:creationId xmlns:a16="http://schemas.microsoft.com/office/drawing/2014/main" id="{97E3C259-5CB5-D635-7A2B-562A136B77B7}"/>
              </a:ext>
            </a:extLst>
          </p:cNvPr>
          <p:cNvSpPr/>
          <p:nvPr/>
        </p:nvSpPr>
        <p:spPr>
          <a:xfrm>
            <a:off x="5898367" y="2920509"/>
            <a:ext cx="1838849" cy="373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sp>
        <p:nvSpPr>
          <p:cNvPr id="8" name="MesswertRechteck">
            <a:extLst>
              <a:ext uri="{FF2B5EF4-FFF2-40B4-BE49-F238E27FC236}">
                <a16:creationId xmlns:a16="http://schemas.microsoft.com/office/drawing/2014/main" id="{BD0ADB7F-FE69-21E1-F4C1-E02B6307C3DC}"/>
              </a:ext>
            </a:extLst>
          </p:cNvPr>
          <p:cNvSpPr>
            <a:spLocks/>
          </p:cNvSpPr>
          <p:nvPr/>
        </p:nvSpPr>
        <p:spPr>
          <a:xfrm>
            <a:off x="5879110" y="3960000"/>
            <a:ext cx="1134626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</p:spTree>
    <p:extLst>
      <p:ext uri="{BB962C8B-B14F-4D97-AF65-F5344CB8AC3E}">
        <p14:creationId xmlns:p14="http://schemas.microsoft.com/office/powerpoint/2010/main" val="271027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esswertDiagramm">
            <a:extLst>
              <a:ext uri="{FF2B5EF4-FFF2-40B4-BE49-F238E27FC236}">
                <a16:creationId xmlns:a16="http://schemas.microsoft.com/office/drawing/2014/main" id="{128B1F84-D8A8-DC92-3C0A-79CEDF9CE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67404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761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{{ Titel }}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Sklenitzka</dc:creator>
  <cp:lastModifiedBy>Philipp Kunnert</cp:lastModifiedBy>
  <cp:revision>4</cp:revision>
  <dcterms:created xsi:type="dcterms:W3CDTF">2024-06-13T09:17:15Z</dcterms:created>
  <dcterms:modified xsi:type="dcterms:W3CDTF">2024-10-06T16:02:20Z</dcterms:modified>
</cp:coreProperties>
</file>