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Messwert1</c:v>
                </c:pt>
                <c:pt idx="1">
                  <c:v>Messwert2</c:v>
                </c:pt>
                <c:pt idx="2">
                  <c:v>Messwert3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LineChart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4A-4150-90B4-D63677A98F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4A-4150-90B4-D63677A98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060176"/>
        <c:axId val="894059216"/>
      </c:lineChart>
      <c:catAx>
        <c:axId val="8940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59216"/>
        <c:crosses val="autoZero"/>
        <c:auto val="1"/>
        <c:lblAlgn val="ctr"/>
        <c:lblOffset val="100"/>
        <c:noMultiLvlLbl val="0"/>
      </c:catAx>
      <c:valAx>
        <c:axId val="8940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2809-9CD3-44CB-AF6F-C524A9DCC3C4}" type="datetimeFigureOut">
              <a:rPr lang="de-DE" smtClean="0"/>
              <a:t>30.10.2024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32B7-C6EE-4981-B1CD-B35739CD1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5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232B7-C6EE-4981-B1CD-B35739CD10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30.10.2024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Logo_(%D1%82%D0%B5%D0%BB%D0%B5%D0%BA%D0%B0%D0%BD%D0%B0%D0%BB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pic>
        <p:nvPicPr>
          <p:cNvPr id="10" name="Logo" descr="Ein Bild, das Grafiken, Screenshot, Design enthält.&#10;&#10;Automatisch generierte Beschreibung">
            <a:extLst>
              <a:ext uri="{FF2B5EF4-FFF2-40B4-BE49-F238E27FC236}">
                <a16:creationId xmlns:a16="http://schemas.microsoft.com/office/drawing/2014/main" id="{16318B2D-3459-715A-FC18-170211D0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62678" y="2486619"/>
            <a:ext cx="1204284" cy="12414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1619E2-27DD-7076-82D4-EEB7F1F61E46}"/>
              </a:ext>
            </a:extLst>
          </p:cNvPr>
          <p:cNvSpPr txBox="1"/>
          <p:nvPr/>
        </p:nvSpPr>
        <p:spPr>
          <a:xfrm>
            <a:off x="10677143" y="6723792"/>
            <a:ext cx="8290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ru.wikipedia.org/wiki/Logo_(%D1%82%D0%B5%D0%BB%D0%B5%D0%BA%D0%B0%D0%BD%D0%B0%D0%BB)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62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LineChart">
            <a:extLst>
              <a:ext uri="{FF2B5EF4-FFF2-40B4-BE49-F238E27FC236}">
                <a16:creationId xmlns:a16="http://schemas.microsoft.com/office/drawing/2014/main" id="{2741C1F7-D5BC-C6F1-745B-8ACFA3B4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78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11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{{ Titel }}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Stefan Peitl</cp:lastModifiedBy>
  <cp:revision>9</cp:revision>
  <dcterms:created xsi:type="dcterms:W3CDTF">2024-06-13T09:17:15Z</dcterms:created>
  <dcterms:modified xsi:type="dcterms:W3CDTF">2024-10-30T18:53:52Z</dcterms:modified>
</cp:coreProperties>
</file>