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DFDBD5"/>
    <a:srgbClr val="000000"/>
    <a:srgbClr val="CC2A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00"/>
    <p:restoredTop sz="94646"/>
  </p:normalViewPr>
  <p:slideViewPr>
    <p:cSldViewPr>
      <p:cViewPr varScale="1">
        <p:scale>
          <a:sx n="84" d="100"/>
          <a:sy n="84" d="100"/>
        </p:scale>
        <p:origin x="994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E9A71A-80B1-4A33-8BE3-426880238CA0}" type="datetimeFigureOut">
              <a:rPr lang="en-GB" smtClean="0"/>
              <a:t>08/08/2016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4ED9C1-9D60-460D-8A6E-8CBB4C3FA5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053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These are my </a:t>
            </a:r>
            <a:r>
              <a:rPr lang="en-GB" baseline="0" dirty="0" smtClean="0"/>
              <a:t>notes. There are many like them but these are mine.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b="1" baseline="0" dirty="0" smtClean="0"/>
              <a:t>One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b="0" i="1" baseline="0" dirty="0" smtClean="0"/>
              <a:t>Two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b="0" i="0" u="sng" baseline="0" dirty="0" smtClean="0"/>
              <a:t>Three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b="0" i="0" u="none" baseline="0" dirty="0" err="1" smtClean="0"/>
              <a:t>center</a:t>
            </a:r>
            <a:endParaRPr lang="en-GB" b="0" i="0" u="non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4ED9C1-9D60-460D-8A6E-8CBB4C3FA57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248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Notes on page 3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4ED9C1-9D60-460D-8A6E-8CBB4C3FA57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609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8AA9-70F6-451A-BFF2-6DC8547D1D54}" type="datetime1">
              <a:rPr lang="en-GB" smtClean="0"/>
              <a:t>08/08/2016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6B05-DC18-4823-9160-DC1EBB488F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117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AF9CA-38BF-45C6-BF88-E4F60F7E2928}" type="datetime1">
              <a:rPr lang="en-GB" smtClean="0"/>
              <a:t>08/08/2016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6B05-DC18-4823-9160-DC1EBB488F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417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A6CC-05B9-4F59-B505-E99B5652E2FE}" type="datetime1">
              <a:rPr lang="en-GB" smtClean="0"/>
              <a:t>08/08/2016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6B05-DC18-4823-9160-DC1EBB488F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64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630F-BE5A-460E-B694-AC95085F4F5B}" type="datetime1">
              <a:rPr lang="en-GB" smtClean="0"/>
              <a:t>08/08/2016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6B05-DC18-4823-9160-DC1EBB488F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87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F7988-4FD0-4263-80DA-021F90AFFB97}" type="datetime1">
              <a:rPr lang="en-GB" smtClean="0"/>
              <a:t>08/08/2016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6B05-DC18-4823-9160-DC1EBB488F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646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1096-E9A2-4CF6-9FC4-0D30E0B87345}" type="datetime1">
              <a:rPr lang="en-GB" smtClean="0"/>
              <a:t>08/08/2016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6B05-DC18-4823-9160-DC1EBB488F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345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25DFB-4D23-4F83-8745-964AF0E74751}" type="datetime1">
              <a:rPr lang="en-GB" smtClean="0"/>
              <a:t>08/08/2016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6B05-DC18-4823-9160-DC1EBB488F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650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2AAC-00CA-4CF0-A301-9ED8C5CF979A}" type="datetime1">
              <a:rPr lang="en-GB" smtClean="0"/>
              <a:t>08/08/2016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6B05-DC18-4823-9160-DC1EBB488F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6088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B1793-33CD-4215-8BF3-9E977F5B258B}" type="datetime1">
              <a:rPr lang="en-GB" smtClean="0"/>
              <a:t>08/08/2016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6B05-DC18-4823-9160-DC1EBB488F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571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6952-AAE6-4351-8E2E-ABB478D43ECE}" type="datetime1">
              <a:rPr lang="en-GB" smtClean="0"/>
              <a:t>08/08/2016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6B05-DC18-4823-9160-DC1EBB488F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246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C019A-73ED-43FE-98A7-B380E7901280}" type="datetime1">
              <a:rPr lang="en-GB" smtClean="0"/>
              <a:t>08/08/2016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6B05-DC18-4823-9160-DC1EBB488F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377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937E6-F3DD-4697-A73F-7F3C65E79157}" type="datetime1">
              <a:rPr lang="en-GB" smtClean="0"/>
              <a:t>08/08/2016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86B05-DC18-4823-9160-DC1EBB488F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989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AD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528" y="356701"/>
            <a:ext cx="84249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/>
              <a:t>Content Revisioning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Designed to work on two levels, decks and slides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187624" y="1916832"/>
            <a:ext cx="1656184" cy="1584176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ame 5"/>
          <p:cNvSpPr/>
          <p:nvPr/>
        </p:nvSpPr>
        <p:spPr>
          <a:xfrm>
            <a:off x="3563888" y="2204864"/>
            <a:ext cx="3888432" cy="288032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6B05-DC18-4823-9160-DC1EBB488FE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74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asdf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asdfasdf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6B05-DC18-4823-9160-DC1EBB488FE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554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qwer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qwerqwer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6B05-DC18-4823-9160-DC1EBB488FE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179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44</Words>
  <Application>Microsoft Office PowerPoint</Application>
  <PresentationFormat>On-screen Show (4:3)</PresentationFormat>
  <Paragraphs>17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asdf</vt:lpstr>
      <vt:lpstr>qwer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Marios Meimaris</dc:creator>
  <cp:lastModifiedBy>korisnik</cp:lastModifiedBy>
  <cp:revision>26</cp:revision>
  <dcterms:created xsi:type="dcterms:W3CDTF">2016-06-07T11:27:02Z</dcterms:created>
  <dcterms:modified xsi:type="dcterms:W3CDTF">2016-08-08T12:27:56Z</dcterms:modified>
</cp:coreProperties>
</file>