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3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5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4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7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8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9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8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9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78FCB1-ECFA-4210-BDC6-DB7959929B6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C69E5C-C128-4AAE-8A51-297A1C4C6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79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A30CE6-466E-6F04-FA95-315CB3272C70}"/>
              </a:ext>
            </a:extLst>
          </p:cNvPr>
          <p:cNvSpPr txBox="1"/>
          <p:nvPr/>
        </p:nvSpPr>
        <p:spPr>
          <a:xfrm>
            <a:off x="1086927" y="1544128"/>
            <a:ext cx="6133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Master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679880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Сектор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Churyumov</dc:creator>
  <cp:lastModifiedBy>Maksim Churyumov</cp:lastModifiedBy>
  <cp:revision>1</cp:revision>
  <dcterms:created xsi:type="dcterms:W3CDTF">2024-03-04T17:34:38Z</dcterms:created>
  <dcterms:modified xsi:type="dcterms:W3CDTF">2024-03-04T17:35:44Z</dcterms:modified>
</cp:coreProperties>
</file>