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2CD769AD.xml" ContentType="application/vnd.ms-powerpoint.comments+xml"/>
  <Override PartName="/ppt/comments/modernComment_101_2FBB01DC.xml" ContentType="application/vnd.ms-powerpoint.comments+xml"/>
  <Override PartName="/ppt/comments/modernComment_102_6D5ED357.xml" ContentType="application/vnd.ms-powerpoint.comments+xml"/>
  <Override PartName="/ppt/comments/modernComment_103_CB781A31.xml" ContentType="application/vnd.ms-powerpoint.comments+xml"/>
  <Override PartName="/ppt/comments/modernComment_104_2728CC5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6A41CE-3F28-2D9A-A504-6DB5A8840168}" name="Maksim Churyumov" initials="MC" userId="d83f63301d2e17a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2CD769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CA0BD5-DDB5-4D3F-8400-F160E8596714}" authorId="{136A41CE-3F28-2D9A-A504-6DB5A8840168}" created="2024-01-24T20:13:48.605">
    <pc:sldMkLst xmlns:pc="http://schemas.microsoft.com/office/powerpoint/2013/main/command">
      <pc:docMk/>
      <pc:sldMk cId="752314797" sldId="256"/>
    </pc:sldMkLst>
    <p188:txBody>
      <a:bodyPr/>
      <a:lstStyle/>
      <a:p>
        <a:r>
          <a:rPr lang="ru-RU"/>
          <a:t>Test annotaion</a:t>
        </a:r>
      </a:p>
    </p188:txBody>
  </p188:cm>
</p188:cmLst>
</file>

<file path=ppt/comments/modernComment_101_2FBB01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1B9DC6-29CE-46F9-9F1E-100D6F444D53}" authorId="{136A41CE-3F28-2D9A-A504-6DB5A8840168}" created="2024-01-24T20:14:13.232">
    <pc:sldMkLst xmlns:pc="http://schemas.microsoft.com/office/powerpoint/2013/main/command">
      <pc:docMk/>
      <pc:sldMk cId="800784860" sldId="257"/>
    </pc:sldMkLst>
    <p188:txBody>
      <a:bodyPr/>
      <a:lstStyle/>
      <a:p>
        <a:r>
          <a:rPr lang="ru-RU"/>
          <a:t>Second slide annotation</a:t>
        </a:r>
      </a:p>
    </p188:txBody>
  </p188:cm>
</p188:cmLst>
</file>

<file path=ppt/comments/modernComment_102_6D5ED3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C81856-C0A2-420D-B82E-AF9A2CDED0D1}" authorId="{136A41CE-3F28-2D9A-A504-6DB5A8840168}" created="2024-01-24T20:13:48.605">
    <pc:sldMkLst xmlns:pc="http://schemas.microsoft.com/office/powerpoint/2013/main/command">
      <pc:docMk/>
      <pc:sldMk cId="752314797" sldId="256"/>
    </pc:sldMkLst>
    <p188:txBody>
      <a:bodyPr/>
      <a:lstStyle/>
      <a:p>
        <a:r>
          <a:rPr lang="ru-RU"/>
          <a:t>Test annotaion</a:t>
        </a:r>
      </a:p>
    </p188:txBody>
  </p188:cm>
</p188:cmLst>
</file>

<file path=ppt/comments/modernComment_103_CB781A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5612ED-1CC4-40EA-A69A-B840C2ED6401}" authorId="{136A41CE-3F28-2D9A-A504-6DB5A8840168}" created="2024-01-24T20:14:13.232">
    <pc:sldMkLst xmlns:pc="http://schemas.microsoft.com/office/powerpoint/2013/main/command">
      <pc:docMk/>
      <pc:sldMk cId="800784860" sldId="257"/>
    </pc:sldMkLst>
    <p188:txBody>
      <a:bodyPr/>
      <a:lstStyle/>
      <a:p>
        <a:r>
          <a:rPr lang="ru-RU"/>
          <a:t>Second slide annotation</a:t>
        </a:r>
      </a:p>
    </p188:txBody>
  </p188:cm>
</p188:cmLst>
</file>

<file path=ppt/comments/modernComment_104_2728CC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0A353C-C7CA-41AB-91D8-1A7DD359CC57}" authorId="{136A41CE-3F28-2D9A-A504-6DB5A8840168}" created="2024-01-24T20:13:48.605">
    <pc:sldMkLst xmlns:pc="http://schemas.microsoft.com/office/powerpoint/2013/main/command">
      <pc:docMk/>
      <pc:sldMk cId="752314797" sldId="256"/>
    </pc:sldMkLst>
    <p188:txBody>
      <a:bodyPr/>
      <a:lstStyle/>
      <a:p>
        <a:r>
          <a:rPr lang="ru-RU"/>
          <a:t>Test annotaion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9BA-EE89-6FB2-049B-1AE7562F0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16C0-90C0-7E4D-D06E-16A9B617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AA14-F27C-7B64-C6FD-637B2444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844E-EC57-420D-B14E-247EB9F4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90F0-68FF-D5AB-54AC-8E4281C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7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6D99-673A-2CE9-0A2D-29F30B11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08941-E647-CE3B-9B39-0A8368BBB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39ED-9CBE-296A-5812-27567891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DE39-66F0-A5D9-1EAE-9A098DEA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287A-F221-B68E-0678-9FBAD99E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9D2AC-5ACA-D740-2054-F03229F9E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E990-8B6E-F228-295B-FA0D3872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3D24-F780-D00A-05B7-264A6CC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7309-D249-CF86-88A7-59A62AFA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3CB3-DE01-C749-F3CA-331A33E1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1DAC-BCD9-C132-928E-878EECD5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40B3-2796-9D23-75B6-4558E053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F0C9-9112-6079-B3C6-6957C2CB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206D-4075-78D0-8D8C-77F40355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41C8-AE47-2108-9DF8-55AC2DC8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8DB4-9201-514F-685C-12614B30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A559-D664-F9C4-F346-90F24A33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7A4F-5C50-2DB7-8C63-63AA27E7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C8C2-3734-279D-B476-0DBFEECD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A22-49DD-DC49-1BF1-9F9C785A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A52-18FD-176F-44D3-15A8C02C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EA08-84DB-7474-D060-D8CC7EB7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1F83-7B6B-A8A3-3CC3-1C138FC8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EB18A-8A52-0751-CA3B-1EE5DBBB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6C9F-AC67-76CC-26C0-36C8FA38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7ED7-364D-150E-EDEA-A2E9F3CE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EF63-4F5F-DC89-356D-BD27CB25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6E545-3D9C-4197-3B37-FACCF406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99B2-6914-6A4A-B02F-3F42BF2F3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56C3C-C518-DB13-F090-94978F74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188A7-D2D1-0CAE-E35A-ADB97719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7BEE-A9E2-BD3B-0830-86DFA658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973EC-457D-6931-EA47-1C48A64A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0ED23-8017-4E38-5D60-60F3A6B8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8848-B562-7A02-6137-69E0FD8A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9E5F-5282-EFCF-A7C9-33586C48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C3BCB-698D-D055-D607-3B8ECE3E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5DDA-B73A-C3FC-F379-D7A0C595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D51E7-3A6D-77DB-8214-9676F3A6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251A4-85A4-2B58-2699-A8B7F586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0FAF-6961-B0C6-E1CE-93D39CC0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9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BC66-443C-0230-BD84-62F54E5B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63E3-689E-D9B7-8AE0-937A5589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3701-FB00-539B-6538-DE14673F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1D25-0A97-BA37-26C8-8DFFADB7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D61A-1D80-4ED5-D5E8-33D5A323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A60C-281F-0DFA-A855-4DF775B9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4B74-BA41-75F5-522A-E667CDE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CD45D-B5B7-CAFE-1C54-D5427C4B1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AED32-D199-C553-FE8B-C38EEFF9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3ECA2-CCD9-E5F5-7C7D-F4A23765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70AC-06D9-B66A-3C0E-46BB537F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04C3-89B8-4EDD-8855-2400B42E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3ED33-F0D1-15E7-6ACF-B64B6A08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67E9-A138-EADC-09E9-E37A67F1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03EC-954E-1225-43F6-098E0DA69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1E38-F578-45D0-A6CC-3F02E6CADF0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4E37-DC79-57B4-B13B-BA1542B6D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2F83-75B9-B2A0-9F2B-A753FA038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85E-CFC8-47BA-84CE-1E03FFF4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2CD769AD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2FBB01DC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6D5ED35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CB781A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2728CC5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9CF-EE51-D381-3325-DA1715C1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Slides.Dev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2099-80E8-2CED-C66F-C5E45E744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5C47-58DC-5B27-CD5D-ED6A88D05CCA}"/>
              </a:ext>
            </a:extLst>
          </p:cNvPr>
          <p:cNvSpPr txBox="1"/>
          <p:nvPr/>
        </p:nvSpPr>
        <p:spPr>
          <a:xfrm>
            <a:off x="8173617" y="3255962"/>
            <a:ext cx="3359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Text to </a:t>
            </a:r>
            <a:r>
              <a:rPr lang="en-US" dirty="0">
                <a:solidFill>
                  <a:srgbClr val="FF0000"/>
                </a:solidFill>
              </a:rPr>
              <a:t>replace dolor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Non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et </a:t>
            </a:r>
            <a:r>
              <a:rPr lang="en-US" dirty="0" err="1"/>
              <a:t>voluptates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 a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Ut rerum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alias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error autem. Rem fugit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 qui </a:t>
            </a:r>
            <a:r>
              <a:rPr lang="en-US" dirty="0" err="1"/>
              <a:t>inventore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Text to replace sed </a:t>
            </a:r>
            <a:r>
              <a:rPr lang="en-US" dirty="0" err="1">
                <a:solidFill>
                  <a:srgbClr val="0070C0"/>
                </a:solidFill>
              </a:rPr>
              <a:t>natus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quibusdam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 ipsum sit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vel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>
                <a:solidFill>
                  <a:srgbClr val="FF0000"/>
                </a:solidFill>
              </a:rPr>
              <a:t>to Replace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14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9CF-EE51-D381-3325-DA1715C1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Slides.Dev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2099-80E8-2CED-C66F-C5E45E744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A2D20-C02A-5551-55EB-F4866E2CBFA0}"/>
              </a:ext>
            </a:extLst>
          </p:cNvPr>
          <p:cNvSpPr txBox="1"/>
          <p:nvPr/>
        </p:nvSpPr>
        <p:spPr>
          <a:xfrm>
            <a:off x="578499" y="566678"/>
            <a:ext cx="3359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Text to Replace dolor sit </a:t>
            </a:r>
            <a:r>
              <a:rPr lang="en-US" dirty="0" err="1"/>
              <a:t>amet</a:t>
            </a:r>
            <a:r>
              <a:rPr lang="en-US" dirty="0"/>
              <a:t>. Non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et </a:t>
            </a:r>
            <a:r>
              <a:rPr lang="en-US" dirty="0" err="1"/>
              <a:t>voluptates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 a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Ut rerum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alias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error autem. Rem fugit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 qui </a:t>
            </a:r>
            <a:r>
              <a:rPr lang="en-US" dirty="0" err="1"/>
              <a:t>inventore</a:t>
            </a:r>
            <a:r>
              <a:rPr lang="en-US" dirty="0"/>
              <a:t> Text to replace sed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quibusdam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 ipsum sit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vel </a:t>
            </a:r>
            <a:r>
              <a:rPr lang="en-US" dirty="0" err="1"/>
              <a:t>dolores</a:t>
            </a:r>
            <a:r>
              <a:rPr lang="en-US" dirty="0"/>
              <a:t> text to replace.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7848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9CF-EE51-D381-3325-DA1715C1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Slides.Dev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2099-80E8-2CED-C66F-C5E45E744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5C47-58DC-5B27-CD5D-ED6A88D05CCA}"/>
              </a:ext>
            </a:extLst>
          </p:cNvPr>
          <p:cNvSpPr txBox="1"/>
          <p:nvPr/>
        </p:nvSpPr>
        <p:spPr>
          <a:xfrm>
            <a:off x="8173617" y="3255962"/>
            <a:ext cx="3359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Text to </a:t>
            </a:r>
            <a:r>
              <a:rPr lang="en-US" dirty="0">
                <a:solidFill>
                  <a:srgbClr val="FF0000"/>
                </a:solidFill>
              </a:rPr>
              <a:t>replace dolor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Non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et </a:t>
            </a:r>
            <a:r>
              <a:rPr lang="en-US" dirty="0" err="1"/>
              <a:t>voluptates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 a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Ut rerum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alias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error autem. Rem fugit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 qui </a:t>
            </a:r>
            <a:r>
              <a:rPr lang="en-US" dirty="0" err="1"/>
              <a:t>inventore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Text to replace sed </a:t>
            </a:r>
            <a:r>
              <a:rPr lang="en-US" dirty="0" err="1">
                <a:solidFill>
                  <a:srgbClr val="0070C0"/>
                </a:solidFill>
              </a:rPr>
              <a:t>natus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quibusdam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 ipsum sit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vel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>
                <a:solidFill>
                  <a:srgbClr val="FF0000"/>
                </a:solidFill>
              </a:rPr>
              <a:t>to Replace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310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9CF-EE51-D381-3325-DA1715C1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Slides.Dev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2099-80E8-2CED-C66F-C5E45E744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A2D20-C02A-5551-55EB-F4866E2CBFA0}"/>
              </a:ext>
            </a:extLst>
          </p:cNvPr>
          <p:cNvSpPr txBox="1"/>
          <p:nvPr/>
        </p:nvSpPr>
        <p:spPr>
          <a:xfrm>
            <a:off x="578499" y="566678"/>
            <a:ext cx="3359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Text to Replace dolor sit </a:t>
            </a:r>
            <a:r>
              <a:rPr lang="en-US" dirty="0" err="1"/>
              <a:t>amet</a:t>
            </a:r>
            <a:r>
              <a:rPr lang="en-US" dirty="0"/>
              <a:t>. Non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et </a:t>
            </a:r>
            <a:r>
              <a:rPr lang="en-US" dirty="0" err="1"/>
              <a:t>voluptates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 a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Ut rerum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alias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error autem. Rem fugit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 qui </a:t>
            </a:r>
            <a:r>
              <a:rPr lang="en-US" dirty="0" err="1"/>
              <a:t>inventore</a:t>
            </a:r>
            <a:r>
              <a:rPr lang="en-US" dirty="0"/>
              <a:t> Text to replace sed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quibusdam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 ipsum sit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vel </a:t>
            </a:r>
            <a:r>
              <a:rPr lang="en-US" dirty="0" err="1"/>
              <a:t>dolores</a:t>
            </a:r>
            <a:r>
              <a:rPr lang="en-US" dirty="0"/>
              <a:t> text to replace.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6458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9CF-EE51-D381-3325-DA1715C1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Slides.Dev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2099-80E8-2CED-C66F-C5E45E744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5C47-58DC-5B27-CD5D-ED6A88D05CCA}"/>
              </a:ext>
            </a:extLst>
          </p:cNvPr>
          <p:cNvSpPr txBox="1"/>
          <p:nvPr/>
        </p:nvSpPr>
        <p:spPr>
          <a:xfrm>
            <a:off x="8173617" y="3255962"/>
            <a:ext cx="3359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Text to </a:t>
            </a:r>
            <a:r>
              <a:rPr lang="en-US" dirty="0">
                <a:solidFill>
                  <a:srgbClr val="FF0000"/>
                </a:solidFill>
              </a:rPr>
              <a:t>replace dolor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Non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et </a:t>
            </a:r>
            <a:r>
              <a:rPr lang="en-US" dirty="0" err="1"/>
              <a:t>voluptates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 a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Ut rerum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alias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error autem. Rem fugit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 qui </a:t>
            </a:r>
            <a:r>
              <a:rPr lang="en-US" dirty="0" err="1"/>
              <a:t>inventore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Text to replace sed </a:t>
            </a:r>
            <a:r>
              <a:rPr lang="en-US" dirty="0" err="1">
                <a:solidFill>
                  <a:srgbClr val="0070C0"/>
                </a:solidFill>
              </a:rPr>
              <a:t>natus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quibusdam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 ipsum sit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vel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>
                <a:solidFill>
                  <a:srgbClr val="FF0000"/>
                </a:solidFill>
              </a:rPr>
              <a:t>to Replace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9851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295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Slides.Dev</vt:lpstr>
      <vt:lpstr>Slides.Dev</vt:lpstr>
      <vt:lpstr>Slides.Dev</vt:lpstr>
      <vt:lpstr>Slides.Dev</vt:lpstr>
      <vt:lpstr>Slides.Dev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Slides.Dev</dc:title>
  <dc:creator>Maksim</dc:creator>
  <cp:lastModifiedBy>Maksim Churyumov</cp:lastModifiedBy>
  <cp:revision>7</cp:revision>
  <dcterms:created xsi:type="dcterms:W3CDTF">2022-10-25T14:35:13Z</dcterms:created>
  <dcterms:modified xsi:type="dcterms:W3CDTF">2024-04-13T07:43:17Z</dcterms:modified>
</cp:coreProperties>
</file>