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8"/>
  </p:notesMasterIdLst>
  <p:handoutMasterIdLst>
    <p:handoutMasterId r:id="rId19"/>
  </p:handoutMasterIdLst>
  <p:sldIdLst>
    <p:sldId id="342" r:id="rId5"/>
    <p:sldId id="359" r:id="rId6"/>
    <p:sldId id="382" r:id="rId7"/>
    <p:sldId id="384" r:id="rId8"/>
    <p:sldId id="375" r:id="rId9"/>
    <p:sldId id="365" r:id="rId10"/>
    <p:sldId id="376" r:id="rId11"/>
    <p:sldId id="377" r:id="rId12"/>
    <p:sldId id="378" r:id="rId13"/>
    <p:sldId id="379" r:id="rId14"/>
    <p:sldId id="380" r:id="rId15"/>
    <p:sldId id="381" r:id="rId16"/>
    <p:sldId id="372" r:id="rId1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3FBFE"/>
    <a:srgbClr val="000000"/>
    <a:srgbClr val="FFFFFF"/>
    <a:srgbClr val="05202E"/>
    <a:srgbClr val="05152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10A1B5D5-9B99-4C35-A422-299274C87663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EB344D84-9AFB-497E-A393-DC336BA19D2E}" styleName="Medium Style 3 - Accent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EB9631B5-78F2-41C9-869B-9F39066F8104}" styleName="Medium Style 3 - 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4"/>
          </a:solidFill>
        </a:fill>
      </a:tcStyle>
    </a:firstRow>
  </a:tblStyle>
  <a:tblStyle styleId="{74C1A8A3-306A-4EB7-A6B1-4F7E0EB9C5D6}" styleName="Medium Style 3 - Accent 5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5A111915-BE36-4E01-A7E5-04B1672EAD32}" styleName="Light Style 2 - Accent 5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5"/>
            </a:lnRef>
          </a:top>
          <a:bottom>
            <a:lnRef idx="1">
              <a:schemeClr val="accent5"/>
            </a:lnRef>
          </a:bottom>
        </a:tcBdr>
      </a:tcStyle>
    </a:band1H>
    <a:band1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1V>
    <a:band2V>
      <a:tcStyle>
        <a:tcBdr>
          <a:left>
            <a:lnRef idx="1">
              <a:schemeClr val="accent5"/>
            </a:lnRef>
          </a:left>
          <a:right>
            <a:lnRef idx="1">
              <a:schemeClr val="accent5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5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5"/>
        </a:fillRef>
      </a:tcStyle>
    </a:firstRow>
  </a:tblStyle>
  <a:tblStyle styleId="{912C8C85-51F0-491E-9774-3900AFEF0FD7}" styleName="Light Style 2 - Accent 6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6"/>
            </a:lnRef>
          </a:top>
          <a:bottom>
            <a:lnRef idx="1">
              <a:schemeClr val="accent6"/>
            </a:lnRef>
          </a:bottom>
        </a:tcBdr>
      </a:tcStyle>
    </a:band1H>
    <a:band1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1V>
    <a:band2V>
      <a:tcStyle>
        <a:tcBdr>
          <a:left>
            <a:lnRef idx="1">
              <a:schemeClr val="accent6"/>
            </a:lnRef>
          </a:left>
          <a:right>
            <a:lnRef idx="1">
              <a:schemeClr val="accent6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6"/>
        </a:fillRef>
      </a:tcStyle>
    </a:firstRow>
  </a:tblStyle>
  <a:tblStyle styleId="{10A1B5D5-9B99-4C35-A422-299274C87663}" styleName="Medium Style 1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6">
              <a:tint val="20000"/>
            </a:schemeClr>
          </a:solidFill>
        </a:fill>
      </a:tcStyle>
    </a:band1H>
    <a:band1V>
      <a:tcStyle>
        <a:tcBdr/>
        <a:fill>
          <a:solidFill>
            <a:schemeClr val="accent6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6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1E171933-4619-4E11-9A3F-F7608DF75F80}" styleName="Medium Style 1 - Accent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4"/>
              </a:solidFill>
            </a:ln>
          </a:left>
          <a:right>
            <a:ln w="12700" cmpd="sng">
              <a:solidFill>
                <a:schemeClr val="accent4"/>
              </a:solidFill>
            </a:ln>
          </a:right>
          <a:top>
            <a:ln w="12700" cmpd="sng">
              <a:solidFill>
                <a:schemeClr val="accent4"/>
              </a:solidFill>
            </a:ln>
          </a:top>
          <a:bottom>
            <a:ln w="12700" cmpd="sng">
              <a:solidFill>
                <a:schemeClr val="accent4"/>
              </a:solidFill>
            </a:ln>
          </a:bottom>
          <a:insideH>
            <a:ln w="12700" cmpd="sng">
              <a:solidFill>
                <a:schemeClr val="accent4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4">
              <a:tint val="20000"/>
            </a:schemeClr>
          </a:solidFill>
        </a:fill>
      </a:tcStyle>
    </a:band1H>
    <a:band1V>
      <a:tcStyle>
        <a:tcBdr/>
        <a:fill>
          <a:solidFill>
            <a:schemeClr val="accent4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93296810-A885-4BE3-A3E7-6D5BEEA58F35}" styleName="Medium Style 2 - Accent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5388" autoAdjust="0"/>
  </p:normalViewPr>
  <p:slideViewPr>
    <p:cSldViewPr snapToGrid="0" snapToObjects="1" showGuides="1">
      <p:cViewPr varScale="1">
        <p:scale>
          <a:sx n="105" d="100"/>
          <a:sy n="105" d="100"/>
        </p:scale>
        <p:origin x="834" y="114"/>
      </p:cViewPr>
      <p:guideLst>
        <p:guide orient="horz" pos="2160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notesViewPr>
    <p:cSldViewPr snapToGrid="0" snapToObjects="1">
      <p:cViewPr varScale="1">
        <p:scale>
          <a:sx n="67" d="100"/>
          <a:sy n="67" d="100"/>
        </p:scale>
        <p:origin x="3120" y="7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microsoft.com/office/2018/10/relationships/authors" Target="author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tableStyles" Target="tableStyles.xml"/><Relationship Id="rId10" Type="http://schemas.openxmlformats.org/officeDocument/2006/relationships/slide" Target="slides/slide6.xml"/><Relationship Id="rId19" Type="http://schemas.openxmlformats.org/officeDocument/2006/relationships/handoutMaster" Target="handoutMasters/handoutMaster1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4459878-C319-6BF3-52DC-16FA4340A6C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82FA7FC-DFAE-8499-5A3E-AD9648D7FCA1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58BFD57-AB0A-470B-A7AF-56DFE7B5174A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4C9C12BB-9544-9F9A-BEDA-E71686438591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D1E77E4-B9A2-A882-9240-3AE65EE2176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E9D61A1-75D9-49F7-83EB-F5872642613A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73272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4B3339F-6CEA-4641-BE08-40DAFD6FCF25}" type="datetimeFigureOut">
              <a:rPr lang="en-US" smtClean="0"/>
              <a:t>11/10/2024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EF75CB5-5666-5049-9AE0-38EFD385C21E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556262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7599972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61510092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8901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0267386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252248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EF75CB5-5666-5049-9AE0-38EFD385C21E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6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74501237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302908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2487217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6512558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41994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EF75CB5-5666-5049-9AE0-38EFD385C21E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3921364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Subtitle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0" y="304799"/>
            <a:ext cx="12191998" cy="3215641"/>
          </a:xfrm>
        </p:spPr>
        <p:txBody>
          <a:bodyPr lIns="0" rIns="0" bIns="0" anchor="b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2" name="Subtitle 2">
            <a:extLst>
              <a:ext uri="{FF2B5EF4-FFF2-40B4-BE49-F238E27FC236}">
                <a16:creationId xmlns:a16="http://schemas.microsoft.com/office/drawing/2014/main" id="{58B9CAE2-F3DD-D6D3-96C8-D947A4117752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" y="3670628"/>
            <a:ext cx="12191997" cy="2577772"/>
          </a:xfrm>
        </p:spPr>
        <p:txBody>
          <a:bodyPr>
            <a:noAutofit/>
          </a:bodyPr>
          <a:lstStyle>
            <a:lvl1pPr marL="0" indent="0" algn="ctr">
              <a:buNone/>
              <a:defRPr sz="3200" b="0" i="0" cap="all" spc="600" baseline="0">
                <a:solidFill>
                  <a:schemeClr val="accent3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41193215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7123B0D0-B01D-0BB0-6127-A878BE49D1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039728" y="-6350"/>
            <a:ext cx="6154615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889627" y="173736"/>
            <a:ext cx="4352662" cy="220370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6C363351-4779-B42E-ED7A-C4AF2920BABC}"/>
              </a:ext>
            </a:extLst>
          </p:cNvPr>
          <p:cNvSpPr>
            <a:spLocks noGrp="1"/>
          </p:cNvSpPr>
          <p:nvPr>
            <p:ph type="pic" sz="quarter" idx="37"/>
          </p:nvPr>
        </p:nvSpPr>
        <p:spPr>
          <a:xfrm>
            <a:off x="336550" y="336550"/>
            <a:ext cx="5303640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889627" y="3104277"/>
            <a:ext cx="4371560" cy="3022201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F0712911-615E-724B-FC0F-996291526D3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889627" y="2679480"/>
            <a:ext cx="4352662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3308264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CFFF0E2-6B47-67EB-D6AA-D972E7B7C36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-6350"/>
            <a:ext cx="464695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Arial Nova"/>
              <a:ea typeface="+mn-ea"/>
              <a:cs typeface="+mn-cs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4827F6F-999F-23E9-8C09-325D1A76B0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80134"/>
            <a:ext cx="3114078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171396"/>
            <a:ext cx="3736630" cy="2202350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41716" y="3078480"/>
            <a:ext cx="3108193" cy="30479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921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2pPr>
            <a:lvl3pPr marL="861822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3pPr>
            <a:lvl4pPr marL="1152144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2" name="Table Placeholder 11">
            <a:extLst>
              <a:ext uri="{FF2B5EF4-FFF2-40B4-BE49-F238E27FC236}">
                <a16:creationId xmlns:a16="http://schemas.microsoft.com/office/drawing/2014/main" id="{D360C16C-E69B-FDEF-F033-CA9A2E238288}"/>
              </a:ext>
            </a:extLst>
          </p:cNvPr>
          <p:cNvSpPr>
            <a:spLocks noGrp="1"/>
          </p:cNvSpPr>
          <p:nvPr>
            <p:ph type="tbl" sz="quarter" idx="37"/>
          </p:nvPr>
        </p:nvSpPr>
        <p:spPr>
          <a:xfrm>
            <a:off x="5067300" y="404813"/>
            <a:ext cx="6705600" cy="6048375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9072198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4196A82D-0723-4BA3-0283-9F0D67B0CE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0" y="0"/>
            <a:ext cx="12191999" cy="685800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6A20A5FD-BDFB-45F2-E644-E93FB81CA5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416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33562" y="433906"/>
            <a:ext cx="10515601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814302" y="2465535"/>
            <a:ext cx="7303538" cy="3427265"/>
          </a:xfrm>
        </p:spPr>
        <p:txBody>
          <a:bodyPr/>
          <a:lstStyle>
            <a:lvl1pPr marL="283464" indent="-283464"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buFont typeface="Arial" panose="020B0604020202020204" pitchFamily="34" charset="0"/>
              <a:buChar char="•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566928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2pPr>
            <a:lvl3pPr marL="859536" indent="-28346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3pPr>
            <a:lvl4pPr marL="1152144">
              <a:lnSpc>
                <a:spcPct val="120000"/>
              </a:lnSpc>
              <a:spcBef>
                <a:spcPts val="500"/>
              </a:spcBef>
              <a:buClr>
                <a:schemeClr val="accent3"/>
              </a:buClr>
              <a:defRPr sz="1800" spc="0"/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0" name="Content Placeholder 9">
            <a:extLst>
              <a:ext uri="{FF2B5EF4-FFF2-40B4-BE49-F238E27FC236}">
                <a16:creationId xmlns:a16="http://schemas.microsoft.com/office/drawing/2014/main" id="{4E7FC75E-AA73-003E-D4E3-B1819886AF9C}"/>
              </a:ext>
            </a:extLst>
          </p:cNvPr>
          <p:cNvSpPr>
            <a:spLocks noGrp="1"/>
          </p:cNvSpPr>
          <p:nvPr>
            <p:ph sz="quarter" idx="37" hasCustomPrompt="1"/>
          </p:nvPr>
        </p:nvSpPr>
        <p:spPr>
          <a:xfrm>
            <a:off x="8392160" y="2465388"/>
            <a:ext cx="2856865" cy="3427412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Font typeface="Arial" panose="020B0604020202020204" pitchFamily="34" charset="0"/>
              <a:buNone/>
              <a:defRPr sz="1800">
                <a:solidFill>
                  <a:schemeClr val="bg1"/>
                </a:solidFill>
                <a:latin typeface="+mn-lt"/>
              </a:defRPr>
            </a:lvl1pPr>
            <a:lvl2pPr marL="457200" indent="0">
              <a:lnSpc>
                <a:spcPct val="120000"/>
              </a:lnSpc>
              <a:spcBef>
                <a:spcPts val="1000"/>
              </a:spcBef>
              <a:buNone/>
              <a:defRPr sz="1600">
                <a:solidFill>
                  <a:schemeClr val="bg1"/>
                </a:solidFill>
                <a:latin typeface="+mn-lt"/>
              </a:defRPr>
            </a:lvl2pPr>
            <a:lvl3pPr marL="914400" indent="0">
              <a:lnSpc>
                <a:spcPct val="120000"/>
              </a:lnSpc>
              <a:spcBef>
                <a:spcPts val="1000"/>
              </a:spcBef>
              <a:buNone/>
              <a:defRPr sz="1400">
                <a:solidFill>
                  <a:schemeClr val="bg1"/>
                </a:solidFill>
                <a:latin typeface="+mn-lt"/>
              </a:defRPr>
            </a:lvl3pPr>
            <a:lvl4pPr marL="13716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4pPr>
            <a:lvl5pPr marL="1828800" indent="0">
              <a:lnSpc>
                <a:spcPct val="120000"/>
              </a:lnSpc>
              <a:spcBef>
                <a:spcPts val="1000"/>
              </a:spcBef>
              <a:buNone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text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61196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02D51531-1219-2E4B-DCE7-C6FD9D809F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C02E56-87A4-158A-F0B0-DB8E9BE3AE5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91547"/>
            <a:ext cx="10546763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370" y="643842"/>
            <a:ext cx="10515601" cy="1140849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0" name="Table Placeholder 9">
            <a:extLst>
              <a:ext uri="{FF2B5EF4-FFF2-40B4-BE49-F238E27FC236}">
                <a16:creationId xmlns:a16="http://schemas.microsoft.com/office/drawing/2014/main" id="{471D7DE3-05F5-8052-02FA-6EF9717E15BE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5025" y="2560638"/>
            <a:ext cx="10515600" cy="3478212"/>
          </a:xfrm>
        </p:spPr>
        <p:txBody>
          <a:bodyPr/>
          <a:lstStyle>
            <a:lvl1pPr>
              <a:defRPr sz="2400">
                <a:latin typeface="+mn-lt"/>
              </a:defRPr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6468DE94-FC46-A848-7949-ABFEADADEA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545918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losing">
    <p:bg>
      <p:bgPr>
        <a:gradFill>
          <a:gsLst>
            <a:gs pos="81987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289F5C3D-E9E6-75E0-BF7D-799B5CFE5E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575462" y="4137"/>
            <a:ext cx="7616537" cy="6853863"/>
            <a:chOff x="4575462" y="4137"/>
            <a:chExt cx="7616537" cy="6853863"/>
          </a:xfrm>
        </p:grpSpPr>
        <p:grpSp>
          <p:nvGrpSpPr>
            <p:cNvPr id="16" name="Group 15">
              <a:extLst>
                <a:ext uri="{FF2B5EF4-FFF2-40B4-BE49-F238E27FC236}">
                  <a16:creationId xmlns:a16="http://schemas.microsoft.com/office/drawing/2014/main" id="{CDE1D2C2-40C4-6B80-E8C6-B4CE94C23037}"/>
                </a:ext>
              </a:extLst>
            </p:cNvPr>
            <p:cNvGrpSpPr/>
            <p:nvPr/>
          </p:nvGrpSpPr>
          <p:grpSpPr>
            <a:xfrm>
              <a:off x="4575462" y="691665"/>
              <a:ext cx="364018" cy="857035"/>
              <a:chOff x="468157" y="1144246"/>
              <a:chExt cx="364018" cy="857035"/>
            </a:xfrm>
          </p:grpSpPr>
          <p:sp>
            <p:nvSpPr>
              <p:cNvPr id="27" name="Oval 26">
                <a:extLst>
                  <a:ext uri="{FF2B5EF4-FFF2-40B4-BE49-F238E27FC236}">
                    <a16:creationId xmlns:a16="http://schemas.microsoft.com/office/drawing/2014/main" id="{7C904D88-E1BE-F1FA-D405-F55DA966DA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705405" y="1144246"/>
                <a:ext cx="126770" cy="126770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18" name="Graphic 12">
                <a:extLst>
                  <a:ext uri="{FF2B5EF4-FFF2-40B4-BE49-F238E27FC236}">
                    <a16:creationId xmlns:a16="http://schemas.microsoft.com/office/drawing/2014/main" id="{1D8F0816-C429-D32E-058B-33405874DFA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468157" y="1963496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pic>
          <p:nvPicPr>
            <p:cNvPr id="4" name="Content Placeholder 14">
              <a:extLst>
                <a:ext uri="{FF2B5EF4-FFF2-40B4-BE49-F238E27FC236}">
                  <a16:creationId xmlns:a16="http://schemas.microsoft.com/office/drawing/2014/main" id="{14AC0A97-7D79-3DBE-FB53-A9EBFD806E0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 userDrawn="1"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6542796" y="4137"/>
              <a:ext cx="5649203" cy="6853863"/>
            </a:xfrm>
            <a:prstGeom prst="rect">
              <a:avLst/>
            </a:prstGeom>
          </p:spPr>
        </p:pic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51E83F98-B388-2594-BACB-E3DB652C97D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5831" y="173735"/>
            <a:ext cx="4409514" cy="2203704"/>
          </a:xfrm>
        </p:spPr>
        <p:txBody>
          <a:bodyPr anchor="b">
            <a:noAutofit/>
          </a:bodyPr>
          <a:lstStyle>
            <a:lvl1pPr>
              <a:defRPr sz="3200" cap="all" baseline="0">
                <a:solidFill>
                  <a:schemeClr val="accent3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0D9D0F3E-69D8-49F3-5D7A-71FDC4E3EEE3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831850" y="3079119"/>
            <a:ext cx="4413250" cy="2752725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buClr>
                <a:schemeClr val="accent3"/>
              </a:buClr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61CFC792-44F7-2497-E19D-8FB08AFF9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79192"/>
            <a:ext cx="4101929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37826071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Pr>
        <a:gradFill>
          <a:gsLst>
            <a:gs pos="93000">
              <a:schemeClr val="tx2"/>
            </a:gs>
            <a:gs pos="81000">
              <a:schemeClr val="accent6">
                <a:lumMod val="50000"/>
              </a:schemeClr>
            </a:gs>
            <a:gs pos="27000">
              <a:schemeClr val="tx1"/>
            </a:gs>
            <a:gs pos="8000">
              <a:schemeClr val="accent4">
                <a:lumMod val="75000"/>
              </a:schemeClr>
            </a:gs>
            <a:gs pos="0">
              <a:schemeClr val="accent4"/>
            </a:gs>
            <a:gs pos="99000">
              <a:schemeClr val="tx2">
                <a:lumMod val="40000"/>
                <a:lumOff val="60000"/>
              </a:schemeClr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1BA6450-E291-DC40-F198-C02B485137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3" y="1"/>
            <a:ext cx="12192003" cy="6857999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A462FF1-D97D-8505-FE7F-8B2DB411A8B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" y="1821180"/>
            <a:ext cx="12191994" cy="3215641"/>
          </a:xfrm>
        </p:spPr>
        <p:txBody>
          <a:bodyPr lIns="0" rIns="0" bIns="0" anchor="ctr" anchorCtr="0">
            <a:noAutofit/>
          </a:bodyPr>
          <a:lstStyle>
            <a:lvl1pPr algn="ctr">
              <a:defRPr sz="6000" kern="1200" cap="all" spc="3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163504510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3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A084D09-1B2D-4EE2-82A7-83196133B8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-6350"/>
            <a:ext cx="12185769" cy="6864350"/>
            <a:chOff x="0" y="-6350"/>
            <a:chExt cx="12185769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53860AA6-1B14-DF89-B725-CC444E50202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0" y="-6350"/>
              <a:ext cx="6160393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Content Placeholder 14">
              <a:extLst>
                <a:ext uri="{FF2B5EF4-FFF2-40B4-BE49-F238E27FC236}">
                  <a16:creationId xmlns:a16="http://schemas.microsoft.com/office/drawing/2014/main" id="{D172E570-D67F-4980-88C2-CF6560C1C1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alphaModFix/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 rot="5400000">
              <a:off x="5750267" y="410125"/>
              <a:ext cx="6845628" cy="6025377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F90BF68-CF26-6705-CBFD-428BEB787EDB}"/>
                </a:ext>
              </a:extLst>
            </p:cNvPr>
            <p:cNvGrpSpPr/>
            <p:nvPr/>
          </p:nvGrpSpPr>
          <p:grpSpPr>
            <a:xfrm rot="10800000">
              <a:off x="5304704" y="259572"/>
              <a:ext cx="584267" cy="390181"/>
              <a:chOff x="1876516" y="596691"/>
              <a:chExt cx="584267" cy="390181"/>
            </a:xfrm>
          </p:grpSpPr>
          <p:sp>
            <p:nvSpPr>
              <p:cNvPr id="8" name="Oval 7">
                <a:extLst>
                  <a:ext uri="{FF2B5EF4-FFF2-40B4-BE49-F238E27FC236}">
                    <a16:creationId xmlns:a16="http://schemas.microsoft.com/office/drawing/2014/main" id="{1066F635-8DB9-B091-8467-D8F0327217F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876516" y="842493"/>
                <a:ext cx="144379" cy="144379"/>
              </a:xfrm>
              <a:prstGeom prst="ellipse">
                <a:avLst/>
              </a:prstGeom>
              <a:noFill/>
              <a:ln>
                <a:solidFill>
                  <a:schemeClr val="accent4">
                    <a:lumMod val="60000"/>
                    <a:lumOff val="40000"/>
                    <a:alpha val="49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>
                <a:noAutofit/>
              </a:bodyPr>
              <a:lstStyle/>
              <a:p>
                <a:pPr algn="ctr"/>
                <a:endParaRPr lang="en-US" dirty="0"/>
              </a:p>
            </p:txBody>
          </p:sp>
          <p:sp>
            <p:nvSpPr>
              <p:cNvPr id="9" name="Graphic 12">
                <a:extLst>
                  <a:ext uri="{FF2B5EF4-FFF2-40B4-BE49-F238E27FC236}">
                    <a16:creationId xmlns:a16="http://schemas.microsoft.com/office/drawing/2014/main" id="{882D2FD3-A05B-400C-6347-115486FFD94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360199" y="596691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960459F4-C5B9-4070-46D1-2E7DA3EFBF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 anchor="b"/>
          <a:lstStyle>
            <a:lvl1pPr>
              <a:defRPr sz="3200" cap="all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4F613B1-323C-4C25-4526-1D3313A7161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35831" y="2620500"/>
            <a:ext cx="4471665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2D2C2143-1936-BBDA-A6A8-40B6DBD16AED}"/>
              </a:ext>
            </a:extLst>
          </p:cNvPr>
          <p:cNvSpPr>
            <a:spLocks noGrp="1"/>
          </p:cNvSpPr>
          <p:nvPr>
            <p:ph sz="quarter" idx="10" hasCustomPrompt="1"/>
          </p:nvPr>
        </p:nvSpPr>
        <p:spPr>
          <a:xfrm>
            <a:off x="838201" y="3097848"/>
            <a:ext cx="4466504" cy="3405187"/>
          </a:xfrm>
        </p:spPr>
        <p:txBody>
          <a:bodyPr/>
          <a:lstStyle>
            <a:lvl1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800">
                <a:solidFill>
                  <a:schemeClr val="bg1"/>
                </a:solidFill>
                <a:latin typeface="+mn-lt"/>
              </a:defRPr>
            </a:lvl1pPr>
            <a:lvl2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600">
                <a:solidFill>
                  <a:schemeClr val="bg1"/>
                </a:solidFill>
                <a:latin typeface="+mn-lt"/>
              </a:defRPr>
            </a:lvl2pPr>
            <a:lvl3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400">
                <a:solidFill>
                  <a:schemeClr val="bg1"/>
                </a:solidFill>
                <a:latin typeface="+mn-lt"/>
              </a:defRPr>
            </a:lvl3pPr>
            <a:lvl4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4pPr>
            <a:lvl5pPr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10904071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126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8EB5B81B-FCE8-FE9C-8F0A-6488B25F0F6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21869" y="579120"/>
            <a:ext cx="11548261" cy="2733306"/>
          </a:xfrm>
        </p:spPr>
        <p:txBody>
          <a:bodyPr anchor="b">
            <a:noAutofit/>
          </a:bodyPr>
          <a:lstStyle>
            <a:lvl1pPr algn="ctr">
              <a:defRPr sz="32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7" name="Subtitle 2">
            <a:extLst>
              <a:ext uri="{FF2B5EF4-FFF2-40B4-BE49-F238E27FC236}">
                <a16:creationId xmlns:a16="http://schemas.microsoft.com/office/drawing/2014/main" id="{5F877C2F-8190-18D9-5D24-5BD7B05A29F8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321868" y="3484615"/>
            <a:ext cx="11562303" cy="2387865"/>
          </a:xfrm>
        </p:spPr>
        <p:txBody>
          <a:bodyPr>
            <a:noAutofit/>
          </a:bodyPr>
          <a:lstStyle>
            <a:lvl1pPr marL="0" indent="0" algn="ctr">
              <a:buNone/>
              <a:defRPr sz="60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6865902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gradFill>
          <a:gsLst>
            <a:gs pos="100000">
              <a:schemeClr val="tx2"/>
            </a:gs>
            <a:gs pos="79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54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3664209F-41AB-70E5-1B9E-7490900C59C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" y="1"/>
            <a:ext cx="12191997" cy="6857998"/>
          </a:xfrm>
          <a:prstGeom prst="rect">
            <a:avLst/>
          </a:prstGeom>
          <a:gradFill flip="none" rotWithShape="1">
            <a:gsLst>
              <a:gs pos="0">
                <a:srgbClr val="1A012C"/>
              </a:gs>
              <a:gs pos="45000">
                <a:srgbClr val="1A012C">
                  <a:alpha val="50000"/>
                </a:srgbClr>
              </a:gs>
              <a:gs pos="100000">
                <a:schemeClr val="accent6">
                  <a:lumMod val="50000"/>
                  <a:alpha val="50000"/>
                </a:schemeClr>
              </a:gs>
            </a:gsLst>
            <a:path path="circle">
              <a:fillToRect l="50000" t="50000" r="50000" b="50000"/>
            </a:path>
            <a:tileRect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032D3409-585B-54E2-1DCC-AC58804E4A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" y="-6350"/>
            <a:ext cx="6096000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99891" y="511762"/>
            <a:ext cx="4960830" cy="2785158"/>
          </a:xfrm>
        </p:spPr>
        <p:txBody>
          <a:bodyPr anchor="b">
            <a:noAutofit/>
          </a:bodyPr>
          <a:lstStyle>
            <a:lvl1pPr algn="l">
              <a:defRPr sz="2400" cap="all" spc="300" baseline="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8" name="Subtitle 2">
            <a:extLst>
              <a:ext uri="{FF2B5EF4-FFF2-40B4-BE49-F238E27FC236}">
                <a16:creationId xmlns:a16="http://schemas.microsoft.com/office/drawing/2014/main" id="{E47B8A5C-E279-DB0B-E9D3-92741787612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802640" y="3484615"/>
            <a:ext cx="4958081" cy="2387865"/>
          </a:xfrm>
        </p:spPr>
        <p:txBody>
          <a:bodyPr>
            <a:noAutofit/>
          </a:bodyPr>
          <a:lstStyle>
            <a:lvl1pPr marL="0" indent="0" algn="l">
              <a:buNone/>
              <a:defRPr sz="3200" b="0" i="0" cap="all" spc="600" baseline="0">
                <a:solidFill>
                  <a:schemeClr val="accent3">
                    <a:lumMod val="75000"/>
                  </a:schemeClr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D386C402-C5C5-2A54-C618-62673AD93CB4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97638" y="336550"/>
            <a:ext cx="5322887" cy="6184900"/>
          </a:xfrm>
        </p:spPr>
        <p:txBody>
          <a:bodyPr/>
          <a:lstStyle>
            <a:lvl1pPr algn="ctr"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8321855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and 2 column">
    <p:bg>
      <p:bgPr>
        <a:gradFill>
          <a:gsLst>
            <a:gs pos="100000">
              <a:schemeClr val="tx2"/>
            </a:gs>
            <a:gs pos="79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Content Placeholder 14">
            <a:extLst>
              <a:ext uri="{FF2B5EF4-FFF2-40B4-BE49-F238E27FC236}">
                <a16:creationId xmlns:a16="http://schemas.microsoft.com/office/drawing/2014/main" id="{318CE367-BBCB-F4AB-635F-4C9995EAE3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0" y="-6350"/>
            <a:ext cx="2356339" cy="6853863"/>
          </a:xfrm>
          <a:prstGeom prst="rect">
            <a:avLst/>
          </a:prstGeom>
        </p:spPr>
      </p:pic>
      <p:sp>
        <p:nvSpPr>
          <p:cNvPr id="5" name="Rectangle 4">
            <a:extLst>
              <a:ext uri="{FF2B5EF4-FFF2-40B4-BE49-F238E27FC236}">
                <a16:creationId xmlns:a16="http://schemas.microsoft.com/office/drawing/2014/main" id="{5CE3FBBA-81E2-31F1-EF51-02706B5B5C0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2356339" y="-6350"/>
            <a:ext cx="9831801" cy="6864350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9AD3746D-3CD1-FFA5-0019-AD0C588B19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305669" y="2002443"/>
            <a:ext cx="7922116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305669" y="113097"/>
            <a:ext cx="7420819" cy="16563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B9624CF4-7769-4663-3361-39136F5E20C8}"/>
              </a:ext>
            </a:extLst>
          </p:cNvPr>
          <p:cNvSpPr>
            <a:spLocks noGrp="1"/>
          </p:cNvSpPr>
          <p:nvPr>
            <p:ph sz="quarter" idx="31" hasCustomPrompt="1"/>
          </p:nvPr>
        </p:nvSpPr>
        <p:spPr>
          <a:xfrm>
            <a:off x="3305669" y="2470150"/>
            <a:ext cx="7420819" cy="3676649"/>
          </a:xfrm>
        </p:spPr>
        <p:txBody>
          <a:bodyPr/>
          <a:lstStyle>
            <a:lvl1pPr marL="2857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800">
                <a:solidFill>
                  <a:schemeClr val="bg1"/>
                </a:solidFill>
                <a:latin typeface="+mn-lt"/>
              </a:defRPr>
            </a:lvl1pPr>
            <a:lvl2pPr marL="8001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600">
                <a:solidFill>
                  <a:schemeClr val="bg1"/>
                </a:solidFill>
                <a:latin typeface="+mn-lt"/>
              </a:defRPr>
            </a:lvl2pPr>
            <a:lvl3pPr marL="1257300" indent="-34290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400">
                <a:solidFill>
                  <a:schemeClr val="bg1"/>
                </a:solidFill>
                <a:latin typeface="+mn-lt"/>
              </a:defRPr>
            </a:lvl3pPr>
            <a:lvl4pPr marL="16573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4pPr>
            <a:lvl5pPr marL="2114550" indent="-285750">
              <a:lnSpc>
                <a:spcPct val="120000"/>
              </a:lnSpc>
              <a:spcBef>
                <a:spcPts val="1000"/>
              </a:spcBef>
              <a:spcAft>
                <a:spcPts val="600"/>
              </a:spcAft>
              <a:buClr>
                <a:schemeClr val="accent3"/>
              </a:buClr>
              <a:buFont typeface="Arial" panose="020B0604020202020204" pitchFamily="34" charset="0"/>
              <a:buChar char="•"/>
              <a:defRPr sz="1200">
                <a:solidFill>
                  <a:schemeClr val="bg1"/>
                </a:solidFill>
                <a:latin typeface="+mn-lt"/>
              </a:defRPr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802670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361F2FA-20C7-5447-C138-CE2CA1867FE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3" y="2"/>
            <a:ext cx="12191997" cy="6857998"/>
            <a:chOff x="3" y="2"/>
            <a:chExt cx="12191997" cy="6857998"/>
          </a:xfrm>
        </p:grpSpPr>
        <p:sp>
          <p:nvSpPr>
            <p:cNvPr id="21" name="Rectangle 20">
              <a:extLst>
                <a:ext uri="{FF2B5EF4-FFF2-40B4-BE49-F238E27FC236}">
                  <a16:creationId xmlns:a16="http://schemas.microsoft.com/office/drawing/2014/main" id="{DFEDD626-82E4-71C6-25F1-CDA46B7B3F39}"/>
                </a:ext>
              </a:extLst>
            </p:cNvPr>
            <p:cNvSpPr/>
            <p:nvPr/>
          </p:nvSpPr>
          <p:spPr>
            <a:xfrm>
              <a:off x="3" y="2"/>
              <a:ext cx="12191997" cy="6857998"/>
            </a:xfrm>
            <a:prstGeom prst="rect">
              <a:avLst/>
            </a:prstGeom>
            <a:gradFill flip="none" rotWithShape="1">
              <a:gsLst>
                <a:gs pos="0">
                  <a:srgbClr val="1A012C"/>
                </a:gs>
                <a:gs pos="45000">
                  <a:srgbClr val="1A012C">
                    <a:alpha val="50000"/>
                  </a:srgbClr>
                </a:gs>
                <a:gs pos="100000">
                  <a:schemeClr val="accent6">
                    <a:lumMod val="50000"/>
                    <a:alpha val="50000"/>
                  </a:schemeClr>
                </a:gs>
              </a:gsLst>
              <a:path path="circle">
                <a:fillToRect l="50000" t="50000" r="50000" b="50000"/>
              </a:path>
              <a:tileRect/>
            </a:gra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CDC952AF-CE06-54F7-CB4A-1722F90AC3DF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/>
            <a:stretch/>
          </p:blipFill>
          <p:spPr>
            <a:xfrm>
              <a:off x="3" y="2"/>
              <a:ext cx="12191994" cy="6857996"/>
            </a:xfrm>
            <a:prstGeom prst="rect">
              <a:avLst/>
            </a:prstGeom>
          </p:spPr>
        </p:pic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6E6EDFF3-843B-AAE9-DB73-423142606F52}"/>
                </a:ext>
              </a:extLst>
            </p:cNvPr>
            <p:cNvGrpSpPr/>
            <p:nvPr/>
          </p:nvGrpSpPr>
          <p:grpSpPr>
            <a:xfrm rot="5400000">
              <a:off x="1645776" y="1222395"/>
              <a:ext cx="431603" cy="412684"/>
              <a:chOff x="1870859" y="869908"/>
              <a:chExt cx="431603" cy="412684"/>
            </a:xfrm>
          </p:grpSpPr>
          <p:sp>
            <p:nvSpPr>
              <p:cNvPr id="12" name="Graphic 15">
                <a:extLst>
                  <a:ext uri="{FF2B5EF4-FFF2-40B4-BE49-F238E27FC236}">
                    <a16:creationId xmlns:a16="http://schemas.microsoft.com/office/drawing/2014/main" id="{312F4F85-6C79-201D-E20D-64CD4728E4C8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01D71DAD-ECC6-A850-88E4-A4EDCF494A2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C632CC6D-6024-2368-8EBA-4B7A2D6428BC}"/>
                </a:ext>
              </a:extLst>
            </p:cNvPr>
            <p:cNvGrpSpPr/>
            <p:nvPr/>
          </p:nvGrpSpPr>
          <p:grpSpPr>
            <a:xfrm rot="20626702">
              <a:off x="10248169" y="5448942"/>
              <a:ext cx="431603" cy="412684"/>
              <a:chOff x="1870859" y="869908"/>
              <a:chExt cx="431603" cy="412684"/>
            </a:xfrm>
          </p:grpSpPr>
          <p:sp>
            <p:nvSpPr>
              <p:cNvPr id="6" name="Graphic 15">
                <a:extLst>
                  <a:ext uri="{FF2B5EF4-FFF2-40B4-BE49-F238E27FC236}">
                    <a16:creationId xmlns:a16="http://schemas.microsoft.com/office/drawing/2014/main" id="{B05BE7BE-7D54-A09B-8A67-6B28CF6BB6C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7" name="Graphic 12">
                <a:extLst>
                  <a:ext uri="{FF2B5EF4-FFF2-40B4-BE49-F238E27FC236}">
                    <a16:creationId xmlns:a16="http://schemas.microsoft.com/office/drawing/2014/main" id="{258346A9-F75C-6704-EEED-CF7A8A0F8010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782CC39D-03B1-4933-F236-462B5862EB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>
            <a:lvl1pPr algn="ctr">
              <a:defRPr sz="3200" cap="all" spc="60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ubtitle 2">
            <a:extLst>
              <a:ext uri="{FF2B5EF4-FFF2-40B4-BE49-F238E27FC236}">
                <a16:creationId xmlns:a16="http://schemas.microsoft.com/office/drawing/2014/main" id="{F711CA51-49DC-62CA-F147-F286B1C9DBD9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932448" y="3962135"/>
            <a:ext cx="6327105" cy="2653771"/>
          </a:xfrm>
        </p:spPr>
        <p:txBody>
          <a:bodyPr>
            <a:noAutofit/>
          </a:bodyPr>
          <a:lstStyle>
            <a:lvl1pPr marL="0" indent="0" algn="ctr">
              <a:buNone/>
              <a:defRPr sz="1800" b="0" i="0" cap="all" spc="300" baseline="0">
                <a:solidFill>
                  <a:schemeClr val="bg1"/>
                </a:solidFill>
                <a:latin typeface="+mj-lt"/>
                <a:cs typeface="Biome Light" panose="020B0303030204020804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</p:spTree>
    <p:extLst>
      <p:ext uri="{BB962C8B-B14F-4D97-AF65-F5344CB8AC3E}">
        <p14:creationId xmlns:p14="http://schemas.microsoft.com/office/powerpoint/2010/main" val="111834145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Group 2">
            <a:extLst>
              <a:ext uri="{FF2B5EF4-FFF2-40B4-BE49-F238E27FC236}">
                <a16:creationId xmlns:a16="http://schemas.microsoft.com/office/drawing/2014/main" id="{9C7D5518-914C-92E3-E9EC-26752C9F05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-1" y="-6350"/>
            <a:ext cx="12192000" cy="6864350"/>
            <a:chOff x="-1" y="-6350"/>
            <a:chExt cx="12192000" cy="6864350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C82D0B82-F74C-65EF-3BF6-8EEA16F36B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428750" y="-6350"/>
              <a:ext cx="10763249" cy="6864350"/>
            </a:xfrm>
            <a:prstGeom prst="rect">
              <a:avLst/>
            </a:prstGeom>
            <a:solidFill>
              <a:schemeClr val="tx1">
                <a:alpha val="7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>
              <a:noAutofit/>
            </a:bodyPr>
            <a:lstStyle/>
            <a:p>
              <a:pPr algn="ctr"/>
              <a:endParaRPr lang="en-US" dirty="0"/>
            </a:p>
          </p:txBody>
        </p:sp>
        <p:pic>
          <p:nvPicPr>
            <p:cNvPr id="6" name="Picture 5" descr="A blue and purple spiral&#10;&#10;Description automatically generated">
              <a:extLst>
                <a:ext uri="{FF2B5EF4-FFF2-40B4-BE49-F238E27FC236}">
                  <a16:creationId xmlns:a16="http://schemas.microsoft.com/office/drawing/2014/main" id="{44E12326-9CF4-38EC-1BAF-1F994F220899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2" cstate="screen">
              <a:extLst>
                <a:ext uri="{28A0092B-C50C-407E-A947-70E740481C1C}">
                  <a14:useLocalDpi xmlns:a14="http://schemas.microsoft.com/office/drawing/2010/main"/>
                </a:ext>
              </a:extLst>
            </a:blip>
            <a:srcRect b="-93"/>
            <a:stretch/>
          </p:blipFill>
          <p:spPr>
            <a:xfrm flipH="1">
              <a:off x="-1" y="0"/>
              <a:ext cx="1428751" cy="6858000"/>
            </a:xfrm>
            <a:prstGeom prst="rect">
              <a:avLst/>
            </a:prstGeom>
          </p:spPr>
        </p:pic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AD5C1D9C-B114-FC6A-9213-7287D39EAD9F}"/>
                </a:ext>
              </a:extLst>
            </p:cNvPr>
            <p:cNvGrpSpPr/>
            <p:nvPr/>
          </p:nvGrpSpPr>
          <p:grpSpPr>
            <a:xfrm>
              <a:off x="10649689" y="4382998"/>
              <a:ext cx="754139" cy="1865729"/>
              <a:chOff x="653351" y="2693558"/>
              <a:chExt cx="754139" cy="1865729"/>
            </a:xfrm>
          </p:grpSpPr>
          <p:sp>
            <p:nvSpPr>
              <p:cNvPr id="11" name="Graphic 15">
                <a:extLst>
                  <a:ext uri="{FF2B5EF4-FFF2-40B4-BE49-F238E27FC236}">
                    <a16:creationId xmlns:a16="http://schemas.microsoft.com/office/drawing/2014/main" id="{2BC89B10-C93E-8CE5-73B3-F6049168C31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098137" y="2693558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2" name="Graphic 12">
                <a:extLst>
                  <a:ext uri="{FF2B5EF4-FFF2-40B4-BE49-F238E27FC236}">
                    <a16:creationId xmlns:a16="http://schemas.microsoft.com/office/drawing/2014/main" id="{39DB2AA2-9661-AC91-932D-2F1BEC47BD84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1306906" y="3837599"/>
                <a:ext cx="100584" cy="100584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3" name="Graphic 12">
                <a:extLst>
                  <a:ext uri="{FF2B5EF4-FFF2-40B4-BE49-F238E27FC236}">
                    <a16:creationId xmlns:a16="http://schemas.microsoft.com/office/drawing/2014/main" id="{86C9AC9B-3792-E880-03FE-D46FB046AB63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653351" y="4521502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1142A133-65D6-D958-C0CD-E8D45B9BD7BB}"/>
                </a:ext>
              </a:extLst>
            </p:cNvPr>
            <p:cNvGrpSpPr/>
            <p:nvPr/>
          </p:nvGrpSpPr>
          <p:grpSpPr>
            <a:xfrm>
              <a:off x="1870859" y="869908"/>
              <a:ext cx="431603" cy="412684"/>
              <a:chOff x="1870859" y="869908"/>
              <a:chExt cx="431603" cy="412684"/>
            </a:xfrm>
          </p:grpSpPr>
          <p:sp>
            <p:nvSpPr>
              <p:cNvPr id="9" name="Graphic 15">
                <a:extLst>
                  <a:ext uri="{FF2B5EF4-FFF2-40B4-BE49-F238E27FC236}">
                    <a16:creationId xmlns:a16="http://schemas.microsoft.com/office/drawing/2014/main" id="{A746B023-387D-4EAC-052B-60F131E6E707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 rot="10800000">
                <a:off x="1870859" y="1154576"/>
                <a:ext cx="128016" cy="128016"/>
              </a:xfrm>
              <a:custGeom>
                <a:avLst/>
                <a:gdLst>
                  <a:gd name="connsiteX0" fmla="*/ 63857 w 127713"/>
                  <a:gd name="connsiteY0" fmla="*/ 18874 h 127713"/>
                  <a:gd name="connsiteX1" fmla="*/ 108839 w 127713"/>
                  <a:gd name="connsiteY1" fmla="*/ 63857 h 127713"/>
                  <a:gd name="connsiteX2" fmla="*/ 63857 w 127713"/>
                  <a:gd name="connsiteY2" fmla="*/ 108839 h 127713"/>
                  <a:gd name="connsiteX3" fmla="*/ 18874 w 127713"/>
                  <a:gd name="connsiteY3" fmla="*/ 63857 h 127713"/>
                  <a:gd name="connsiteX4" fmla="*/ 63857 w 127713"/>
                  <a:gd name="connsiteY4" fmla="*/ 18874 h 127713"/>
                  <a:gd name="connsiteX5" fmla="*/ 63857 w 127713"/>
                  <a:gd name="connsiteY5" fmla="*/ 0 h 127713"/>
                  <a:gd name="connsiteX6" fmla="*/ 0 w 127713"/>
                  <a:gd name="connsiteY6" fmla="*/ 63857 h 127713"/>
                  <a:gd name="connsiteX7" fmla="*/ 63857 w 127713"/>
                  <a:gd name="connsiteY7" fmla="*/ 127713 h 127713"/>
                  <a:gd name="connsiteX8" fmla="*/ 127713 w 127713"/>
                  <a:gd name="connsiteY8" fmla="*/ 63857 h 127713"/>
                  <a:gd name="connsiteX9" fmla="*/ 63857 w 127713"/>
                  <a:gd name="connsiteY9" fmla="*/ 0 h 127713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  <a:cxn ang="0">
                    <a:pos x="connsiteX5" y="connsiteY5"/>
                  </a:cxn>
                  <a:cxn ang="0">
                    <a:pos x="connsiteX6" y="connsiteY6"/>
                  </a:cxn>
                  <a:cxn ang="0">
                    <a:pos x="connsiteX7" y="connsiteY7"/>
                  </a:cxn>
                  <a:cxn ang="0">
                    <a:pos x="connsiteX8" y="connsiteY8"/>
                  </a:cxn>
                  <a:cxn ang="0">
                    <a:pos x="connsiteX9" y="connsiteY9"/>
                  </a:cxn>
                </a:cxnLst>
                <a:rect l="l" t="t" r="r" b="b"/>
                <a:pathLst>
                  <a:path w="127713" h="127713">
                    <a:moveTo>
                      <a:pt x="63857" y="18874"/>
                    </a:moveTo>
                    <a:cubicBezTo>
                      <a:pt x="88700" y="18874"/>
                      <a:pt x="108839" y="39013"/>
                      <a:pt x="108839" y="63857"/>
                    </a:cubicBezTo>
                    <a:cubicBezTo>
                      <a:pt x="108839" y="88700"/>
                      <a:pt x="88700" y="108839"/>
                      <a:pt x="63857" y="108839"/>
                    </a:cubicBezTo>
                    <a:cubicBezTo>
                      <a:pt x="39013" y="108839"/>
                      <a:pt x="18874" y="88700"/>
                      <a:pt x="18874" y="63857"/>
                    </a:cubicBezTo>
                    <a:cubicBezTo>
                      <a:pt x="18898" y="39023"/>
                      <a:pt x="39023" y="18898"/>
                      <a:pt x="63857" y="18874"/>
                    </a:cubicBezTo>
                    <a:moveTo>
                      <a:pt x="63857" y="0"/>
                    </a:moveTo>
                    <a:cubicBezTo>
                      <a:pt x="28590" y="0"/>
                      <a:pt x="0" y="28590"/>
                      <a:pt x="0" y="63857"/>
                    </a:cubicBezTo>
                    <a:cubicBezTo>
                      <a:pt x="0" y="99124"/>
                      <a:pt x="28590" y="127713"/>
                      <a:pt x="63857" y="127713"/>
                    </a:cubicBezTo>
                    <a:cubicBezTo>
                      <a:pt x="99124" y="127713"/>
                      <a:pt x="127713" y="99124"/>
                      <a:pt x="127713" y="63857"/>
                    </a:cubicBezTo>
                    <a:cubicBezTo>
                      <a:pt x="127713" y="28590"/>
                      <a:pt x="99124" y="0"/>
                      <a:pt x="63857" y="0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610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  <p:sp>
            <p:nvSpPr>
              <p:cNvPr id="10" name="Graphic 12">
                <a:extLst>
                  <a:ext uri="{FF2B5EF4-FFF2-40B4-BE49-F238E27FC236}">
                    <a16:creationId xmlns:a16="http://schemas.microsoft.com/office/drawing/2014/main" id="{20760125-21CF-A296-3EA7-3C6C0E9BCB2F}"/>
                  </a:ext>
                  <a:ext uri="{C183D7F6-B498-43B3-948B-1728B52AA6E4}">
                    <adec:decorative xmlns:adec="http://schemas.microsoft.com/office/drawing/2017/decorative" val="1"/>
                  </a:ext>
                </a:extLst>
              </p:cNvPr>
              <p:cNvSpPr/>
              <p:nvPr/>
            </p:nvSpPr>
            <p:spPr>
              <a:xfrm>
                <a:off x="2256743" y="869908"/>
                <a:ext cx="45719" cy="37785"/>
              </a:xfrm>
              <a:custGeom>
                <a:avLst/>
                <a:gdLst>
                  <a:gd name="connsiteX0" fmla="*/ 91138 w 91138"/>
                  <a:gd name="connsiteY0" fmla="*/ 45569 h 91138"/>
                  <a:gd name="connsiteX1" fmla="*/ 45569 w 91138"/>
                  <a:gd name="connsiteY1" fmla="*/ 91138 h 91138"/>
                  <a:gd name="connsiteX2" fmla="*/ 0 w 91138"/>
                  <a:gd name="connsiteY2" fmla="*/ 45569 h 91138"/>
                  <a:gd name="connsiteX3" fmla="*/ 45569 w 91138"/>
                  <a:gd name="connsiteY3" fmla="*/ 0 h 91138"/>
                  <a:gd name="connsiteX4" fmla="*/ 91138 w 91138"/>
                  <a:gd name="connsiteY4" fmla="*/ 45569 h 91138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  <a:cxn ang="0">
                    <a:pos x="connsiteX3" y="connsiteY3"/>
                  </a:cxn>
                  <a:cxn ang="0">
                    <a:pos x="connsiteX4" y="connsiteY4"/>
                  </a:cxn>
                </a:cxnLst>
                <a:rect l="l" t="t" r="r" b="b"/>
                <a:pathLst>
                  <a:path w="91138" h="91138">
                    <a:moveTo>
                      <a:pt x="91138" y="45569"/>
                    </a:moveTo>
                    <a:cubicBezTo>
                      <a:pt x="91138" y="70736"/>
                      <a:pt x="70736" y="91138"/>
                      <a:pt x="45569" y="91138"/>
                    </a:cubicBezTo>
                    <a:cubicBezTo>
                      <a:pt x="20402" y="91138"/>
                      <a:pt x="0" y="70736"/>
                      <a:pt x="0" y="45569"/>
                    </a:cubicBezTo>
                    <a:cubicBezTo>
                      <a:pt x="0" y="20402"/>
                      <a:pt x="20402" y="0"/>
                      <a:pt x="45569" y="0"/>
                    </a:cubicBezTo>
                    <a:cubicBezTo>
                      <a:pt x="70736" y="0"/>
                      <a:pt x="91138" y="20402"/>
                      <a:pt x="91138" y="45569"/>
                    </a:cubicBezTo>
                    <a:close/>
                  </a:path>
                </a:pathLst>
              </a:custGeom>
              <a:solidFill>
                <a:schemeClr val="accent4">
                  <a:lumMod val="60000"/>
                  <a:lumOff val="40000"/>
                  <a:alpha val="49071"/>
                </a:schemeClr>
              </a:solidFill>
              <a:ln w="422" cap="flat">
                <a:noFill/>
                <a:prstDash val="solid"/>
                <a:miter/>
              </a:ln>
            </p:spPr>
            <p:txBody>
              <a:bodyPr rtlCol="0" anchor="ctr">
                <a:noAutofit/>
              </a:bodyPr>
              <a:lstStyle/>
              <a:p>
                <a:endParaRPr lang="en-US" dirty="0"/>
              </a:p>
            </p:txBody>
          </p:sp>
        </p:grpSp>
      </p:grp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7F851D11-41E3-33F2-CBA6-B2A9A5A2A51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2369139" y="2002443"/>
            <a:ext cx="88735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399620" y="162560"/>
            <a:ext cx="8843050" cy="1616904"/>
          </a:xfrm>
        </p:spPr>
        <p:txBody>
          <a:bodyPr lIns="0"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2373002" y="2474811"/>
            <a:ext cx="4015098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21" name="Content Placeholder 4">
            <a:extLst>
              <a:ext uri="{FF2B5EF4-FFF2-40B4-BE49-F238E27FC236}">
                <a16:creationId xmlns:a16="http://schemas.microsoft.com/office/drawing/2014/main" id="{D77F99A7-26FA-422E-43E9-C76B4A56E44A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6995159" y="2474811"/>
            <a:ext cx="4227332" cy="3528397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5828426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and 2 column">
    <p:bg>
      <p:bgPr>
        <a:gradFill>
          <a:gsLst>
            <a:gs pos="100000">
              <a:schemeClr val="tx2"/>
            </a:gs>
            <a:gs pos="81000">
              <a:schemeClr val="accent6"/>
            </a:gs>
            <a:gs pos="31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>
            <a:extLst>
              <a:ext uri="{FF2B5EF4-FFF2-40B4-BE49-F238E27FC236}">
                <a16:creationId xmlns:a16="http://schemas.microsoft.com/office/drawing/2014/main" id="{B3A7247A-846A-F316-B494-69B42CBF34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21869" y="343814"/>
            <a:ext cx="11550701" cy="6210605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884B3AF6-983E-0901-0045-6CDF4E93E1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807039" y="1983705"/>
            <a:ext cx="10435630" cy="0"/>
          </a:xfrm>
          <a:prstGeom prst="line">
            <a:avLst/>
          </a:prstGeom>
          <a:ln w="25400">
            <a:gradFill>
              <a:gsLst>
                <a:gs pos="0">
                  <a:schemeClr val="accent4">
                    <a:lumMod val="50000"/>
                  </a:schemeClr>
                </a:gs>
                <a:gs pos="100000">
                  <a:schemeClr val="accent6"/>
                </a:gs>
              </a:gsLst>
              <a:lin ang="10800000" scaled="0"/>
            </a:gra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" name="Group 8">
            <a:extLst>
              <a:ext uri="{FF2B5EF4-FFF2-40B4-BE49-F238E27FC236}">
                <a16:creationId xmlns:a16="http://schemas.microsoft.com/office/drawing/2014/main" id="{3C5B7647-403E-A66E-6CF4-0D3A99AA51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 rot="10800000" flipH="1">
            <a:off x="10488530" y="4210019"/>
            <a:ext cx="754139" cy="1865729"/>
            <a:chOff x="653351" y="2693558"/>
            <a:chExt cx="754139" cy="1865729"/>
          </a:xfrm>
        </p:grpSpPr>
        <p:sp>
          <p:nvSpPr>
            <p:cNvPr id="10" name="Graphic 15">
              <a:extLst>
                <a:ext uri="{FF2B5EF4-FFF2-40B4-BE49-F238E27FC236}">
                  <a16:creationId xmlns:a16="http://schemas.microsoft.com/office/drawing/2014/main" id="{E48E731E-FEF1-9C59-64B0-9CB6E885391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098137" y="2693558"/>
              <a:ext cx="128016" cy="128016"/>
            </a:xfrm>
            <a:custGeom>
              <a:avLst/>
              <a:gdLst>
                <a:gd name="connsiteX0" fmla="*/ 63857 w 127713"/>
                <a:gd name="connsiteY0" fmla="*/ 18874 h 127713"/>
                <a:gd name="connsiteX1" fmla="*/ 108839 w 127713"/>
                <a:gd name="connsiteY1" fmla="*/ 63857 h 127713"/>
                <a:gd name="connsiteX2" fmla="*/ 63857 w 127713"/>
                <a:gd name="connsiteY2" fmla="*/ 108839 h 127713"/>
                <a:gd name="connsiteX3" fmla="*/ 18874 w 127713"/>
                <a:gd name="connsiteY3" fmla="*/ 63857 h 127713"/>
                <a:gd name="connsiteX4" fmla="*/ 63857 w 127713"/>
                <a:gd name="connsiteY4" fmla="*/ 18874 h 127713"/>
                <a:gd name="connsiteX5" fmla="*/ 63857 w 127713"/>
                <a:gd name="connsiteY5" fmla="*/ 0 h 127713"/>
                <a:gd name="connsiteX6" fmla="*/ 0 w 127713"/>
                <a:gd name="connsiteY6" fmla="*/ 63857 h 127713"/>
                <a:gd name="connsiteX7" fmla="*/ 63857 w 127713"/>
                <a:gd name="connsiteY7" fmla="*/ 127713 h 127713"/>
                <a:gd name="connsiteX8" fmla="*/ 127713 w 127713"/>
                <a:gd name="connsiteY8" fmla="*/ 63857 h 127713"/>
                <a:gd name="connsiteX9" fmla="*/ 63857 w 127713"/>
                <a:gd name="connsiteY9" fmla="*/ 0 h 127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</a:cxnLst>
              <a:rect l="l" t="t" r="r" b="b"/>
              <a:pathLst>
                <a:path w="127713" h="127713">
                  <a:moveTo>
                    <a:pt x="63857" y="18874"/>
                  </a:moveTo>
                  <a:cubicBezTo>
                    <a:pt x="88700" y="18874"/>
                    <a:pt x="108839" y="39013"/>
                    <a:pt x="108839" y="63857"/>
                  </a:cubicBezTo>
                  <a:cubicBezTo>
                    <a:pt x="108839" y="88700"/>
                    <a:pt x="88700" y="108839"/>
                    <a:pt x="63857" y="108839"/>
                  </a:cubicBezTo>
                  <a:cubicBezTo>
                    <a:pt x="39013" y="108839"/>
                    <a:pt x="18874" y="88700"/>
                    <a:pt x="18874" y="63857"/>
                  </a:cubicBezTo>
                  <a:cubicBezTo>
                    <a:pt x="18898" y="39023"/>
                    <a:pt x="39023" y="18898"/>
                    <a:pt x="63857" y="18874"/>
                  </a:cubicBezTo>
                  <a:moveTo>
                    <a:pt x="63857" y="0"/>
                  </a:moveTo>
                  <a:cubicBezTo>
                    <a:pt x="28590" y="0"/>
                    <a:pt x="0" y="28590"/>
                    <a:pt x="0" y="63857"/>
                  </a:cubicBezTo>
                  <a:cubicBezTo>
                    <a:pt x="0" y="99124"/>
                    <a:pt x="28590" y="127713"/>
                    <a:pt x="63857" y="127713"/>
                  </a:cubicBezTo>
                  <a:cubicBezTo>
                    <a:pt x="99124" y="127713"/>
                    <a:pt x="127713" y="99124"/>
                    <a:pt x="127713" y="63857"/>
                  </a:cubicBezTo>
                  <a:cubicBezTo>
                    <a:pt x="127713" y="28590"/>
                    <a:pt x="99124" y="0"/>
                    <a:pt x="63857" y="0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610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Graphic 12">
              <a:extLst>
                <a:ext uri="{FF2B5EF4-FFF2-40B4-BE49-F238E27FC236}">
                  <a16:creationId xmlns:a16="http://schemas.microsoft.com/office/drawing/2014/main" id="{AFE83BB3-4D12-8E20-CA93-1834D7F0A4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1306906" y="3837599"/>
              <a:ext cx="100584" cy="100584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Graphic 12">
              <a:extLst>
                <a:ext uri="{FF2B5EF4-FFF2-40B4-BE49-F238E27FC236}">
                  <a16:creationId xmlns:a16="http://schemas.microsoft.com/office/drawing/2014/main" id="{3EB1D810-BC05-6C0E-0DE4-3604EBAADC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653351" y="4521502"/>
              <a:ext cx="45719" cy="37785"/>
            </a:xfrm>
            <a:custGeom>
              <a:avLst/>
              <a:gdLst>
                <a:gd name="connsiteX0" fmla="*/ 91138 w 91138"/>
                <a:gd name="connsiteY0" fmla="*/ 45569 h 91138"/>
                <a:gd name="connsiteX1" fmla="*/ 45569 w 91138"/>
                <a:gd name="connsiteY1" fmla="*/ 91138 h 91138"/>
                <a:gd name="connsiteX2" fmla="*/ 0 w 91138"/>
                <a:gd name="connsiteY2" fmla="*/ 45569 h 91138"/>
                <a:gd name="connsiteX3" fmla="*/ 45569 w 91138"/>
                <a:gd name="connsiteY3" fmla="*/ 0 h 91138"/>
                <a:gd name="connsiteX4" fmla="*/ 91138 w 91138"/>
                <a:gd name="connsiteY4" fmla="*/ 45569 h 911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91138" h="91138">
                  <a:moveTo>
                    <a:pt x="91138" y="45569"/>
                  </a:moveTo>
                  <a:cubicBezTo>
                    <a:pt x="91138" y="70736"/>
                    <a:pt x="70736" y="91138"/>
                    <a:pt x="45569" y="91138"/>
                  </a:cubicBezTo>
                  <a:cubicBezTo>
                    <a:pt x="20402" y="91138"/>
                    <a:pt x="0" y="70736"/>
                    <a:pt x="0" y="45569"/>
                  </a:cubicBezTo>
                  <a:cubicBezTo>
                    <a:pt x="0" y="20402"/>
                    <a:pt x="20402" y="0"/>
                    <a:pt x="45569" y="0"/>
                  </a:cubicBezTo>
                  <a:cubicBezTo>
                    <a:pt x="70736" y="0"/>
                    <a:pt x="91138" y="20402"/>
                    <a:pt x="91138" y="45569"/>
                  </a:cubicBezTo>
                  <a:close/>
                </a:path>
              </a:pathLst>
            </a:custGeom>
            <a:solidFill>
              <a:schemeClr val="accent4">
                <a:lumMod val="60000"/>
                <a:lumOff val="40000"/>
                <a:alpha val="49071"/>
              </a:schemeClr>
            </a:solidFill>
            <a:ln w="422" cap="flat">
              <a:noFill/>
              <a:prstDash val="solid"/>
              <a:miter/>
            </a:ln>
          </p:spPr>
          <p:txBody>
            <a:bodyPr rtlCol="0" anchor="ctr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DF8070BB-B3B5-3A8A-2466-D661C741794F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41680" y="430482"/>
            <a:ext cx="10500989" cy="1327464"/>
          </a:xfrm>
        </p:spPr>
        <p:txBody>
          <a:bodyPr anchor="b">
            <a:noAutofit/>
          </a:bodyPr>
          <a:lstStyle>
            <a:lvl1pPr algn="l">
              <a:defRPr sz="3200" cap="all" spc="0" baseline="0">
                <a:solidFill>
                  <a:schemeClr val="accent3">
                    <a:lumMod val="75000"/>
                  </a:schemeClr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2003C5A-BF21-DE87-0ED1-3E2D0F32B5D8}"/>
              </a:ext>
            </a:extLst>
          </p:cNvPr>
          <p:cNvSpPr>
            <a:spLocks noGrp="1"/>
          </p:cNvSpPr>
          <p:nvPr>
            <p:ph sz="quarter" idx="35" hasCustomPrompt="1"/>
          </p:nvPr>
        </p:nvSpPr>
        <p:spPr>
          <a:xfrm>
            <a:off x="807038" y="2465539"/>
            <a:ext cx="3774587" cy="3723753"/>
          </a:xfrm>
        </p:spPr>
        <p:txBody>
          <a:bodyPr/>
          <a:lstStyle>
            <a:lvl1pPr marL="342900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eriod"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62636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eriod"/>
              <a:defRPr sz="1800" spc="0">
                <a:solidFill>
                  <a:schemeClr val="bg1"/>
                </a:solidFill>
                <a:latin typeface="+mn-lt"/>
              </a:defRPr>
            </a:lvl2pPr>
            <a:lvl3pPr marL="918972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rabicParenR"/>
              <a:defRPr sz="1800" spc="0">
                <a:solidFill>
                  <a:schemeClr val="bg1"/>
                </a:solidFill>
                <a:latin typeface="+mn-lt"/>
              </a:defRPr>
            </a:lvl3pPr>
            <a:lvl4pPr marL="1209294" indent="-34290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+mj-lt"/>
              <a:buAutoNum type="alphaLcParenR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9" name="Content Placeholder 4">
            <a:extLst>
              <a:ext uri="{FF2B5EF4-FFF2-40B4-BE49-F238E27FC236}">
                <a16:creationId xmlns:a16="http://schemas.microsoft.com/office/drawing/2014/main" id="{39870F08-C2AE-9AF7-58DE-EEA8A48BEDA9}"/>
              </a:ext>
            </a:extLst>
          </p:cNvPr>
          <p:cNvSpPr>
            <a:spLocks noGrp="1"/>
          </p:cNvSpPr>
          <p:nvPr>
            <p:ph sz="quarter" idx="36" hasCustomPrompt="1"/>
          </p:nvPr>
        </p:nvSpPr>
        <p:spPr>
          <a:xfrm>
            <a:off x="4927600" y="2465539"/>
            <a:ext cx="6315069" cy="3723753"/>
          </a:xfrm>
        </p:spPr>
        <p:txBody>
          <a:bodyPr/>
          <a:lstStyle>
            <a:lvl1pPr marL="0" indent="0">
              <a:lnSpc>
                <a:spcPct val="120000"/>
              </a:lnSpc>
              <a:spcBef>
                <a:spcPts val="1000"/>
              </a:spcBef>
              <a:buClr>
                <a:schemeClr val="accent6"/>
              </a:buClr>
              <a:buFont typeface="Arial" panose="020B0604020202020204" pitchFamily="34" charset="0"/>
              <a:buNone/>
              <a:defRPr sz="1800" spc="0" baseline="0">
                <a:solidFill>
                  <a:schemeClr val="bg1"/>
                </a:solidFill>
                <a:latin typeface="+mn-lt"/>
              </a:defRPr>
            </a:lvl1pPr>
            <a:lvl2pPr marL="283464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2pPr>
            <a:lvl3pPr marL="566928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3pPr>
            <a:lvl4pPr marL="859536" indent="-285750">
              <a:lnSpc>
                <a:spcPct val="120000"/>
              </a:lnSpc>
              <a:spcBef>
                <a:spcPts val="1000"/>
              </a:spcBef>
              <a:buClr>
                <a:schemeClr val="accent3">
                  <a:lumMod val="75000"/>
                </a:schemeClr>
              </a:buClr>
              <a:buFont typeface="Arial" panose="020B0604020202020204" pitchFamily="34" charset="0"/>
              <a:buChar char="•"/>
              <a:defRPr sz="1800" spc="0">
                <a:solidFill>
                  <a:schemeClr val="bg1"/>
                </a:solidFill>
                <a:latin typeface="+mn-lt"/>
              </a:defRPr>
            </a:lvl4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</p:txBody>
      </p:sp>
      <p:sp>
        <p:nvSpPr>
          <p:cNvPr id="15" name="Footer Placeholder 4">
            <a:extLst>
              <a:ext uri="{FF2B5EF4-FFF2-40B4-BE49-F238E27FC236}">
                <a16:creationId xmlns:a16="http://schemas.microsoft.com/office/drawing/2014/main" id="{B02A6961-FD29-3446-6A70-B0D4EE5D14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336405" y="6237287"/>
            <a:ext cx="4114800" cy="365125"/>
          </a:xfrm>
        </p:spPr>
        <p:txBody>
          <a:bodyPr>
            <a:noAutofit/>
          </a:bodyPr>
          <a:lstStyle>
            <a:lvl1pPr algn="l">
              <a:defRPr sz="1200" spc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16" name="Slide Number Placeholder 5">
            <a:extLst>
              <a:ext uri="{FF2B5EF4-FFF2-40B4-BE49-F238E27FC236}">
                <a16:creationId xmlns:a16="http://schemas.microsoft.com/office/drawing/2014/main" id="{68477A85-1CCD-1BF5-8FF0-11B80AE2F6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>
            <a:noAutofit/>
          </a:bodyPr>
          <a:lstStyle>
            <a:lvl1pPr>
              <a:defRPr sz="1200">
                <a:solidFill>
                  <a:schemeClr val="bg1"/>
                </a:solidFill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66222750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0">
              <a:schemeClr val="tx1"/>
            </a:gs>
            <a:gs pos="99000">
              <a:srgbClr val="05202E"/>
            </a:gs>
          </a:gsLst>
          <a:lin ang="5400000" scaled="1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C3EA418-19D1-0D4D-BE52-40A86E32FB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2BAE0C-5187-A64D-A481-E6924567035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759C05-48F5-9346-8256-5B61C6990EC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l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175D63-7351-9C4A-AEE0-10E27B3B645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ct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r>
              <a:rPr lang="en-US" dirty="0"/>
              <a:t>Presentation title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0889F-2BBA-5F45-95BC-BEA66881675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algn="r">
              <a:defRPr sz="1200">
                <a:solidFill>
                  <a:schemeClr val="bg1"/>
                </a:solidFill>
                <a:latin typeface="+mj-lt"/>
                <a:cs typeface="Biome" panose="020B0503030204020804" pitchFamily="34" charset="0"/>
              </a:defRPr>
            </a:lvl1pPr>
          </a:lstStyle>
          <a:p>
            <a:fld id="{FE024F78-56A6-7740-B68D-8D4D026EDF3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569319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7" r:id="rId1"/>
    <p:sldLayoutId id="2147483679" r:id="rId2"/>
    <p:sldLayoutId id="2147483669" r:id="rId3"/>
    <p:sldLayoutId id="2147483672" r:id="rId4"/>
    <p:sldLayoutId id="2147483673" r:id="rId5"/>
    <p:sldLayoutId id="2147483674" r:id="rId6"/>
    <p:sldLayoutId id="2147483671" r:id="rId7"/>
    <p:sldLayoutId id="2147483675" r:id="rId8"/>
    <p:sldLayoutId id="2147483676" r:id="rId9"/>
    <p:sldLayoutId id="2147483670" r:id="rId10"/>
    <p:sldLayoutId id="2147483677" r:id="rId11"/>
    <p:sldLayoutId id="2147483678" r:id="rId12"/>
    <p:sldLayoutId id="2147483664" r:id="rId13"/>
    <p:sldLayoutId id="2147483663" r:id="rId14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 spc="300" baseline="0">
          <a:solidFill>
            <a:schemeClr val="bg1"/>
          </a:solidFill>
          <a:latin typeface="+mj-lt"/>
          <a:ea typeface="+mj-ea"/>
          <a:cs typeface="Biome" panose="020B0503030204020804" pitchFamily="34" charset="0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accent3"/>
          </a:solidFill>
          <a:latin typeface="+mj-lt"/>
          <a:ea typeface="+mn-ea"/>
          <a:cs typeface="Biome" panose="020B0503030204020804" pitchFamily="34" charset="0"/>
        </a:defRPr>
      </a:lvl1pPr>
      <a:lvl2pPr marL="8001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400" kern="1200">
          <a:solidFill>
            <a:schemeClr val="bg1"/>
          </a:solidFill>
          <a:latin typeface="+mn-lt"/>
          <a:ea typeface="+mn-ea"/>
          <a:cs typeface="+mn-cs"/>
        </a:defRPr>
      </a:lvl2pPr>
      <a:lvl3pPr marL="1257300" indent="-34290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2000" kern="1200">
          <a:solidFill>
            <a:schemeClr val="bg1"/>
          </a:solidFill>
          <a:latin typeface="+mn-lt"/>
          <a:ea typeface="+mn-ea"/>
          <a:cs typeface="+mn-cs"/>
        </a:defRPr>
      </a:lvl3pPr>
      <a:lvl4pPr marL="16573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4pPr>
      <a:lvl5pPr marL="2114550" indent="-285750" algn="l" defTabSz="914400" rtl="0" eaLnBrk="1" latinLnBrk="0" hangingPunct="1">
        <a:lnSpc>
          <a:spcPct val="90000"/>
        </a:lnSpc>
        <a:spcBef>
          <a:spcPts val="500"/>
        </a:spcBef>
        <a:buClr>
          <a:schemeClr val="accent6"/>
        </a:buClr>
        <a:buFont typeface="Arial" panose="020B0604020202020204" pitchFamily="34" charset="0"/>
        <a:buChar char="•"/>
        <a:defRPr sz="180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9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9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0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>
            <a:extLst>
              <a:ext uri="{FF2B5EF4-FFF2-40B4-BE49-F238E27FC236}">
                <a16:creationId xmlns:a16="http://schemas.microsoft.com/office/drawing/2014/main" id="{997874EA-2F67-60CD-631F-5A787057F8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304799"/>
            <a:ext cx="12191998" cy="3215641"/>
          </a:xfrm>
        </p:spPr>
        <p:txBody>
          <a:bodyPr anchor="b"/>
          <a:lstStyle/>
          <a:p>
            <a:r>
              <a:rPr lang="en-US" dirty="0"/>
              <a:t>Williams international data transformation project</a:t>
            </a:r>
          </a:p>
        </p:txBody>
      </p:sp>
      <p:sp>
        <p:nvSpPr>
          <p:cNvPr id="9" name="Subtitle 3">
            <a:extLst>
              <a:ext uri="{FF2B5EF4-FFF2-40B4-BE49-F238E27FC236}">
                <a16:creationId xmlns:a16="http://schemas.microsoft.com/office/drawing/2014/main" id="{2981AB9E-AF0F-CAD0-2DD2-D640FB871E6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" y="3670628"/>
            <a:ext cx="12191997" cy="2577772"/>
          </a:xfrm>
        </p:spPr>
        <p:txBody>
          <a:bodyPr/>
          <a:lstStyle/>
          <a:p>
            <a:r>
              <a:rPr lang="en-US" dirty="0"/>
              <a:t>Simon </a:t>
            </a:r>
            <a:r>
              <a:rPr lang="en-US" dirty="0" err="1"/>
              <a:t>lidwell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80314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DE3104-398C-EF95-D86E-630F512487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171396"/>
            <a:ext cx="3736630" cy="2202350"/>
          </a:xfrm>
        </p:spPr>
        <p:txBody>
          <a:bodyPr/>
          <a:lstStyle/>
          <a:p>
            <a:pPr lvl="0"/>
            <a:r>
              <a:rPr lang="en-US" noProof="0" dirty="0"/>
              <a:t>DYNAMIC DELIVERY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328E6B-D306-C2F9-54E9-FD35599AC24B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41716" y="3078480"/>
            <a:ext cx="3108193" cy="3047997"/>
          </a:xfrm>
        </p:spPr>
        <p:txBody>
          <a:bodyPr/>
          <a:lstStyle/>
          <a:p>
            <a:r>
              <a:rPr lang="en-US" dirty="0"/>
              <a:t>Learn to infuse energy into your delivery to leave a lasting impression</a:t>
            </a:r>
          </a:p>
          <a:p>
            <a:r>
              <a:rPr lang="en-US" dirty="0"/>
              <a:t>One of the goals of effective communication is to motivate your audience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67588EB3-ED1D-6AD3-5960-55BD64293774}"/>
              </a:ext>
            </a:extLst>
          </p:cNvPr>
          <p:cNvGraphicFramePr>
            <a:graphicFrameLocks noGrp="1"/>
          </p:cNvGraphicFramePr>
          <p:nvPr>
            <p:ph type="tbl" sz="quarter" idx="37"/>
            <p:extLst>
              <p:ext uri="{D42A27DB-BD31-4B8C-83A1-F6EECF244321}">
                <p14:modId xmlns:p14="http://schemas.microsoft.com/office/powerpoint/2010/main" val="1366282485"/>
              </p:ext>
            </p:extLst>
          </p:nvPr>
        </p:nvGraphicFramePr>
        <p:xfrm>
          <a:off x="5067300" y="404813"/>
          <a:ext cx="6705602" cy="6049480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1676400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1932147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1420655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1676400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24240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METRIC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MEASUREMENT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TARGET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b="1" kern="1200">
                          <a:solidFill>
                            <a:schemeClr val="lt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ACTUAL</a:t>
                      </a:r>
                      <a:endParaRPr lang="en-US" b="0" dirty="0">
                        <a:latin typeface="+mn-lt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Audience attendance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attendees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120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Engagement duration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Minutes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60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75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Q&amp;A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# of questions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15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1015099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Positive feedback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95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1064844"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Rate of information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80</a:t>
                      </a:r>
                    </a:p>
                  </a:txBody>
                  <a:tcPr anchor="ctr"/>
                </a:tc>
                <a:tc>
                  <a:txBody>
                    <a:bodyPr/>
                    <a:lstStyle>
                      <a:lvl1pPr marL="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1pPr>
                      <a:lvl2pPr marL="457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2pPr>
                      <a:lvl3pPr marL="914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3pPr>
                      <a:lvl4pPr marL="1371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4pPr>
                      <a:lvl5pPr marL="18288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5pPr>
                      <a:lvl6pPr marL="22860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6pPr>
                      <a:lvl7pPr marL="27432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7pPr>
                      <a:lvl8pPr marL="32004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8pPr>
                      <a:lvl9pPr marL="3657600" algn="l" defTabSz="914400" rtl="0" eaLnBrk="1" latinLnBrk="0" hangingPunct="1">
                        <a:defRPr sz="1800" kern="1200">
                          <a:solidFill>
                            <a:schemeClr val="dk1"/>
                          </a:solidFill>
                          <a:latin typeface="Tenorite "/>
                        </a:defRPr>
                      </a:lvl9pPr>
                    </a:lstStyle>
                    <a:p>
                      <a:pPr algn="ctr"/>
                      <a:r>
                        <a:rPr lang="en-US" dirty="0">
                          <a:latin typeface="+mn-lt"/>
                        </a:rPr>
                        <a:t>85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7007114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2DE810E-8E37-1D8A-245B-020E4E4C0B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3562" y="433906"/>
            <a:ext cx="10515601" cy="1327464"/>
          </a:xfrm>
        </p:spPr>
        <p:txBody>
          <a:bodyPr/>
          <a:lstStyle/>
          <a:p>
            <a:r>
              <a:rPr lang="en-US" dirty="0"/>
              <a:t>FINAL TIPS &amp; TAKEAWAYS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7CECA3-144C-CD4B-9246-81B4F2E6546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814302" y="2465535"/>
            <a:ext cx="7303538" cy="3427265"/>
          </a:xfrm>
        </p:spPr>
        <p:txBody>
          <a:bodyPr/>
          <a:lstStyle/>
          <a:p>
            <a:r>
              <a:rPr lang="en-US" dirty="0"/>
              <a:t>Consistent rehearsal</a:t>
            </a:r>
          </a:p>
          <a:p>
            <a:pPr lvl="1"/>
            <a:r>
              <a:rPr lang="en-US" dirty="0"/>
              <a:t>Strengthen your familiarity</a:t>
            </a:r>
          </a:p>
          <a:p>
            <a:r>
              <a:rPr lang="en-US" dirty="0"/>
              <a:t>Refine delivery style</a:t>
            </a:r>
          </a:p>
          <a:p>
            <a:pPr lvl="1"/>
            <a:r>
              <a:rPr lang="en-US" dirty="0"/>
              <a:t>Pacing, tone, and emphasis</a:t>
            </a:r>
          </a:p>
          <a:p>
            <a:r>
              <a:rPr lang="en-US" dirty="0"/>
              <a:t>Timing and transitions</a:t>
            </a:r>
          </a:p>
          <a:p>
            <a:pPr lvl="1"/>
            <a:r>
              <a:rPr lang="en-US" dirty="0"/>
              <a:t>Aim for seamless, professional delivery</a:t>
            </a:r>
          </a:p>
          <a:p>
            <a:r>
              <a:rPr lang="en-US" dirty="0"/>
              <a:t>Practice audience</a:t>
            </a:r>
          </a:p>
          <a:p>
            <a:pPr lvl="1"/>
            <a:r>
              <a:rPr lang="en-US" dirty="0"/>
              <a:t>Enlist colleagues to listen &amp; provide feedback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A33D1544-95D3-8A05-6E1B-C08C307C55D4}"/>
              </a:ext>
            </a:extLst>
          </p:cNvPr>
          <p:cNvSpPr>
            <a:spLocks noGrp="1"/>
          </p:cNvSpPr>
          <p:nvPr>
            <p:ph sz="quarter" idx="37"/>
          </p:nvPr>
        </p:nvSpPr>
        <p:spPr>
          <a:xfrm>
            <a:off x="8392160" y="2465388"/>
            <a:ext cx="2856865" cy="3427412"/>
          </a:xfrm>
        </p:spPr>
        <p:txBody>
          <a:bodyPr/>
          <a:lstStyle/>
          <a:p>
            <a:r>
              <a:rPr lang="en-US" dirty="0"/>
              <a:t>Seek feedback</a:t>
            </a:r>
          </a:p>
          <a:p>
            <a:r>
              <a:rPr lang="en-US" dirty="0"/>
              <a:t>Reflect on performance</a:t>
            </a:r>
          </a:p>
          <a:p>
            <a:r>
              <a:rPr lang="en-US" dirty="0"/>
              <a:t>Explore new techniques</a:t>
            </a:r>
          </a:p>
          <a:p>
            <a:r>
              <a:rPr lang="en-US" dirty="0"/>
              <a:t>Set personal goals</a:t>
            </a:r>
          </a:p>
          <a:p>
            <a:r>
              <a:rPr lang="en-US" dirty="0"/>
              <a:t>Iterate and adapt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D1E69EA-A9E8-C521-7C62-DA1F248799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69528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EEF125C3-99F8-5ABF-1328-0370F11212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370" y="643842"/>
            <a:ext cx="10515601" cy="1140849"/>
          </a:xfrm>
        </p:spPr>
        <p:txBody>
          <a:bodyPr/>
          <a:lstStyle/>
          <a:p>
            <a:r>
              <a:rPr lang="en-US" dirty="0"/>
              <a:t>SPEAKING ENGAGEMENT METRICS</a:t>
            </a:r>
          </a:p>
        </p:txBody>
      </p:sp>
      <p:graphicFrame>
        <p:nvGraphicFramePr>
          <p:cNvPr id="5" name="Table Placeholder 2">
            <a:extLst>
              <a:ext uri="{FF2B5EF4-FFF2-40B4-BE49-F238E27FC236}">
                <a16:creationId xmlns:a16="http://schemas.microsoft.com/office/drawing/2014/main" id="{8EEA5630-8504-C8C7-2F0C-EE6D53FDDCC5}"/>
              </a:ext>
            </a:extLst>
          </p:cNvPr>
          <p:cNvGraphicFramePr>
            <a:graphicFrameLocks noGrp="1"/>
          </p:cNvGraphicFramePr>
          <p:nvPr>
            <p:ph type="tbl" sz="quarter" idx="13"/>
            <p:extLst>
              <p:ext uri="{D42A27DB-BD31-4B8C-83A1-F6EECF244321}">
                <p14:modId xmlns:p14="http://schemas.microsoft.com/office/powerpoint/2010/main" val="3050753078"/>
              </p:ext>
            </p:extLst>
          </p:nvPr>
        </p:nvGraphicFramePr>
        <p:xfrm>
          <a:off x="835025" y="2560638"/>
          <a:ext cx="10515601" cy="347715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3433998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2450892">
                  <a:extLst>
                    <a:ext uri="{9D8B030D-6E8A-4147-A177-3AD203B41FA5}">
                      <a16:colId xmlns:a16="http://schemas.microsoft.com/office/drawing/2014/main" val="149845700"/>
                    </a:ext>
                  </a:extLst>
                </a:gridCol>
                <a:gridCol w="2375942">
                  <a:extLst>
                    <a:ext uri="{9D8B030D-6E8A-4147-A177-3AD203B41FA5}">
                      <a16:colId xmlns:a16="http://schemas.microsoft.com/office/drawing/2014/main" val="3119692462"/>
                    </a:ext>
                  </a:extLst>
                </a:gridCol>
                <a:gridCol w="2254769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IMPACT FACTOR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MEASUREMENT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TARGET</a:t>
                      </a:r>
                      <a:endParaRPr lang="en-US" b="0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ACHIEVED</a:t>
                      </a:r>
                      <a:endParaRPr lang="en-US" b="0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Audience interaction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88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Knowledge retention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75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Post-presentation surveys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Average rating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4.5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Referral rate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Percentage (%)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  <a:tr h="579526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Collaboration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# of opportunities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8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35389741"/>
                  </a:ext>
                </a:extLst>
              </a:tr>
            </a:tbl>
          </a:graphicData>
        </a:graphic>
      </p:graphicFrame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EA189C-8A41-5C63-2470-06541519CB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06800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>
          <a:gsLst>
            <a:gs pos="78000">
              <a:schemeClr val="accent6">
                <a:lumMod val="50000"/>
              </a:schemeClr>
            </a:gs>
            <a:gs pos="35040">
              <a:srgbClr val="020B11"/>
            </a:gs>
            <a:gs pos="11979">
              <a:schemeClr val="accent4">
                <a:lumMod val="50000"/>
              </a:schemeClr>
            </a:gs>
            <a:gs pos="0">
              <a:schemeClr val="accent4"/>
            </a:gs>
            <a:gs pos="99000">
              <a:schemeClr val="tx2">
                <a:lumMod val="50000"/>
              </a:schemeClr>
            </a:gs>
          </a:gsLst>
          <a:lin ang="7800000" scaled="0"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Title 1">
            <a:extLst>
              <a:ext uri="{FF2B5EF4-FFF2-40B4-BE49-F238E27FC236}">
                <a16:creationId xmlns:a16="http://schemas.microsoft.com/office/drawing/2014/main" id="{CE1ABEC8-43FD-4F21-A7D2-70200D8626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5831" y="173735"/>
            <a:ext cx="4409514" cy="2203704"/>
          </a:xfrm>
        </p:spPr>
        <p:txBody>
          <a:bodyPr/>
          <a:lstStyle/>
          <a:p>
            <a:r>
              <a:rPr lang="en-US" dirty="0"/>
              <a:t>THANK YOU</a:t>
            </a:r>
          </a:p>
        </p:txBody>
      </p:sp>
      <p:sp>
        <p:nvSpPr>
          <p:cNvPr id="14" name="Text Placeholder 2">
            <a:extLst>
              <a:ext uri="{FF2B5EF4-FFF2-40B4-BE49-F238E27FC236}">
                <a16:creationId xmlns:a16="http://schemas.microsoft.com/office/drawing/2014/main" id="{AE5F2E56-9F77-E1C2-EC04-EA959822CA61}"/>
              </a:ext>
            </a:extLst>
          </p:cNvPr>
          <p:cNvSpPr>
            <a:spLocks noGrp="1"/>
          </p:cNvSpPr>
          <p:nvPr>
            <p:ph sz="quarter" idx="14"/>
          </p:nvPr>
        </p:nvSpPr>
        <p:spPr>
          <a:xfrm>
            <a:off x="831850" y="3079119"/>
            <a:ext cx="4413250" cy="2752725"/>
          </a:xfrm>
        </p:spPr>
        <p:txBody>
          <a:bodyPr/>
          <a:lstStyle/>
          <a:p>
            <a:r>
              <a:rPr lang="en-US" dirty="0"/>
              <a:t>Mirjam Nilsson​</a:t>
            </a:r>
          </a:p>
          <a:p>
            <a:r>
              <a:rPr lang="en-US" dirty="0"/>
              <a:t>206-555-0146</a:t>
            </a:r>
          </a:p>
          <a:p>
            <a:r>
              <a:rPr lang="en-US" dirty="0"/>
              <a:t>mirjam@contoso.com</a:t>
            </a:r>
          </a:p>
          <a:p>
            <a:r>
              <a:rPr lang="en-US" dirty="0"/>
              <a:t>www.contoso.com</a:t>
            </a:r>
          </a:p>
        </p:txBody>
      </p:sp>
    </p:spTree>
    <p:extLst>
      <p:ext uri="{BB962C8B-B14F-4D97-AF65-F5344CB8AC3E}">
        <p14:creationId xmlns:p14="http://schemas.microsoft.com/office/powerpoint/2010/main" val="23954649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100000">
              <a:schemeClr val="tx2"/>
            </a:gs>
            <a:gs pos="81000">
              <a:schemeClr val="accent6"/>
            </a:gs>
            <a:gs pos="55000">
              <a:srgbClr val="02090E"/>
            </a:gs>
            <a:gs pos="14000">
              <a:schemeClr val="accent4">
                <a:lumMod val="75000"/>
              </a:schemeClr>
            </a:gs>
            <a:gs pos="0">
              <a:schemeClr val="accent4"/>
            </a:gs>
          </a:gsLst>
          <a:lin ang="2700000" scaled="1"/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1A2458FF-0D0C-4ACC-C6FB-103BC0BAD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1" y="365125"/>
            <a:ext cx="4466502" cy="1936866"/>
          </a:xfrm>
        </p:spPr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31" name="Text Placeholder 3">
            <a:extLst>
              <a:ext uri="{FF2B5EF4-FFF2-40B4-BE49-F238E27FC236}">
                <a16:creationId xmlns:a16="http://schemas.microsoft.com/office/drawing/2014/main" id="{F1239C0E-3F39-787D-0FC3-6B7C9BA37E8F}"/>
              </a:ext>
            </a:extLst>
          </p:cNvPr>
          <p:cNvSpPr>
            <a:spLocks noGrp="1"/>
          </p:cNvSpPr>
          <p:nvPr>
            <p:ph sz="quarter" idx="10"/>
          </p:nvPr>
        </p:nvSpPr>
        <p:spPr>
          <a:xfrm>
            <a:off x="838201" y="3097848"/>
            <a:ext cx="4466504" cy="3405187"/>
          </a:xfrm>
        </p:spPr>
        <p:txBody>
          <a:bodyPr anchor="t"/>
          <a:lstStyle/>
          <a:p>
            <a:r>
              <a:rPr lang="en-US" dirty="0"/>
              <a:t>Organization/Industry Description</a:t>
            </a:r>
          </a:p>
          <a:p>
            <a:r>
              <a:rPr lang="en-US" dirty="0"/>
              <a:t>Problem Description</a:t>
            </a:r>
          </a:p>
          <a:p>
            <a:r>
              <a:rPr lang="en-US" dirty="0"/>
              <a:t>Proposed Solution</a:t>
            </a:r>
          </a:p>
          <a:p>
            <a:r>
              <a:rPr lang="en-US" dirty="0"/>
              <a:t>Evaluation of Potential Solutions</a:t>
            </a:r>
          </a:p>
          <a:p>
            <a:r>
              <a:rPr lang="en-US" dirty="0"/>
              <a:t>Business Benefits</a:t>
            </a:r>
          </a:p>
          <a:p>
            <a:r>
              <a:rPr lang="en-US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146015933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81D4A1-A0DF-EA45-1FCD-01C540830E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Williams international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F4C1BA2-0B73-424E-11C3-4D74F1503449}"/>
              </a:ext>
            </a:extLst>
          </p:cNvPr>
          <p:cNvSpPr>
            <a:spLocks noGrp="1"/>
          </p:cNvSpPr>
          <p:nvPr>
            <p:ph sz="quarter" idx="35"/>
          </p:nvPr>
        </p:nvSpPr>
        <p:spPr/>
        <p:txBody>
          <a:bodyPr/>
          <a:lstStyle/>
          <a:p>
            <a:r>
              <a:rPr lang="en-US" dirty="0"/>
              <a:t>Aerospace</a:t>
            </a:r>
          </a:p>
          <a:p>
            <a:r>
              <a:rPr lang="en-US" dirty="0"/>
              <a:t>Manufacturing</a:t>
            </a:r>
          </a:p>
          <a:p>
            <a:r>
              <a:rPr lang="en-US" dirty="0"/>
              <a:t>Commercial</a:t>
            </a:r>
          </a:p>
          <a:p>
            <a:r>
              <a:rPr lang="en-US" dirty="0"/>
              <a:t>Defense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1EAA157-A285-8B75-D1F3-6C710C793C74}"/>
              </a:ext>
            </a:extLst>
          </p:cNvPr>
          <p:cNvSpPr>
            <a:spLocks noGrp="1"/>
          </p:cNvSpPr>
          <p:nvPr>
            <p:ph sz="quarter" idx="36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28B51AC-D17F-DC2A-5C37-34783186C2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721473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49D2E42-E66C-05C6-69A3-ACEFE4704C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description</a:t>
            </a:r>
          </a:p>
        </p:txBody>
      </p:sp>
      <p:graphicFrame>
        <p:nvGraphicFramePr>
          <p:cNvPr id="7" name="Content Placeholder 6">
            <a:extLst>
              <a:ext uri="{FF2B5EF4-FFF2-40B4-BE49-F238E27FC236}">
                <a16:creationId xmlns:a16="http://schemas.microsoft.com/office/drawing/2014/main" id="{8406738E-9A98-D9FE-3662-8540A1435D18}"/>
              </a:ext>
            </a:extLst>
          </p:cNvPr>
          <p:cNvGraphicFramePr>
            <a:graphicFrameLocks noGrp="1"/>
          </p:cNvGraphicFramePr>
          <p:nvPr>
            <p:ph sz="quarter" idx="35"/>
            <p:extLst>
              <p:ext uri="{D42A27DB-BD31-4B8C-83A1-F6EECF244321}">
                <p14:modId xmlns:p14="http://schemas.microsoft.com/office/powerpoint/2010/main" val="453953598"/>
              </p:ext>
            </p:extLst>
          </p:nvPr>
        </p:nvGraphicFramePr>
        <p:xfrm>
          <a:off x="2411586" y="3407600"/>
          <a:ext cx="8831082" cy="2818596"/>
        </p:xfrm>
        <a:graphic>
          <a:graphicData uri="http://schemas.openxmlformats.org/drawingml/2006/table">
            <a:tbl>
              <a:tblPr firstRow="1" bandRow="1">
                <a:tableStyleId>{10A1B5D5-9B99-4C35-A422-299274C87663}</a:tableStyleId>
              </a:tblPr>
              <a:tblGrid>
                <a:gridCol w="2943694">
                  <a:extLst>
                    <a:ext uri="{9D8B030D-6E8A-4147-A177-3AD203B41FA5}">
                      <a16:colId xmlns:a16="http://schemas.microsoft.com/office/drawing/2014/main" val="2143603526"/>
                    </a:ext>
                  </a:extLst>
                </a:gridCol>
                <a:gridCol w="2943694">
                  <a:extLst>
                    <a:ext uri="{9D8B030D-6E8A-4147-A177-3AD203B41FA5}">
                      <a16:colId xmlns:a16="http://schemas.microsoft.com/office/drawing/2014/main" val="1242994603"/>
                    </a:ext>
                  </a:extLst>
                </a:gridCol>
                <a:gridCol w="2943694">
                  <a:extLst>
                    <a:ext uri="{9D8B030D-6E8A-4147-A177-3AD203B41FA5}">
                      <a16:colId xmlns:a16="http://schemas.microsoft.com/office/drawing/2014/main" val="3468649617"/>
                    </a:ext>
                  </a:extLst>
                </a:gridCol>
              </a:tblGrid>
              <a:tr h="704649"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Problem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What is it?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dirty="0"/>
                        <a:t>Why is it a problem?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96404934"/>
                  </a:ext>
                </a:extLst>
              </a:tr>
              <a:tr h="704649">
                <a:tc>
                  <a:txBody>
                    <a:bodyPr/>
                    <a:lstStyle/>
                    <a:p>
                      <a:r>
                        <a:rPr lang="en-US" dirty="0"/>
                        <a:t>Siloed data across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0511075"/>
                  </a:ext>
                </a:extLst>
              </a:tr>
              <a:tr h="704649">
                <a:tc>
                  <a:txBody>
                    <a:bodyPr/>
                    <a:lstStyle/>
                    <a:p>
                      <a:r>
                        <a:rPr lang="en-US" dirty="0"/>
                        <a:t>Complex data types for modern manufacturing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23235279"/>
                  </a:ext>
                </a:extLst>
              </a:tr>
              <a:tr h="704649">
                <a:tc>
                  <a:txBody>
                    <a:bodyPr/>
                    <a:lstStyle/>
                    <a:p>
                      <a:r>
                        <a:rPr lang="en-US" dirty="0"/>
                        <a:t>Legacy data trapped in unstructured formats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46850049"/>
                  </a:ext>
                </a:extLst>
              </a:tr>
            </a:tbl>
          </a:graphicData>
        </a:graphic>
      </p:graphicFrame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779CF6F-D4C9-BC5A-C92F-F337A7D5FBF3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2411587" y="2282787"/>
            <a:ext cx="8843050" cy="753021"/>
          </a:xfrm>
        </p:spPr>
        <p:txBody>
          <a:bodyPr/>
          <a:lstStyle/>
          <a:p>
            <a:r>
              <a:rPr lang="en-US" dirty="0"/>
              <a:t>Williams International is pursuing a digital transformation of their business, yet several data-related challenges hinder their ability to leverage modern insights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4E2E7E4-3DE8-0206-C6BE-FED977B2E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E024F78-56A6-7740-B68D-8D4D026EDF3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24592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F60903-003B-273E-3584-5312F76C3E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305669" y="113097"/>
            <a:ext cx="7420819" cy="1656304"/>
          </a:xfrm>
        </p:spPr>
        <p:txBody>
          <a:bodyPr/>
          <a:lstStyle/>
          <a:p>
            <a:r>
              <a:rPr lang="en-US" dirty="0"/>
              <a:t>ENGAGING THE AUDIENCE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4160DFF-2E7E-7A22-819A-C011020DFF01}"/>
              </a:ext>
            </a:extLst>
          </p:cNvPr>
          <p:cNvSpPr>
            <a:spLocks noGrp="1"/>
          </p:cNvSpPr>
          <p:nvPr>
            <p:ph sz="quarter" idx="31"/>
          </p:nvPr>
        </p:nvSpPr>
        <p:spPr>
          <a:xfrm>
            <a:off x="3305669" y="2470150"/>
            <a:ext cx="7420819" cy="3676649"/>
          </a:xfrm>
        </p:spPr>
        <p:txBody>
          <a:bodyPr/>
          <a:lstStyle/>
          <a:p>
            <a:r>
              <a:rPr lang="en-US" dirty="0"/>
              <a:t>Make eye contact with your audience to create a sense of intimacy and involvement</a:t>
            </a:r>
          </a:p>
          <a:p>
            <a:r>
              <a:rPr lang="en-US" dirty="0"/>
              <a:t>Weave relatable stories into your presentation using narratives that make your message memorable and impactful</a:t>
            </a:r>
          </a:p>
          <a:p>
            <a:r>
              <a:rPr lang="en-US" dirty="0"/>
              <a:t>Encourage questions and provide thoughtful responses to enhance audience participation</a:t>
            </a:r>
          </a:p>
          <a:p>
            <a:r>
              <a:rPr lang="en-US" dirty="0"/>
              <a:t>Use live polls or surveys to gather audience opinions, promoting engagement and making sure the audience feel involved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64347AE7-D6A2-42FB-3D58-6297742FC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26372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 hidden="1">
            <a:extLst>
              <a:ext uri="{FF2B5EF4-FFF2-40B4-BE49-F238E27FC236}">
                <a16:creationId xmlns:a16="http://schemas.microsoft.com/office/drawing/2014/main" id="{8692FC88-DAD7-F5AD-7831-DE54322108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1" y="2"/>
            <a:ext cx="12227942" cy="6857997"/>
          </a:xfrm>
          <a:prstGeom prst="rect">
            <a:avLst/>
          </a:prstGeom>
          <a:solidFill>
            <a:schemeClr val="tx1">
              <a:alpha val="7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0FD6A3FE-1BF6-4C1A-0553-EBD497A69F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932448" y="264160"/>
            <a:ext cx="6327105" cy="3373973"/>
          </a:xfrm>
        </p:spPr>
        <p:txBody>
          <a:bodyPr anchor="b"/>
          <a:lstStyle/>
          <a:p>
            <a:r>
              <a:rPr lang="en-US" dirty="0"/>
              <a:t>SELECTING</a:t>
            </a:r>
            <a:br>
              <a:rPr lang="en-US" dirty="0"/>
            </a:br>
            <a:r>
              <a:rPr lang="en-US" dirty="0"/>
              <a:t>VISUAL AIDS</a:t>
            </a:r>
          </a:p>
        </p:txBody>
      </p:sp>
      <p:sp>
        <p:nvSpPr>
          <p:cNvPr id="6" name="Subtitle 5">
            <a:extLst>
              <a:ext uri="{FF2B5EF4-FFF2-40B4-BE49-F238E27FC236}">
                <a16:creationId xmlns:a16="http://schemas.microsoft.com/office/drawing/2014/main" id="{C15774B0-D971-67D7-27EB-FDB82B3A58C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2932448" y="3962135"/>
            <a:ext cx="6327105" cy="2653771"/>
          </a:xfrm>
        </p:spPr>
        <p:txBody>
          <a:bodyPr/>
          <a:lstStyle/>
          <a:p>
            <a:r>
              <a:rPr lang="en-US" dirty="0"/>
              <a:t>ENHANCING YOUR PRESENTATION</a:t>
            </a:r>
          </a:p>
        </p:txBody>
      </p:sp>
    </p:spTree>
    <p:extLst>
      <p:ext uri="{BB962C8B-B14F-4D97-AF65-F5344CB8AC3E}">
        <p14:creationId xmlns:p14="http://schemas.microsoft.com/office/powerpoint/2010/main" val="13307339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A29A4-AAFD-04EE-0732-0671E83D5E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399620" y="162560"/>
            <a:ext cx="8843050" cy="1616904"/>
          </a:xfrm>
        </p:spPr>
        <p:txBody>
          <a:bodyPr/>
          <a:lstStyle/>
          <a:p>
            <a:r>
              <a:rPr lang="en-US" dirty="0"/>
              <a:t>EFFECTIVE DELIVERY TECHNIQUES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9FEE91-E849-1CB0-9E51-A58B99C631C5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2373002" y="2474811"/>
            <a:ext cx="4015098" cy="3528397"/>
          </a:xfrm>
        </p:spPr>
        <p:txBody>
          <a:bodyPr/>
          <a:lstStyle/>
          <a:p>
            <a:r>
              <a:rPr lang="en-US" dirty="0"/>
              <a:t>This is a powerful tool in public speaking. It involves varying pitch, tone, and volume to convey emotion, emphasize points, and maintain interest.</a:t>
            </a:r>
          </a:p>
          <a:p>
            <a:pPr lvl="1"/>
            <a:r>
              <a:rPr lang="en-US" dirty="0"/>
              <a:t>Pitch variation</a:t>
            </a:r>
          </a:p>
          <a:p>
            <a:pPr lvl="1"/>
            <a:r>
              <a:rPr lang="en-US" dirty="0"/>
              <a:t>Tone inflection</a:t>
            </a:r>
          </a:p>
          <a:p>
            <a:pPr lvl="1"/>
            <a:r>
              <a:rPr lang="en-US" dirty="0"/>
              <a:t>Volume control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B774F1A-D233-C240-B22D-F82C6161FAC1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995159" y="2474811"/>
            <a:ext cx="4227332" cy="3528397"/>
          </a:xfrm>
        </p:spPr>
        <p:txBody>
          <a:bodyPr/>
          <a:lstStyle/>
          <a:p>
            <a:r>
              <a:rPr lang="en-US" dirty="0"/>
              <a:t>Effective body language enhances your message, making it more impactful and memorable.</a:t>
            </a:r>
          </a:p>
          <a:p>
            <a:pPr lvl="1"/>
            <a:r>
              <a:rPr lang="en-US" dirty="0"/>
              <a:t>Meaningful eye contact</a:t>
            </a:r>
          </a:p>
          <a:p>
            <a:pPr lvl="1"/>
            <a:r>
              <a:rPr lang="en-US" dirty="0"/>
              <a:t>Purposeful gestures</a:t>
            </a:r>
          </a:p>
          <a:p>
            <a:pPr lvl="1"/>
            <a:r>
              <a:rPr lang="en-US" dirty="0"/>
              <a:t>Maintain good posture</a:t>
            </a:r>
          </a:p>
          <a:p>
            <a:pPr lvl="1"/>
            <a:r>
              <a:rPr lang="en-US" dirty="0"/>
              <a:t>Control your expressions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3E23533-91C6-420C-B7D7-4977ACF73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601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883E06-8BEA-1DD3-D0D6-391C08880EB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1680" y="430482"/>
            <a:ext cx="10500989" cy="1327464"/>
          </a:xfrm>
        </p:spPr>
        <p:txBody>
          <a:bodyPr/>
          <a:lstStyle/>
          <a:p>
            <a:r>
              <a:rPr lang="en-US" dirty="0"/>
              <a:t>NAVIGATING Q&amp;A SESSIONS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CF175D3-F3DC-695F-474B-346EDCA5D60F}"/>
              </a:ext>
            </a:extLst>
          </p:cNvPr>
          <p:cNvSpPr>
            <a:spLocks noGrp="1"/>
          </p:cNvSpPr>
          <p:nvPr>
            <p:ph sz="quarter" idx="35"/>
          </p:nvPr>
        </p:nvSpPr>
        <p:spPr>
          <a:xfrm>
            <a:off x="807038" y="2465539"/>
            <a:ext cx="3774587" cy="3723753"/>
          </a:xfrm>
        </p:spPr>
        <p:txBody>
          <a:bodyPr/>
          <a:lstStyle/>
          <a:p>
            <a:r>
              <a:rPr lang="en-US" dirty="0"/>
              <a:t>Know your material in advance</a:t>
            </a:r>
          </a:p>
          <a:p>
            <a:r>
              <a:rPr lang="en-US" dirty="0"/>
              <a:t>Anticipate common questions</a:t>
            </a:r>
          </a:p>
          <a:p>
            <a:r>
              <a:rPr lang="en-US" dirty="0"/>
              <a:t>Rehearse your responses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70D91C-D5C0-248C-26D3-DE7C7C72E632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4927600" y="2465539"/>
            <a:ext cx="6315069" cy="3723753"/>
          </a:xfrm>
        </p:spPr>
        <p:txBody>
          <a:bodyPr/>
          <a:lstStyle/>
          <a:p>
            <a:r>
              <a:rPr lang="en-US" dirty="0"/>
              <a:t>Maintaining composure during the Q&amp;A session is essential for projecting confidence and authority. Consider the following tips for staying composed:</a:t>
            </a:r>
          </a:p>
          <a:p>
            <a:pPr lvl="1"/>
            <a:r>
              <a:rPr lang="en-US" dirty="0"/>
              <a:t>Stay calm</a:t>
            </a:r>
          </a:p>
          <a:p>
            <a:pPr lvl="1"/>
            <a:r>
              <a:rPr lang="en-US" dirty="0"/>
              <a:t>Actively listen</a:t>
            </a:r>
          </a:p>
          <a:p>
            <a:pPr lvl="1"/>
            <a:r>
              <a:rPr lang="en-US" dirty="0"/>
              <a:t>Pause and reflect</a:t>
            </a:r>
          </a:p>
          <a:p>
            <a:pPr lvl="1"/>
            <a:r>
              <a:rPr lang="en-US" dirty="0"/>
              <a:t>Maintain eye contact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7B8B6A-2B28-5C38-80E7-0EBE705FFB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280596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43EB8B-0AB9-7554-AEEA-E8D744959E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89627" y="173736"/>
            <a:ext cx="4352662" cy="2203704"/>
          </a:xfrm>
        </p:spPr>
        <p:txBody>
          <a:bodyPr/>
          <a:lstStyle/>
          <a:p>
            <a:pPr lvl="0"/>
            <a:r>
              <a:rPr lang="en-US" noProof="0" dirty="0"/>
              <a:t>SPEAKING IMPACT</a:t>
            </a:r>
          </a:p>
        </p:txBody>
      </p:sp>
      <p:pic>
        <p:nvPicPr>
          <p:cNvPr id="6" name="Picture Placeholder 5" descr="A blue and purple spiral">
            <a:extLst>
              <a:ext uri="{FF2B5EF4-FFF2-40B4-BE49-F238E27FC236}">
                <a16:creationId xmlns:a16="http://schemas.microsoft.com/office/drawing/2014/main" id="{05B64636-376E-96D4-B550-D764B2C6A6A7}"/>
              </a:ext>
            </a:extLst>
          </p:cNvPr>
          <p:cNvPicPr>
            <a:picLocks noGrp="1" noChangeAspect="1"/>
          </p:cNvPicPr>
          <p:nvPr>
            <p:ph type="pic" sz="quarter" idx="37"/>
          </p:nvPr>
        </p:nvPicPr>
        <p:blipFill rotWithShape="1">
          <a:blip r:embed="rId3" cstate="screen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 t="202" b="202"/>
          <a:stretch/>
        </p:blipFill>
        <p:spPr>
          <a:xfrm>
            <a:off x="336550" y="336550"/>
            <a:ext cx="5303640" cy="6184900"/>
          </a:xfr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B2F5F9A-B16D-CA49-7F40-A0142E41DC56}"/>
              </a:ext>
            </a:extLst>
          </p:cNvPr>
          <p:cNvSpPr>
            <a:spLocks noGrp="1"/>
          </p:cNvSpPr>
          <p:nvPr>
            <p:ph sz="quarter" idx="36"/>
          </p:nvPr>
        </p:nvSpPr>
        <p:spPr>
          <a:xfrm>
            <a:off x="6889627" y="3104277"/>
            <a:ext cx="4371560" cy="3022201"/>
          </a:xfrm>
        </p:spPr>
        <p:txBody>
          <a:bodyPr/>
          <a:lstStyle/>
          <a:p>
            <a:r>
              <a:rPr lang="en-US" dirty="0"/>
              <a:t>Your ability to communicate effectively will leave a lasting impact on your audience</a:t>
            </a:r>
          </a:p>
          <a:p>
            <a:r>
              <a:rPr lang="en-US" dirty="0"/>
              <a:t>Effectively communicating involves not only delivering a message but also resonating with the experiences, values, and emotions of those listening 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21DB868-BEE2-49F7-9AC5-A3B1438802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140971" y="6226198"/>
            <a:ext cx="2743200" cy="365125"/>
          </a:xfrm>
        </p:spPr>
        <p:txBody>
          <a:bodyPr/>
          <a:lstStyle/>
          <a:p>
            <a:fld id="{FE024F78-56A6-7740-B68D-8D4D026EDF3F}" type="slidenum">
              <a:rPr lang="en-US" smtClean="0"/>
              <a:pPr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10315636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Custom 17">
      <a:dk1>
        <a:srgbClr val="000000"/>
      </a:dk1>
      <a:lt1>
        <a:srgbClr val="FFFFFF"/>
      </a:lt1>
      <a:dk2>
        <a:srgbClr val="FC4EFB"/>
      </a:dk2>
      <a:lt2>
        <a:srgbClr val="E7E6E6"/>
      </a:lt2>
      <a:accent1>
        <a:srgbClr val="FAF24C"/>
      </a:accent1>
      <a:accent2>
        <a:srgbClr val="5EFCAC"/>
      </a:accent2>
      <a:accent3>
        <a:srgbClr val="73EBF9"/>
      </a:accent3>
      <a:accent4>
        <a:srgbClr val="316CFC"/>
      </a:accent4>
      <a:accent5>
        <a:srgbClr val="B059FD"/>
      </a:accent5>
      <a:accent6>
        <a:srgbClr val="9405FC"/>
      </a:accent6>
      <a:hlink>
        <a:srgbClr val="FFFFFF"/>
      </a:hlink>
      <a:folHlink>
        <a:srgbClr val="FFFFFF"/>
      </a:folHlink>
    </a:clrScheme>
    <a:fontScheme name="Custom 15">
      <a:majorFont>
        <a:latin typeface="Biome"/>
        <a:ea typeface=""/>
        <a:cs typeface=""/>
      </a:majorFont>
      <a:minorFont>
        <a:latin typeface="Arial Nov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11936837_win32_SL_V11" id="{EAD6EF7B-6F25-4469-AF6A-07D6EB1461DD}" vid="{30FEA78B-2F89-4FF0-8415-E3920802C58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E305301E-11B3-4B9D-A588-21F3C9809371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44137456-21FC-4AE2-8A94-BF06CAF2EB9B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C77B561B-3A65-4A22-9691-EB838E7F9B8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{4C33D6BF-D04E-491B-B82D-FE9D440532CE}tf11936837_win32</Template>
  <TotalTime>145</TotalTime>
  <Words>487</Words>
  <Application>Microsoft Office PowerPoint</Application>
  <PresentationFormat>Widescreen</PresentationFormat>
  <Paragraphs>141</Paragraphs>
  <Slides>13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8" baseType="lpstr">
      <vt:lpstr>Arial</vt:lpstr>
      <vt:lpstr>Arial Nova</vt:lpstr>
      <vt:lpstr>Biome</vt:lpstr>
      <vt:lpstr>Calibri</vt:lpstr>
      <vt:lpstr>Custom</vt:lpstr>
      <vt:lpstr>Williams international data transformation project</vt:lpstr>
      <vt:lpstr>Agenda</vt:lpstr>
      <vt:lpstr>Williams international</vt:lpstr>
      <vt:lpstr>Problem description</vt:lpstr>
      <vt:lpstr>ENGAGING THE AUDIENCE</vt:lpstr>
      <vt:lpstr>SELECTING VISUAL AIDS</vt:lpstr>
      <vt:lpstr>EFFECTIVE DELIVERY TECHNIQUES</vt:lpstr>
      <vt:lpstr>NAVIGATING Q&amp;A SESSIONS</vt:lpstr>
      <vt:lpstr>SPEAKING IMPACT</vt:lpstr>
      <vt:lpstr>DYNAMIC DELIVERY</vt:lpstr>
      <vt:lpstr>FINAL TIPS &amp; TAKEAWAYS</vt:lpstr>
      <vt:lpstr>SPEAKING ENGAGEMENT METRICS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slidwell</dc:creator>
  <cp:lastModifiedBy>slidwell</cp:lastModifiedBy>
  <cp:revision>1</cp:revision>
  <dcterms:created xsi:type="dcterms:W3CDTF">2024-11-10T16:38:36Z</dcterms:created>
  <dcterms:modified xsi:type="dcterms:W3CDTF">2024-11-10T19:03:53Z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