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59" r:id="rId6"/>
    <p:sldId id="382" r:id="rId7"/>
    <p:sldId id="384" r:id="rId8"/>
    <p:sldId id="386" r:id="rId9"/>
    <p:sldId id="379" r:id="rId10"/>
    <p:sldId id="387" r:id="rId11"/>
    <p:sldId id="388" r:id="rId12"/>
    <p:sldId id="372" r:id="rId13"/>
    <p:sldId id="3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35" autoAdjust="0"/>
  </p:normalViewPr>
  <p:slideViewPr>
    <p:cSldViewPr snapToGrid="0" snapToObjects="1" showGuides="1">
      <p:cViewPr varScale="1">
        <p:scale>
          <a:sx n="79" d="100"/>
          <a:sy n="79" d="100"/>
        </p:scale>
        <p:origin x="850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https://careers.rtx.com/global/en/job/01736702/Data-Infrastructure-Lead#:~:text=Infrastructure%20Development:%20Oversee%20the%20full,retrieval%20speed%2C%20and%20system%20resilience.</a:t>
            </a:r>
          </a:p>
          <a:p>
            <a:endParaRPr lang="en-US" dirty="0"/>
          </a:p>
          <a:p>
            <a:r>
              <a:rPr lang="en-US" dirty="0"/>
              <a:t>https://www.prattwhitney.com/en/blogs/airtime/2017/05/29/a-fully-connected-data-driven-engine-delivers-precision-and-performance#:~:text=Empowerment%20Through%20Data:%20the%20Future%20is%20Now&amp;text=While%20you%20are%20piloting%20a,by%20dispatching%20a%20needed%20part.&amp;text=You%20are%20an%20operator%20on,the%20Connected%20Engine%20video%20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7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Structured (like </a:t>
            </a:r>
            <a:r>
              <a:rPr lang="en-US" dirty="0" err="1"/>
              <a:t>rdbms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Semi-structured (like 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Unstructured (like images or videos)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data lake is not “one tool” but many put together, more like a concept of a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udi.apache.org/blog/2024/07/11/what-is-a-data-lakeho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Williams international data transformation project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lidwell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1C4F-6FC8-2BF5-88F1-68FBF33E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AA89BE2-7492-43F6-08E5-742ABE51878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https://hudi.apache.org/blog/2024/07/11/what-is-a-data-lakeho</a:t>
            </a:r>
            <a:r>
              <a:rPr lang="en-US" dirty="0"/>
              <a:t>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2F72-F72E-AFE0-CC85-3836E2EC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6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Organization/Industry Description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Problem Solution</a:t>
            </a:r>
          </a:p>
          <a:p>
            <a:r>
              <a:rPr lang="en-US" dirty="0"/>
              <a:t>Evaluation of Potential Solutions</a:t>
            </a:r>
          </a:p>
          <a:p>
            <a:r>
              <a:rPr lang="en-US" dirty="0"/>
              <a:t>Business Benefits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4A1-A0DF-EA45-1FCD-01C5408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Williams international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1BA2-0B73-424E-11C3-4D74F150344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Raytheon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Pratt &amp; Whitney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C298FB-1621-6656-3055-83DA56DE7EAE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4927594" y="2465539"/>
            <a:ext cx="6315075" cy="17403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B51AC-D17F-DC2A-5C37-3478318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AC22D-C393-D9E5-81C6-F480BE31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028" y="4327415"/>
            <a:ext cx="5758205" cy="19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2E42-E66C-05C6-69A3-ACEFE470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406738E-9A98-D9FE-3662-8540A1435D18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611522833"/>
              </p:ext>
            </p:extLst>
          </p:nvPr>
        </p:nvGraphicFramePr>
        <p:xfrm>
          <a:off x="4218709" y="3407600"/>
          <a:ext cx="4922261" cy="28185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922261">
                  <a:extLst>
                    <a:ext uri="{9D8B030D-6E8A-4147-A177-3AD203B41FA5}">
                      <a16:colId xmlns:a16="http://schemas.microsoft.com/office/drawing/2014/main" val="2143603526"/>
                    </a:ext>
                  </a:extLst>
                </a:gridCol>
              </a:tblGrid>
              <a:tr h="70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Problems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404934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Siloed data across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1075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Complex data types for modern manufacturing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35279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Legacy data trapped in unstructured formats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5004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CF6F-D4C9-BC5A-C92F-F337A7D5FBF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11587" y="2282787"/>
            <a:ext cx="8843050" cy="753021"/>
          </a:xfrm>
        </p:spPr>
        <p:txBody>
          <a:bodyPr/>
          <a:lstStyle/>
          <a:p>
            <a:r>
              <a:rPr lang="en-US" dirty="0"/>
              <a:t>Williams International is pursuing a digital transformation of their business, yet several data-related challenges hinder their ability to leverage modern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E7E4-3DE8-0206-C6BE-FED977B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1935-3F6B-A65E-2E90-7136BAC7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32F18-C48C-AE2B-E202-1E7FC3CAFD79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en-US" dirty="0"/>
              <a:t>WI Data Engineering builds out a custom data lake solution in four main phases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CF3EE-34EA-E543-B935-4E1AE10D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6AA1245-86EA-88E2-2391-263E58C4D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717950"/>
            <a:ext cx="4133829" cy="550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9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Data lakes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A data lake is a centralized storage system that holds raw data from various sources in its native format; structured, semi-structured, and unstructured.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488761-B3E8-5330-6571-7F7B43AB4112}"/>
              </a:ext>
            </a:extLst>
          </p:cNvPr>
          <p:cNvPicPr>
            <a:picLocks noGrp="1" noChangeAspect="1" noChangeArrowheads="1"/>
          </p:cNvPicPr>
          <p:nvPr>
            <p:ph type="tbl" sz="quarter" idx="3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669" y="404813"/>
            <a:ext cx="4132862" cy="604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B0F2-E022-32B4-9407-4AF811F0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potential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842C-D931-EBB2-E4F8-2ABCB05D7890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Build our own data lake</a:t>
            </a:r>
          </a:p>
          <a:p>
            <a:r>
              <a:rPr lang="en-US" dirty="0"/>
              <a:t>Buy an on-premise data lake</a:t>
            </a:r>
          </a:p>
          <a:p>
            <a:r>
              <a:rPr lang="en-US" dirty="0"/>
              <a:t>Explore cloud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BD114-5A08-2EE8-90E3-B1630465F880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90FEA-AED2-68D4-DB98-AE17D15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96DC3-C2C6-2A7A-6F5B-C31622FD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25B86-E625-EBEA-32D3-DDE00F0D4DB4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D8AA-3923-CDBE-1E4D-24461A5DD3B6}"/>
              </a:ext>
            </a:extLst>
          </p:cNvPr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84667-5447-E479-8623-268D0E2C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3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Simon Lidwell​</a:t>
            </a:r>
          </a:p>
          <a:p>
            <a:r>
              <a:rPr lang="en-US" dirty="0"/>
              <a:t>slidwell@oakland.edu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{4C33D6BF-D04E-491B-B82D-FE9D440532CE}tf11936837_win32</Template>
  <TotalTime>5579</TotalTime>
  <Words>329</Words>
  <Application>Microsoft Office PowerPoint</Application>
  <PresentationFormat>Widescreen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Custom</vt:lpstr>
      <vt:lpstr>Williams international data transformation project</vt:lpstr>
      <vt:lpstr>Agenda</vt:lpstr>
      <vt:lpstr>Williams international</vt:lpstr>
      <vt:lpstr>Problem description</vt:lpstr>
      <vt:lpstr>Solution</vt:lpstr>
      <vt:lpstr>Data lakes</vt:lpstr>
      <vt:lpstr>Evaluation of potential solutions</vt:lpstr>
      <vt:lpstr>Business benefits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slidwell</dc:creator>
  <cp:lastModifiedBy>slidwell</cp:lastModifiedBy>
  <cp:revision>3</cp:revision>
  <dcterms:created xsi:type="dcterms:W3CDTF">2024-11-10T16:38:36Z</dcterms:created>
  <dcterms:modified xsi:type="dcterms:W3CDTF">2024-11-23T17:13:40Z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