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42" r:id="rId5"/>
    <p:sldId id="359" r:id="rId6"/>
    <p:sldId id="382" r:id="rId7"/>
    <p:sldId id="385" r:id="rId8"/>
    <p:sldId id="384" r:id="rId9"/>
    <p:sldId id="3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83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https://careers.rtx.com/global/en/job/01736702/Data-Infrastructure-Lead#:~:text=Infrastructure%20Development:%20Oversee%20the%20full,retrieval%20speed%2C%20and%20system%20resilience.</a:t>
            </a:r>
          </a:p>
          <a:p>
            <a:endParaRPr lang="en-US" dirty="0"/>
          </a:p>
          <a:p>
            <a:r>
              <a:rPr lang="en-US" dirty="0"/>
              <a:t>https://www.prattwhitney.com/en/blogs/airtime/2017/05/29/a-fully-connected-data-driven-engine-delivers-precision-and-performance#:~:text=Empowerment%20Through%20Data:%20the%20Future%20is%20Now&amp;text=While%20you%20are%20piloting%20a,by%20dispatching%20a%20needed%20part.&amp;text=You%20are%20an%20operator%20on,the%20Connected%20Engine%20video%20be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97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Williams international data transformation project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Simon </a:t>
            </a:r>
            <a:r>
              <a:rPr lang="en-US" dirty="0" err="1"/>
              <a:t>lidwell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Organization/Industry Description</a:t>
            </a:r>
          </a:p>
          <a:p>
            <a:r>
              <a:rPr lang="en-US" dirty="0"/>
              <a:t>Problem Description</a:t>
            </a:r>
          </a:p>
          <a:p>
            <a:r>
              <a:rPr lang="en-US" dirty="0"/>
              <a:t>Problem Solution</a:t>
            </a:r>
          </a:p>
          <a:p>
            <a:r>
              <a:rPr lang="en-US" dirty="0"/>
              <a:t>Evaluation of Potential Solutions</a:t>
            </a:r>
          </a:p>
          <a:p>
            <a:r>
              <a:rPr lang="en-US" dirty="0"/>
              <a:t>Business Benefits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D4A1-A0DF-EA45-1FCD-01C54083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Williams international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1BA2-0B73-424E-11C3-4D74F150344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dirty="0"/>
              <a:t>Aerospace</a:t>
            </a:r>
          </a:p>
          <a:p>
            <a:r>
              <a:rPr lang="en-US" dirty="0"/>
              <a:t>Manufacturing</a:t>
            </a:r>
          </a:p>
          <a:p>
            <a:r>
              <a:rPr lang="en-US" dirty="0"/>
              <a:t>Commercial</a:t>
            </a:r>
          </a:p>
          <a:p>
            <a:r>
              <a:rPr lang="en-US" dirty="0"/>
              <a:t>Defense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AA157-A285-8B75-D1F3-6C710C793C74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B51AC-D17F-DC2A-5C37-34783186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1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D4A1-A0DF-EA45-1FCD-01C54083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dealing with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1BA2-0B73-424E-11C3-4D74F150344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Competitors: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Raytheon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Pratt &amp; Whitney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C298FB-1621-6656-3055-83DA56DE7EAE}"/>
              </a:ext>
            </a:extLst>
          </p:cNvPr>
          <p:cNvPicPr>
            <a:picLocks noGrp="1" noChangeAspect="1"/>
          </p:cNvPicPr>
          <p:nvPr>
            <p:ph sz="quarter" idx="36"/>
          </p:nvPr>
        </p:nvPicPr>
        <p:blipFill>
          <a:blip r:embed="rId3"/>
          <a:stretch>
            <a:fillRect/>
          </a:stretch>
        </p:blipFill>
        <p:spPr>
          <a:xfrm>
            <a:off x="4927594" y="2465539"/>
            <a:ext cx="6315075" cy="1740375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B51AC-D17F-DC2A-5C37-34783186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1AC22D-C393-D9E5-81C6-F480BE3167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6028" y="4327415"/>
            <a:ext cx="5758205" cy="196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682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2E42-E66C-05C6-69A3-ACEFE470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406738E-9A98-D9FE-3662-8540A1435D18}"/>
              </a:ext>
            </a:extLst>
          </p:cNvPr>
          <p:cNvGraphicFramePr>
            <a:graphicFrameLocks noGrp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453953598"/>
              </p:ext>
            </p:extLst>
          </p:nvPr>
        </p:nvGraphicFramePr>
        <p:xfrm>
          <a:off x="2411586" y="3407600"/>
          <a:ext cx="8831082" cy="281859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943694">
                  <a:extLst>
                    <a:ext uri="{9D8B030D-6E8A-4147-A177-3AD203B41FA5}">
                      <a16:colId xmlns:a16="http://schemas.microsoft.com/office/drawing/2014/main" val="2143603526"/>
                    </a:ext>
                  </a:extLst>
                </a:gridCol>
                <a:gridCol w="2943694">
                  <a:extLst>
                    <a:ext uri="{9D8B030D-6E8A-4147-A177-3AD203B41FA5}">
                      <a16:colId xmlns:a16="http://schemas.microsoft.com/office/drawing/2014/main" val="1242994603"/>
                    </a:ext>
                  </a:extLst>
                </a:gridCol>
                <a:gridCol w="2943694">
                  <a:extLst>
                    <a:ext uri="{9D8B030D-6E8A-4147-A177-3AD203B41FA5}">
                      <a16:colId xmlns:a16="http://schemas.microsoft.com/office/drawing/2014/main" val="3468649617"/>
                    </a:ext>
                  </a:extLst>
                </a:gridCol>
              </a:tblGrid>
              <a:tr h="704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is it?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Why is it a problem?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404934"/>
                  </a:ext>
                </a:extLst>
              </a:tr>
              <a:tr h="704649">
                <a:tc>
                  <a:txBody>
                    <a:bodyPr/>
                    <a:lstStyle/>
                    <a:p>
                      <a:r>
                        <a:rPr lang="en-US" dirty="0"/>
                        <a:t>Siloed data across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1075"/>
                  </a:ext>
                </a:extLst>
              </a:tr>
              <a:tr h="704649">
                <a:tc>
                  <a:txBody>
                    <a:bodyPr/>
                    <a:lstStyle/>
                    <a:p>
                      <a:r>
                        <a:rPr lang="en-US" dirty="0"/>
                        <a:t>Complex data types for modern 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35279"/>
                  </a:ext>
                </a:extLst>
              </a:tr>
              <a:tr h="704649">
                <a:tc>
                  <a:txBody>
                    <a:bodyPr/>
                    <a:lstStyle/>
                    <a:p>
                      <a:r>
                        <a:rPr lang="en-US" dirty="0"/>
                        <a:t>Legacy data trapped in unstructured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5004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9CF6F-D4C9-BC5A-C92F-F337A7D5FBF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411587" y="2282787"/>
            <a:ext cx="8843050" cy="753021"/>
          </a:xfrm>
        </p:spPr>
        <p:txBody>
          <a:bodyPr/>
          <a:lstStyle/>
          <a:p>
            <a:r>
              <a:rPr lang="en-US" dirty="0"/>
              <a:t>Williams International is pursuing a digital transformation of their business, yet several data-related challenges hinder their ability to leverage modern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2E7E4-3DE8-0206-C6BE-FED977B2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59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Simon Lidwell​</a:t>
            </a:r>
          </a:p>
          <a:p>
            <a:r>
              <a:rPr lang="en-US" dirty="0"/>
              <a:t>slidwell@oakland.edu</a:t>
            </a:r>
          </a:p>
        </p:txBody>
      </p:sp>
    </p:spTree>
    <p:extLst>
      <p:ext uri="{BB962C8B-B14F-4D97-AF65-F5344CB8AC3E}">
        <p14:creationId xmlns:p14="http://schemas.microsoft.com/office/powerpoint/2010/main" val="34087361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{4C33D6BF-D04E-491B-B82D-FE9D440532CE}tf11936837_win32</Template>
  <TotalTime>175</TotalTime>
  <Words>227</Words>
  <Application>Microsoft Office PowerPoint</Application>
  <PresentationFormat>Widescreen</PresentationFormat>
  <Paragraphs>39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Nova</vt:lpstr>
      <vt:lpstr>Biome</vt:lpstr>
      <vt:lpstr>Calibri</vt:lpstr>
      <vt:lpstr>Custom</vt:lpstr>
      <vt:lpstr>Williams international data transformation project</vt:lpstr>
      <vt:lpstr>Agenda</vt:lpstr>
      <vt:lpstr>Williams international</vt:lpstr>
      <vt:lpstr>What we’re dealing with</vt:lpstr>
      <vt:lpstr>Problem description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slidwell</dc:creator>
  <cp:lastModifiedBy>slidwell</cp:lastModifiedBy>
  <cp:revision>2</cp:revision>
  <dcterms:created xsi:type="dcterms:W3CDTF">2024-11-10T16:38:36Z</dcterms:created>
  <dcterms:modified xsi:type="dcterms:W3CDTF">2024-11-23T17:13:36Z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