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F_B6386D45.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8" r:id="rId3"/>
    <p:sldId id="257" r:id="rId4"/>
    <p:sldId id="260" r:id="rId5"/>
    <p:sldId id="266" r:id="rId6"/>
    <p:sldId id="273" r:id="rId7"/>
    <p:sldId id="268" r:id="rId8"/>
    <p:sldId id="269" r:id="rId9"/>
    <p:sldId id="270" r:id="rId10"/>
    <p:sldId id="271" r:id="rId11"/>
    <p:sldId id="272" r:id="rId12"/>
    <p:sldId id="261" r:id="rId13"/>
    <p:sldId id="267" r:id="rId14"/>
    <p:sldId id="265" r:id="rId15"/>
  </p:sldIdLst>
  <p:sldSz cx="9144000" cy="5143500" type="screen16x9"/>
  <p:notesSz cx="6858000" cy="9144000"/>
  <p:embeddedFontLst>
    <p:embeddedFont>
      <p:font typeface="Cabin" panose="020B0604020202020204" charset="0"/>
      <p:regular r:id="rId17"/>
      <p:bold r:id="rId18"/>
      <p:italic r:id="rId19"/>
      <p:boldItalic r:id="rId20"/>
    </p:embeddedFont>
    <p:embeddedFont>
      <p:font typeface="Cantata One" panose="020605030707000607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44083070-5801-4EA2-3E7A-9389E0F2C4E3}" name="Lieske, Sydney" initials="LS" userId="S::slieske7743@floridapoly.edu::96117bc7-a41d-4081-8f75-0129871cf8a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E30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89FB6-1FEB-CF71-71B4-B11E8E4CC83D}" v="537" dt="2022-12-04T23:42:40.480"/>
    <p1510:client id="{1C7149D2-DA33-9384-606B-F3D2E4C570E8}" v="33" dt="2022-12-05T02:16:11.553"/>
    <p1510:client id="{5CC4592E-8E8B-294C-B87D-8B710BB0F673}" v="495" dt="2022-12-05T02:10:44.689"/>
    <p1510:client id="{7167E763-4DF3-CA1F-80E5-7C1953AE2662}" v="64" dt="2022-12-03T03:41:00.532"/>
    <p1510:client id="{FD2A041D-51FA-D1D4-FA47-4702F2E4EDCF}" v="26" dt="2022-12-03T03:38:54.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comments/modernComment_10F_B6386D45.xml><?xml version="1.0" encoding="utf-8"?>
<p188:cmLst xmlns:a="http://schemas.openxmlformats.org/drawingml/2006/main" xmlns:r="http://schemas.openxmlformats.org/officeDocument/2006/relationships" xmlns:p188="http://schemas.microsoft.com/office/powerpoint/2018/8/main">
  <p188:cm id="{A95AA024-054A-406D-9F42-5C592958C8E1}" authorId="{44083070-5801-4EA2-3E7A-9389E0F2C4E3}" created="2022-12-04T23:40:57.822">
    <ac:deMkLst xmlns:ac="http://schemas.microsoft.com/office/drawing/2013/main/command">
      <pc:docMk xmlns:pc="http://schemas.microsoft.com/office/powerpoint/2013/main/command"/>
      <pc:sldMk xmlns:pc="http://schemas.microsoft.com/office/powerpoint/2013/main/command" cId="3057151301" sldId="271"/>
      <ac:picMk id="3" creationId="{06777672-8632-294E-E84C-520DBA17C95C}"/>
    </ac:deMkLst>
    <p188:txBody>
      <a:bodyPr/>
      <a:lstStyle/>
      <a:p>
        <a:r>
          <a:rPr lang="en-US"/>
          <a:t>1700 military time = 5:00 P.M.</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34380a111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34380a111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413211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183312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41aaf1829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41aaf1829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41aaf1829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41aaf1829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isa</a:t>
            </a:r>
            <a:endParaRPr/>
          </a:p>
        </p:txBody>
      </p:sp>
    </p:spTree>
    <p:extLst>
      <p:ext uri="{BB962C8B-B14F-4D97-AF65-F5344CB8AC3E}">
        <p14:creationId xmlns:p14="http://schemas.microsoft.com/office/powerpoint/2010/main" val="1279966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41aaf1829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41aaf1829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1aaf1829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1aaf1829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a:p>
            <a:pPr marL="0" lvl="0" indent="0" algn="l" rtl="0">
              <a:spcBef>
                <a:spcPts val="0"/>
              </a:spcBef>
              <a:spcAft>
                <a:spcPts val="0"/>
              </a:spcAft>
              <a:buNone/>
            </a:pPr>
            <a:r>
              <a:rPr lang="en" sz="1400">
                <a:solidFill>
                  <a:srgbClr val="353535"/>
                </a:solidFill>
                <a:latin typeface="Cabin"/>
                <a:ea typeface="Cabin"/>
                <a:cs typeface="Cabin"/>
                <a:sym typeface="Cabin"/>
              </a:rPr>
              <a:t>We chose this dataset because of how prominent vehicle accidents are within our everyday lives.</a:t>
            </a:r>
            <a:endParaRPr sz="1400">
              <a:solidFill>
                <a:srgbClr val="353535"/>
              </a:solidFill>
              <a:latin typeface="Cabin"/>
              <a:ea typeface="Cabin"/>
              <a:cs typeface="Cabin"/>
              <a:sym typeface="Cabin"/>
            </a:endParaRPr>
          </a:p>
          <a:p>
            <a:pPr marL="0" lvl="0" indent="0" algn="l" rtl="0">
              <a:spcBef>
                <a:spcPts val="0"/>
              </a:spcBef>
              <a:spcAft>
                <a:spcPts val="0"/>
              </a:spcAft>
              <a:buClr>
                <a:schemeClr val="dk1"/>
              </a:buClr>
              <a:buSzPts val="1100"/>
              <a:buFont typeface="Arial"/>
              <a:buNone/>
            </a:pPr>
            <a:r>
              <a:rPr lang="en" sz="1400">
                <a:solidFill>
                  <a:srgbClr val="353535"/>
                </a:solidFill>
                <a:latin typeface="Cabin"/>
                <a:ea typeface="Cabin"/>
                <a:cs typeface="Cabin"/>
                <a:sym typeface="Cabin"/>
              </a:rPr>
              <a:t>Crashes that occur impact not only everyone involved, but also those around. We wanted to look at these statistics to understand what causes and what things can be done in order to prevent the number of crashes that occur in a year.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41aaf182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41aaf182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352103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340184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96732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1249590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303024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05225" y="976075"/>
            <a:ext cx="4703400" cy="2654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dk1"/>
              </a:buClr>
              <a:buSzPts val="5200"/>
              <a:buNone/>
              <a:defRPr sz="4000">
                <a:solidFill>
                  <a:schemeClr val="dk1"/>
                </a:solidFill>
                <a:latin typeface="Cantata One"/>
                <a:ea typeface="Cantata One"/>
                <a:cs typeface="Cantata One"/>
                <a:sym typeface="Cantat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05225" y="3667325"/>
            <a:ext cx="4703400" cy="500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b="1"/>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2" name="Google Shape;12;p2"/>
          <p:cNvSpPr txBox="1">
            <a:spLocks noGrp="1"/>
          </p:cNvSpPr>
          <p:nvPr>
            <p:ph type="subTitle" idx="3"/>
          </p:nvPr>
        </p:nvSpPr>
        <p:spPr>
          <a:xfrm rot="5400000" flipH="1">
            <a:off x="7685759"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b="1"/>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a:off x="857250" y="1522338"/>
            <a:ext cx="4945500" cy="16017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12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5" name="Google Shape;75;p11"/>
          <p:cNvSpPr txBox="1">
            <a:spLocks noGrp="1"/>
          </p:cNvSpPr>
          <p:nvPr>
            <p:ph type="subTitle" idx="1"/>
          </p:nvPr>
        </p:nvSpPr>
        <p:spPr>
          <a:xfrm>
            <a:off x="857250" y="3124063"/>
            <a:ext cx="49455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6" name="Google Shape;76;p11"/>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7" name="Google Shape;77;p11"/>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3558150" y="1192800"/>
            <a:ext cx="24441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 name="Google Shape;81;p13"/>
          <p:cNvSpPr txBox="1">
            <a:spLocks noGrp="1"/>
          </p:cNvSpPr>
          <p:nvPr>
            <p:ph type="title" idx="2" hasCustomPrompt="1"/>
          </p:nvPr>
        </p:nvSpPr>
        <p:spPr>
          <a:xfrm>
            <a:off x="3472400" y="706700"/>
            <a:ext cx="2444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1"/>
          </p:nvPr>
        </p:nvSpPr>
        <p:spPr>
          <a:xfrm>
            <a:off x="3558159" y="1780352"/>
            <a:ext cx="24441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3"/>
          </p:nvPr>
        </p:nvSpPr>
        <p:spPr>
          <a:xfrm>
            <a:off x="6055775" y="1192800"/>
            <a:ext cx="24441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4" name="Google Shape;84;p13"/>
          <p:cNvSpPr txBox="1">
            <a:spLocks noGrp="1"/>
          </p:cNvSpPr>
          <p:nvPr>
            <p:ph type="title" idx="4" hasCustomPrompt="1"/>
          </p:nvPr>
        </p:nvSpPr>
        <p:spPr>
          <a:xfrm>
            <a:off x="5970050" y="706725"/>
            <a:ext cx="2438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5"/>
          </p:nvPr>
        </p:nvSpPr>
        <p:spPr>
          <a:xfrm>
            <a:off x="6055778" y="1780352"/>
            <a:ext cx="24438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6"/>
          </p:nvPr>
        </p:nvSpPr>
        <p:spPr>
          <a:xfrm>
            <a:off x="3558150" y="3305638"/>
            <a:ext cx="24411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13"/>
          <p:cNvSpPr txBox="1">
            <a:spLocks noGrp="1"/>
          </p:cNvSpPr>
          <p:nvPr>
            <p:ph type="title" idx="7" hasCustomPrompt="1"/>
          </p:nvPr>
        </p:nvSpPr>
        <p:spPr>
          <a:xfrm>
            <a:off x="3472400" y="2819550"/>
            <a:ext cx="2444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8"/>
          </p:nvPr>
        </p:nvSpPr>
        <p:spPr>
          <a:xfrm>
            <a:off x="3558159" y="3893198"/>
            <a:ext cx="24441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9"/>
          </p:nvPr>
        </p:nvSpPr>
        <p:spPr>
          <a:xfrm>
            <a:off x="6055775" y="3305634"/>
            <a:ext cx="24438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0" name="Google Shape;90;p13"/>
          <p:cNvSpPr txBox="1">
            <a:spLocks noGrp="1"/>
          </p:cNvSpPr>
          <p:nvPr>
            <p:ph type="title" idx="13" hasCustomPrompt="1"/>
          </p:nvPr>
        </p:nvSpPr>
        <p:spPr>
          <a:xfrm>
            <a:off x="5970050" y="2819550"/>
            <a:ext cx="2441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4"/>
          </p:nvPr>
        </p:nvSpPr>
        <p:spPr>
          <a:xfrm>
            <a:off x="6055778" y="3893198"/>
            <a:ext cx="24438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15"/>
          </p:nvPr>
        </p:nvSpPr>
        <p:spPr>
          <a:xfrm>
            <a:off x="603750" y="2056050"/>
            <a:ext cx="2796600" cy="10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93" name="Google Shape;93;p13"/>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13"/>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95"/>
        <p:cNvGrpSpPr/>
        <p:nvPr/>
      </p:nvGrpSpPr>
      <p:grpSpPr>
        <a:xfrm>
          <a:off x="0" y="0"/>
          <a:ext cx="0" cy="0"/>
          <a:chOff x="0" y="0"/>
          <a:chExt cx="0" cy="0"/>
        </a:xfrm>
      </p:grpSpPr>
      <p:sp>
        <p:nvSpPr>
          <p:cNvPr id="96" name="Google Shape;96;p14"/>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14"/>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4"/>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
        <p:nvSpPr>
          <p:cNvPr id="100" name="Google Shape;100;p14"/>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4"/>
          <p:cNvSpPr txBox="1">
            <a:spLocks noGrp="1"/>
          </p:cNvSpPr>
          <p:nvPr>
            <p:ph type="title" idx="2" hasCustomPrompt="1"/>
          </p:nvPr>
        </p:nvSpPr>
        <p:spPr>
          <a:xfrm>
            <a:off x="752680" y="1324851"/>
            <a:ext cx="2420100" cy="3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3500" b="1">
                <a:solidFill>
                  <a:schemeClr val="dk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02" name="Google Shape;102;p14"/>
          <p:cNvSpPr txBox="1">
            <a:spLocks noGrp="1"/>
          </p:cNvSpPr>
          <p:nvPr>
            <p:ph type="subTitle" idx="1"/>
          </p:nvPr>
        </p:nvSpPr>
        <p:spPr>
          <a:xfrm>
            <a:off x="752680" y="4085200"/>
            <a:ext cx="2420100" cy="51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4"/>
          <p:cNvSpPr txBox="1">
            <a:spLocks noGrp="1"/>
          </p:cNvSpPr>
          <p:nvPr>
            <p:ph type="title" idx="3" hasCustomPrompt="1"/>
          </p:nvPr>
        </p:nvSpPr>
        <p:spPr>
          <a:xfrm>
            <a:off x="3361950" y="1325389"/>
            <a:ext cx="2420100" cy="3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3500" b="1">
                <a:solidFill>
                  <a:schemeClr val="dk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04" name="Google Shape;104;p14"/>
          <p:cNvSpPr txBox="1">
            <a:spLocks noGrp="1"/>
          </p:cNvSpPr>
          <p:nvPr>
            <p:ph type="subTitle" idx="4"/>
          </p:nvPr>
        </p:nvSpPr>
        <p:spPr>
          <a:xfrm>
            <a:off x="3361950" y="4087578"/>
            <a:ext cx="2420100" cy="51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4"/>
          <p:cNvSpPr txBox="1">
            <a:spLocks noGrp="1"/>
          </p:cNvSpPr>
          <p:nvPr>
            <p:ph type="title" idx="5" hasCustomPrompt="1"/>
          </p:nvPr>
        </p:nvSpPr>
        <p:spPr>
          <a:xfrm>
            <a:off x="5971220" y="1324851"/>
            <a:ext cx="2420100" cy="3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3500" b="1">
                <a:solidFill>
                  <a:schemeClr val="dk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06" name="Google Shape;106;p14"/>
          <p:cNvSpPr txBox="1">
            <a:spLocks noGrp="1"/>
          </p:cNvSpPr>
          <p:nvPr>
            <p:ph type="subTitle" idx="6"/>
          </p:nvPr>
        </p:nvSpPr>
        <p:spPr>
          <a:xfrm>
            <a:off x="5971220" y="4087578"/>
            <a:ext cx="2420100" cy="51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4"/>
          <p:cNvSpPr txBox="1">
            <a:spLocks noGrp="1"/>
          </p:cNvSpPr>
          <p:nvPr>
            <p:ph type="subTitle" idx="7"/>
          </p:nvPr>
        </p:nvSpPr>
        <p:spPr>
          <a:xfrm>
            <a:off x="752680" y="3774550"/>
            <a:ext cx="2420100" cy="3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08" name="Google Shape;108;p14"/>
          <p:cNvSpPr txBox="1">
            <a:spLocks noGrp="1"/>
          </p:cNvSpPr>
          <p:nvPr>
            <p:ph type="subTitle" idx="8"/>
          </p:nvPr>
        </p:nvSpPr>
        <p:spPr>
          <a:xfrm>
            <a:off x="3361950" y="3774550"/>
            <a:ext cx="2420100" cy="3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09" name="Google Shape;109;p14"/>
          <p:cNvSpPr txBox="1">
            <a:spLocks noGrp="1"/>
          </p:cNvSpPr>
          <p:nvPr>
            <p:ph type="subTitle" idx="9"/>
          </p:nvPr>
        </p:nvSpPr>
        <p:spPr>
          <a:xfrm>
            <a:off x="5971220" y="3774550"/>
            <a:ext cx="2420100" cy="3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6">
    <p:bg>
      <p:bgPr>
        <a:solidFill>
          <a:schemeClr val="dk2"/>
        </a:soli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990600" y="3614650"/>
            <a:ext cx="3840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2" name="Google Shape;112;p15"/>
          <p:cNvSpPr txBox="1">
            <a:spLocks noGrp="1"/>
          </p:cNvSpPr>
          <p:nvPr>
            <p:ph type="subTitle" idx="1"/>
          </p:nvPr>
        </p:nvSpPr>
        <p:spPr>
          <a:xfrm>
            <a:off x="990600" y="990600"/>
            <a:ext cx="3840900" cy="236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13" name="Google Shape;113;p15"/>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4" name="Google Shape;114;p15"/>
          <p:cNvSpPr txBox="1">
            <a:spLocks noGrp="1"/>
          </p:cNvSpPr>
          <p:nvPr>
            <p:ph type="subTitle" idx="3"/>
          </p:nvPr>
        </p:nvSpPr>
        <p:spPr>
          <a:xfrm rot="-5400000">
            <a:off x="-1000050" y="2443500"/>
            <a:ext cx="26859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115" name="Google Shape;115;p15"/>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15"/>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19" name="Google Shape;119;p16"/>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6"/>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17"/>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17"/>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7_1_1">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28" name="Google Shape;128;p18"/>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
        <p:nvSpPr>
          <p:cNvPr id="129" name="Google Shape;129;p18"/>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18"/>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31"/>
        <p:cNvGrpSpPr/>
        <p:nvPr/>
      </p:nvGrpSpPr>
      <p:grpSpPr>
        <a:xfrm>
          <a:off x="0" y="0"/>
          <a:ext cx="0" cy="0"/>
          <a:chOff x="0" y="0"/>
          <a:chExt cx="0" cy="0"/>
        </a:xfrm>
      </p:grpSpPr>
      <p:sp>
        <p:nvSpPr>
          <p:cNvPr id="132" name="Google Shape;132;p19"/>
          <p:cNvSpPr/>
          <p:nvPr/>
        </p:nvSpPr>
        <p:spPr>
          <a:xfrm>
            <a:off x="45852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9"/>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19"/>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19"/>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19"/>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37" name="Google Shape;137;p19"/>
          <p:cNvSpPr txBox="1">
            <a:spLocks noGrp="1"/>
          </p:cNvSpPr>
          <p:nvPr>
            <p:ph type="subTitle" idx="1"/>
          </p:nvPr>
        </p:nvSpPr>
        <p:spPr>
          <a:xfrm>
            <a:off x="5215013" y="2435050"/>
            <a:ext cx="3114600" cy="160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None/>
              <a:defRPr/>
            </a:lvl1pPr>
            <a:lvl2pPr lvl="1" algn="ctr" rtl="0">
              <a:lnSpc>
                <a:spcPct val="100000"/>
              </a:lnSpc>
              <a:spcBef>
                <a:spcPts val="0"/>
              </a:spcBef>
              <a:spcAft>
                <a:spcPts val="0"/>
              </a:spcAft>
              <a:buSzPts val="1900"/>
              <a:buNone/>
              <a:defRPr sz="1900"/>
            </a:lvl2pPr>
            <a:lvl3pPr lvl="2" algn="ctr" rtl="0">
              <a:lnSpc>
                <a:spcPct val="100000"/>
              </a:lnSpc>
              <a:spcBef>
                <a:spcPts val="0"/>
              </a:spcBef>
              <a:spcAft>
                <a:spcPts val="0"/>
              </a:spcAft>
              <a:buSzPts val="1900"/>
              <a:buNone/>
              <a:defRPr sz="1900"/>
            </a:lvl3pPr>
            <a:lvl4pPr lvl="3" algn="ctr" rtl="0">
              <a:lnSpc>
                <a:spcPct val="100000"/>
              </a:lnSpc>
              <a:spcBef>
                <a:spcPts val="0"/>
              </a:spcBef>
              <a:spcAft>
                <a:spcPts val="0"/>
              </a:spcAft>
              <a:buSzPts val="1900"/>
              <a:buNone/>
              <a:defRPr sz="1900"/>
            </a:lvl4pPr>
            <a:lvl5pPr lvl="4" algn="ctr" rtl="0">
              <a:lnSpc>
                <a:spcPct val="100000"/>
              </a:lnSpc>
              <a:spcBef>
                <a:spcPts val="0"/>
              </a:spcBef>
              <a:spcAft>
                <a:spcPts val="0"/>
              </a:spcAft>
              <a:buSzPts val="1900"/>
              <a:buNone/>
              <a:defRPr sz="1900"/>
            </a:lvl5pPr>
            <a:lvl6pPr lvl="5" algn="ctr" rtl="0">
              <a:lnSpc>
                <a:spcPct val="100000"/>
              </a:lnSpc>
              <a:spcBef>
                <a:spcPts val="0"/>
              </a:spcBef>
              <a:spcAft>
                <a:spcPts val="0"/>
              </a:spcAft>
              <a:buSzPts val="1900"/>
              <a:buNone/>
              <a:defRPr sz="1900"/>
            </a:lvl6pPr>
            <a:lvl7pPr lvl="6" algn="ctr" rtl="0">
              <a:lnSpc>
                <a:spcPct val="100000"/>
              </a:lnSpc>
              <a:spcBef>
                <a:spcPts val="0"/>
              </a:spcBef>
              <a:spcAft>
                <a:spcPts val="0"/>
              </a:spcAft>
              <a:buSzPts val="1900"/>
              <a:buNone/>
              <a:defRPr sz="1900"/>
            </a:lvl7pPr>
            <a:lvl8pPr lvl="7" algn="ctr" rtl="0">
              <a:lnSpc>
                <a:spcPct val="100000"/>
              </a:lnSpc>
              <a:spcBef>
                <a:spcPts val="0"/>
              </a:spcBef>
              <a:spcAft>
                <a:spcPts val="0"/>
              </a:spcAft>
              <a:buSzPts val="1900"/>
              <a:buNone/>
              <a:defRPr sz="1900"/>
            </a:lvl8pPr>
            <a:lvl9pPr lvl="8" algn="ctr" rtl="0">
              <a:lnSpc>
                <a:spcPct val="100000"/>
              </a:lnSpc>
              <a:spcBef>
                <a:spcPts val="0"/>
              </a:spcBef>
              <a:spcAft>
                <a:spcPts val="0"/>
              </a:spcAft>
              <a:buSzPts val="1900"/>
              <a:buNone/>
              <a:defRPr sz="1900"/>
            </a:lvl9pPr>
          </a:lstStyle>
          <a:p>
            <a:endParaRPr/>
          </a:p>
        </p:txBody>
      </p:sp>
      <p:sp>
        <p:nvSpPr>
          <p:cNvPr id="138" name="Google Shape;138;p19"/>
          <p:cNvSpPr txBox="1">
            <a:spLocks noGrp="1"/>
          </p:cNvSpPr>
          <p:nvPr>
            <p:ph type="title"/>
          </p:nvPr>
        </p:nvSpPr>
        <p:spPr>
          <a:xfrm>
            <a:off x="1309700" y="2004050"/>
            <a:ext cx="3224100" cy="1793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9"/>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0" name="Google Shape;140;p19"/>
          <p:cNvSpPr txBox="1">
            <a:spLocks noGrp="1"/>
          </p:cNvSpPr>
          <p:nvPr>
            <p:ph type="subTitle" idx="3"/>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1" name="Google Shape;141;p19"/>
          <p:cNvSpPr txBox="1">
            <a:spLocks noGrp="1"/>
          </p:cNvSpPr>
          <p:nvPr>
            <p:ph type="subTitle" idx="4"/>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42"/>
        <p:cNvGrpSpPr/>
        <p:nvPr/>
      </p:nvGrpSpPr>
      <p:grpSpPr>
        <a:xfrm>
          <a:off x="0" y="0"/>
          <a:ext cx="0" cy="0"/>
          <a:chOff x="0" y="0"/>
          <a:chExt cx="0" cy="0"/>
        </a:xfrm>
      </p:grpSpPr>
      <p:sp>
        <p:nvSpPr>
          <p:cNvPr id="143" name="Google Shape;143;p20"/>
          <p:cNvSpPr/>
          <p:nvPr/>
        </p:nvSpPr>
        <p:spPr>
          <a:xfrm>
            <a:off x="45852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20"/>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45" name="Google Shape;145;p20"/>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46" name="Google Shape;146;p20"/>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20"/>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48" name="Google Shape;148;p20"/>
          <p:cNvSpPr txBox="1">
            <a:spLocks noGrp="1"/>
          </p:cNvSpPr>
          <p:nvPr>
            <p:ph type="subTitle" idx="1"/>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9" name="Google Shape;149;p20"/>
          <p:cNvSpPr txBox="1">
            <a:spLocks noGrp="1"/>
          </p:cNvSpPr>
          <p:nvPr>
            <p:ph type="subTitle" idx="2"/>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0" name="Google Shape;150;p20"/>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1" name="Google Shape;151;p20"/>
          <p:cNvSpPr txBox="1">
            <a:spLocks noGrp="1"/>
          </p:cNvSpPr>
          <p:nvPr>
            <p:ph type="subTitle" idx="4"/>
          </p:nvPr>
        </p:nvSpPr>
        <p:spPr>
          <a:xfrm flipH="1">
            <a:off x="814399" y="2435050"/>
            <a:ext cx="3114600" cy="1608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900"/>
              <a:buNone/>
              <a:defRPr/>
            </a:lvl1pPr>
            <a:lvl2pPr lvl="1" algn="ctr" rtl="0">
              <a:lnSpc>
                <a:spcPct val="100000"/>
              </a:lnSpc>
              <a:spcBef>
                <a:spcPts val="0"/>
              </a:spcBef>
              <a:spcAft>
                <a:spcPts val="0"/>
              </a:spcAft>
              <a:buSzPts val="1900"/>
              <a:buNone/>
              <a:defRPr sz="1900"/>
            </a:lvl2pPr>
            <a:lvl3pPr lvl="2" algn="ctr" rtl="0">
              <a:lnSpc>
                <a:spcPct val="100000"/>
              </a:lnSpc>
              <a:spcBef>
                <a:spcPts val="0"/>
              </a:spcBef>
              <a:spcAft>
                <a:spcPts val="0"/>
              </a:spcAft>
              <a:buSzPts val="1900"/>
              <a:buNone/>
              <a:defRPr sz="1900"/>
            </a:lvl3pPr>
            <a:lvl4pPr lvl="3" algn="ctr" rtl="0">
              <a:lnSpc>
                <a:spcPct val="100000"/>
              </a:lnSpc>
              <a:spcBef>
                <a:spcPts val="0"/>
              </a:spcBef>
              <a:spcAft>
                <a:spcPts val="0"/>
              </a:spcAft>
              <a:buSzPts val="1900"/>
              <a:buNone/>
              <a:defRPr sz="1900"/>
            </a:lvl4pPr>
            <a:lvl5pPr lvl="4" algn="ctr" rtl="0">
              <a:lnSpc>
                <a:spcPct val="100000"/>
              </a:lnSpc>
              <a:spcBef>
                <a:spcPts val="0"/>
              </a:spcBef>
              <a:spcAft>
                <a:spcPts val="0"/>
              </a:spcAft>
              <a:buSzPts val="1900"/>
              <a:buNone/>
              <a:defRPr sz="1900"/>
            </a:lvl5pPr>
            <a:lvl6pPr lvl="5" algn="ctr" rtl="0">
              <a:lnSpc>
                <a:spcPct val="100000"/>
              </a:lnSpc>
              <a:spcBef>
                <a:spcPts val="0"/>
              </a:spcBef>
              <a:spcAft>
                <a:spcPts val="0"/>
              </a:spcAft>
              <a:buSzPts val="1900"/>
              <a:buNone/>
              <a:defRPr sz="1900"/>
            </a:lvl6pPr>
            <a:lvl7pPr lvl="6" algn="ctr" rtl="0">
              <a:lnSpc>
                <a:spcPct val="100000"/>
              </a:lnSpc>
              <a:spcBef>
                <a:spcPts val="0"/>
              </a:spcBef>
              <a:spcAft>
                <a:spcPts val="0"/>
              </a:spcAft>
              <a:buSzPts val="1900"/>
              <a:buNone/>
              <a:defRPr sz="1900"/>
            </a:lvl7pPr>
            <a:lvl8pPr lvl="7" algn="ctr" rtl="0">
              <a:lnSpc>
                <a:spcPct val="100000"/>
              </a:lnSpc>
              <a:spcBef>
                <a:spcPts val="0"/>
              </a:spcBef>
              <a:spcAft>
                <a:spcPts val="0"/>
              </a:spcAft>
              <a:buSzPts val="1900"/>
              <a:buNone/>
              <a:defRPr sz="1900"/>
            </a:lvl8pPr>
            <a:lvl9pPr lvl="8" algn="ctr" rtl="0">
              <a:lnSpc>
                <a:spcPct val="100000"/>
              </a:lnSpc>
              <a:spcBef>
                <a:spcPts val="0"/>
              </a:spcBef>
              <a:spcAft>
                <a:spcPts val="0"/>
              </a:spcAft>
              <a:buSzPts val="1900"/>
              <a:buNone/>
              <a:defRPr sz="1900"/>
            </a:lvl9pPr>
          </a:lstStyle>
          <a:p>
            <a:endParaRPr/>
          </a:p>
        </p:txBody>
      </p:sp>
      <p:sp>
        <p:nvSpPr>
          <p:cNvPr id="152" name="Google Shape;152;p20"/>
          <p:cNvSpPr txBox="1">
            <a:spLocks noGrp="1"/>
          </p:cNvSpPr>
          <p:nvPr>
            <p:ph type="title"/>
          </p:nvPr>
        </p:nvSpPr>
        <p:spPr>
          <a:xfrm flipH="1">
            <a:off x="4581713" y="2000388"/>
            <a:ext cx="3366900" cy="179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501050" y="2122300"/>
            <a:ext cx="3718800" cy="11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72400" y="1295425"/>
            <a:ext cx="4347300" cy="1389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0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501050" y="3236975"/>
            <a:ext cx="2670900" cy="6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3"/>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 name="Google Shape;18;p3"/>
          <p:cNvSpPr txBox="1">
            <a:spLocks noGrp="1"/>
          </p:cNvSpPr>
          <p:nvPr>
            <p:ph type="subTitle" idx="4"/>
          </p:nvPr>
        </p:nvSpPr>
        <p:spPr>
          <a:xfrm rot="-5400000">
            <a:off x="-1000050" y="2443500"/>
            <a:ext cx="26859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153"/>
        <p:cNvGrpSpPr/>
        <p:nvPr/>
      </p:nvGrpSpPr>
      <p:grpSpPr>
        <a:xfrm>
          <a:off x="0" y="0"/>
          <a:ext cx="0" cy="0"/>
          <a:chOff x="0" y="0"/>
          <a:chExt cx="0" cy="0"/>
        </a:xfrm>
      </p:grpSpPr>
      <p:sp>
        <p:nvSpPr>
          <p:cNvPr id="154" name="Google Shape;154;p21"/>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subTitle" idx="1"/>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6" name="Google Shape;156;p21"/>
          <p:cNvSpPr txBox="1">
            <a:spLocks noGrp="1"/>
          </p:cNvSpPr>
          <p:nvPr>
            <p:ph type="subTitle" idx="2"/>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7" name="Google Shape;157;p21"/>
          <p:cNvSpPr txBox="1">
            <a:spLocks noGrp="1"/>
          </p:cNvSpPr>
          <p:nvPr>
            <p:ph type="body" idx="3"/>
          </p:nvPr>
        </p:nvSpPr>
        <p:spPr>
          <a:xfrm>
            <a:off x="713225" y="1228675"/>
            <a:ext cx="7715400" cy="3296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58" name="Google Shape;158;p21"/>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3_1_1_1">
    <p:spTree>
      <p:nvGrpSpPr>
        <p:cNvPr id="1" name="Shape 159"/>
        <p:cNvGrpSpPr/>
        <p:nvPr/>
      </p:nvGrpSpPr>
      <p:grpSpPr>
        <a:xfrm>
          <a:off x="0" y="0"/>
          <a:ext cx="0" cy="0"/>
          <a:chOff x="0" y="0"/>
          <a:chExt cx="0" cy="0"/>
        </a:xfrm>
      </p:grpSpPr>
      <p:sp>
        <p:nvSpPr>
          <p:cNvPr id="160" name="Google Shape;160;p22"/>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txBox="1">
            <a:spLocks noGrp="1"/>
          </p:cNvSpPr>
          <p:nvPr>
            <p:ph type="subTitle" idx="1"/>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2" name="Google Shape;162;p22"/>
          <p:cNvSpPr txBox="1">
            <a:spLocks noGrp="1"/>
          </p:cNvSpPr>
          <p:nvPr>
            <p:ph type="subTitle" idx="2"/>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3" name="Google Shape;163;p22"/>
          <p:cNvSpPr txBox="1">
            <a:spLocks noGrp="1"/>
          </p:cNvSpPr>
          <p:nvPr>
            <p:ph type="body" idx="3"/>
          </p:nvPr>
        </p:nvSpPr>
        <p:spPr>
          <a:xfrm>
            <a:off x="713225" y="1495375"/>
            <a:ext cx="7715400" cy="174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4" name="Google Shape;164;p22"/>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65" name="Google Shape;165;p22"/>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2"/>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22"/>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22"/>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936750" y="2325975"/>
            <a:ext cx="2587800" cy="1005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1" name="Google Shape;171;p23"/>
          <p:cNvSpPr txBox="1">
            <a:spLocks noGrp="1"/>
          </p:cNvSpPr>
          <p:nvPr>
            <p:ph type="subTitle" idx="1"/>
          </p:nvPr>
        </p:nvSpPr>
        <p:spPr>
          <a:xfrm>
            <a:off x="6376625" y="1277425"/>
            <a:ext cx="2052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2" name="Google Shape;172;p23"/>
          <p:cNvSpPr txBox="1">
            <a:spLocks noGrp="1"/>
          </p:cNvSpPr>
          <p:nvPr>
            <p:ph type="subTitle" idx="2"/>
          </p:nvPr>
        </p:nvSpPr>
        <p:spPr>
          <a:xfrm>
            <a:off x="6376625" y="3334875"/>
            <a:ext cx="2052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3"/>
          </p:nvPr>
        </p:nvSpPr>
        <p:spPr>
          <a:xfrm>
            <a:off x="6376632" y="2862446"/>
            <a:ext cx="2049000" cy="484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algn="ctr" rtl="0">
              <a:spcBef>
                <a:spcPts val="0"/>
              </a:spcBef>
              <a:spcAft>
                <a:spcPts val="0"/>
              </a:spcAft>
              <a:buSzPts val="2200"/>
              <a:buFont typeface="Cantata One"/>
              <a:buNone/>
              <a:defRPr sz="2200">
                <a:latin typeface="Cantata One"/>
                <a:ea typeface="Cantata One"/>
                <a:cs typeface="Cantata One"/>
                <a:sym typeface="Cantata One"/>
              </a:defRPr>
            </a:lvl2pPr>
            <a:lvl3pPr lvl="2" algn="ctr" rtl="0">
              <a:spcBef>
                <a:spcPts val="0"/>
              </a:spcBef>
              <a:spcAft>
                <a:spcPts val="0"/>
              </a:spcAft>
              <a:buSzPts val="2200"/>
              <a:buFont typeface="Cantata One"/>
              <a:buNone/>
              <a:defRPr sz="2200">
                <a:latin typeface="Cantata One"/>
                <a:ea typeface="Cantata One"/>
                <a:cs typeface="Cantata One"/>
                <a:sym typeface="Cantata One"/>
              </a:defRPr>
            </a:lvl3pPr>
            <a:lvl4pPr lvl="3" algn="ctr" rtl="0">
              <a:spcBef>
                <a:spcPts val="0"/>
              </a:spcBef>
              <a:spcAft>
                <a:spcPts val="0"/>
              </a:spcAft>
              <a:buSzPts val="2200"/>
              <a:buFont typeface="Cantata One"/>
              <a:buNone/>
              <a:defRPr sz="2200">
                <a:latin typeface="Cantata One"/>
                <a:ea typeface="Cantata One"/>
                <a:cs typeface="Cantata One"/>
                <a:sym typeface="Cantata One"/>
              </a:defRPr>
            </a:lvl4pPr>
            <a:lvl5pPr lvl="4" algn="ctr" rtl="0">
              <a:spcBef>
                <a:spcPts val="0"/>
              </a:spcBef>
              <a:spcAft>
                <a:spcPts val="0"/>
              </a:spcAft>
              <a:buSzPts val="2200"/>
              <a:buFont typeface="Cantata One"/>
              <a:buNone/>
              <a:defRPr sz="2200">
                <a:latin typeface="Cantata One"/>
                <a:ea typeface="Cantata One"/>
                <a:cs typeface="Cantata One"/>
                <a:sym typeface="Cantata One"/>
              </a:defRPr>
            </a:lvl5pPr>
            <a:lvl6pPr lvl="5" algn="ctr" rtl="0">
              <a:spcBef>
                <a:spcPts val="0"/>
              </a:spcBef>
              <a:spcAft>
                <a:spcPts val="0"/>
              </a:spcAft>
              <a:buSzPts val="2200"/>
              <a:buFont typeface="Cantata One"/>
              <a:buNone/>
              <a:defRPr sz="2200">
                <a:latin typeface="Cantata One"/>
                <a:ea typeface="Cantata One"/>
                <a:cs typeface="Cantata One"/>
                <a:sym typeface="Cantata One"/>
              </a:defRPr>
            </a:lvl6pPr>
            <a:lvl7pPr lvl="6" algn="ctr" rtl="0">
              <a:spcBef>
                <a:spcPts val="0"/>
              </a:spcBef>
              <a:spcAft>
                <a:spcPts val="0"/>
              </a:spcAft>
              <a:buSzPts val="2200"/>
              <a:buFont typeface="Cantata One"/>
              <a:buNone/>
              <a:defRPr sz="2200">
                <a:latin typeface="Cantata One"/>
                <a:ea typeface="Cantata One"/>
                <a:cs typeface="Cantata One"/>
                <a:sym typeface="Cantata One"/>
              </a:defRPr>
            </a:lvl7pPr>
            <a:lvl8pPr lvl="7" algn="ctr" rtl="0">
              <a:spcBef>
                <a:spcPts val="0"/>
              </a:spcBef>
              <a:spcAft>
                <a:spcPts val="0"/>
              </a:spcAft>
              <a:buSzPts val="2200"/>
              <a:buFont typeface="Cantata One"/>
              <a:buNone/>
              <a:defRPr sz="2200">
                <a:latin typeface="Cantata One"/>
                <a:ea typeface="Cantata One"/>
                <a:cs typeface="Cantata One"/>
                <a:sym typeface="Cantata One"/>
              </a:defRPr>
            </a:lvl8pPr>
            <a:lvl9pPr lvl="8" algn="ctr"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74" name="Google Shape;174;p23"/>
          <p:cNvSpPr txBox="1">
            <a:spLocks noGrp="1"/>
          </p:cNvSpPr>
          <p:nvPr>
            <p:ph type="subTitle" idx="4"/>
          </p:nvPr>
        </p:nvSpPr>
        <p:spPr>
          <a:xfrm>
            <a:off x="6376625" y="803850"/>
            <a:ext cx="2052000" cy="484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algn="ctr" rtl="0">
              <a:spcBef>
                <a:spcPts val="0"/>
              </a:spcBef>
              <a:spcAft>
                <a:spcPts val="0"/>
              </a:spcAft>
              <a:buSzPts val="2200"/>
              <a:buFont typeface="Cantata One"/>
              <a:buNone/>
              <a:defRPr sz="2200">
                <a:latin typeface="Cantata One"/>
                <a:ea typeface="Cantata One"/>
                <a:cs typeface="Cantata One"/>
                <a:sym typeface="Cantata One"/>
              </a:defRPr>
            </a:lvl2pPr>
            <a:lvl3pPr lvl="2" algn="ctr" rtl="0">
              <a:spcBef>
                <a:spcPts val="0"/>
              </a:spcBef>
              <a:spcAft>
                <a:spcPts val="0"/>
              </a:spcAft>
              <a:buSzPts val="2200"/>
              <a:buFont typeface="Cantata One"/>
              <a:buNone/>
              <a:defRPr sz="2200">
                <a:latin typeface="Cantata One"/>
                <a:ea typeface="Cantata One"/>
                <a:cs typeface="Cantata One"/>
                <a:sym typeface="Cantata One"/>
              </a:defRPr>
            </a:lvl3pPr>
            <a:lvl4pPr lvl="3" algn="ctr" rtl="0">
              <a:spcBef>
                <a:spcPts val="0"/>
              </a:spcBef>
              <a:spcAft>
                <a:spcPts val="0"/>
              </a:spcAft>
              <a:buSzPts val="2200"/>
              <a:buFont typeface="Cantata One"/>
              <a:buNone/>
              <a:defRPr sz="2200">
                <a:latin typeface="Cantata One"/>
                <a:ea typeface="Cantata One"/>
                <a:cs typeface="Cantata One"/>
                <a:sym typeface="Cantata One"/>
              </a:defRPr>
            </a:lvl4pPr>
            <a:lvl5pPr lvl="4" algn="ctr" rtl="0">
              <a:spcBef>
                <a:spcPts val="0"/>
              </a:spcBef>
              <a:spcAft>
                <a:spcPts val="0"/>
              </a:spcAft>
              <a:buSzPts val="2200"/>
              <a:buFont typeface="Cantata One"/>
              <a:buNone/>
              <a:defRPr sz="2200">
                <a:latin typeface="Cantata One"/>
                <a:ea typeface="Cantata One"/>
                <a:cs typeface="Cantata One"/>
                <a:sym typeface="Cantata One"/>
              </a:defRPr>
            </a:lvl5pPr>
            <a:lvl6pPr lvl="5" algn="ctr" rtl="0">
              <a:spcBef>
                <a:spcPts val="0"/>
              </a:spcBef>
              <a:spcAft>
                <a:spcPts val="0"/>
              </a:spcAft>
              <a:buSzPts val="2200"/>
              <a:buFont typeface="Cantata One"/>
              <a:buNone/>
              <a:defRPr sz="2200">
                <a:latin typeface="Cantata One"/>
                <a:ea typeface="Cantata One"/>
                <a:cs typeface="Cantata One"/>
                <a:sym typeface="Cantata One"/>
              </a:defRPr>
            </a:lvl6pPr>
            <a:lvl7pPr lvl="6" algn="ctr" rtl="0">
              <a:spcBef>
                <a:spcPts val="0"/>
              </a:spcBef>
              <a:spcAft>
                <a:spcPts val="0"/>
              </a:spcAft>
              <a:buSzPts val="2200"/>
              <a:buFont typeface="Cantata One"/>
              <a:buNone/>
              <a:defRPr sz="2200">
                <a:latin typeface="Cantata One"/>
                <a:ea typeface="Cantata One"/>
                <a:cs typeface="Cantata One"/>
                <a:sym typeface="Cantata One"/>
              </a:defRPr>
            </a:lvl7pPr>
            <a:lvl8pPr lvl="7" algn="ctr" rtl="0">
              <a:spcBef>
                <a:spcPts val="0"/>
              </a:spcBef>
              <a:spcAft>
                <a:spcPts val="0"/>
              </a:spcAft>
              <a:buSzPts val="2200"/>
              <a:buFont typeface="Cantata One"/>
              <a:buNone/>
              <a:defRPr sz="2200">
                <a:latin typeface="Cantata One"/>
                <a:ea typeface="Cantata One"/>
                <a:cs typeface="Cantata One"/>
                <a:sym typeface="Cantata One"/>
              </a:defRPr>
            </a:lvl8pPr>
            <a:lvl9pPr lvl="8" algn="ctr"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cxnSp>
        <p:nvCxnSpPr>
          <p:cNvPr id="175" name="Google Shape;175;p23"/>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3"/>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177"/>
        <p:cNvGrpSpPr/>
        <p:nvPr/>
      </p:nvGrpSpPr>
      <p:grpSpPr>
        <a:xfrm>
          <a:off x="0" y="0"/>
          <a:ext cx="0" cy="0"/>
          <a:chOff x="0" y="0"/>
          <a:chExt cx="0" cy="0"/>
        </a:xfrm>
      </p:grpSpPr>
      <p:sp>
        <p:nvSpPr>
          <p:cNvPr id="178" name="Google Shape;178;p24"/>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p24"/>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4"/>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82" name="Google Shape;182;p24"/>
          <p:cNvSpPr txBox="1">
            <a:spLocks noGrp="1"/>
          </p:cNvSpPr>
          <p:nvPr>
            <p:ph type="subTitle" idx="1"/>
          </p:nvPr>
        </p:nvSpPr>
        <p:spPr>
          <a:xfrm>
            <a:off x="1018063" y="3090715"/>
            <a:ext cx="3197400" cy="56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83" name="Google Shape;183;p24"/>
          <p:cNvSpPr txBox="1">
            <a:spLocks noGrp="1"/>
          </p:cNvSpPr>
          <p:nvPr>
            <p:ph type="subTitle" idx="2"/>
          </p:nvPr>
        </p:nvSpPr>
        <p:spPr>
          <a:xfrm>
            <a:off x="1018063" y="2185775"/>
            <a:ext cx="3197400" cy="921000"/>
          </a:xfrm>
          <a:prstGeom prst="rect">
            <a:avLst/>
          </a:prstGeom>
        </p:spPr>
        <p:txBody>
          <a:bodyPr spcFirstLastPara="1" wrap="square" lIns="91425" tIns="91425" rIns="91425" bIns="91425" anchor="t" anchorCtr="0">
            <a:noAutofit/>
          </a:bodyPr>
          <a:lstStyle>
            <a:lvl1pPr marR="179999"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 name="Google Shape;184;p24"/>
          <p:cNvSpPr txBox="1">
            <a:spLocks noGrp="1"/>
          </p:cNvSpPr>
          <p:nvPr>
            <p:ph type="subTitle" idx="3"/>
          </p:nvPr>
        </p:nvSpPr>
        <p:spPr>
          <a:xfrm>
            <a:off x="4928537" y="3090715"/>
            <a:ext cx="3197400" cy="56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85" name="Google Shape;185;p24"/>
          <p:cNvSpPr txBox="1">
            <a:spLocks noGrp="1"/>
          </p:cNvSpPr>
          <p:nvPr>
            <p:ph type="subTitle" idx="4"/>
          </p:nvPr>
        </p:nvSpPr>
        <p:spPr>
          <a:xfrm>
            <a:off x="4928537" y="2185775"/>
            <a:ext cx="3197400" cy="921000"/>
          </a:xfrm>
          <a:prstGeom prst="rect">
            <a:avLst/>
          </a:prstGeom>
        </p:spPr>
        <p:txBody>
          <a:bodyPr spcFirstLastPara="1" wrap="square" lIns="91425" tIns="91425" rIns="91425" bIns="91425" anchor="t" anchorCtr="0">
            <a:noAutofit/>
          </a:bodyPr>
          <a:lstStyle>
            <a:lvl1pPr marR="179999"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24"/>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87"/>
        <p:cNvGrpSpPr/>
        <p:nvPr/>
      </p:nvGrpSpPr>
      <p:grpSpPr>
        <a:xfrm>
          <a:off x="0" y="0"/>
          <a:ext cx="0" cy="0"/>
          <a:chOff x="0" y="0"/>
          <a:chExt cx="0" cy="0"/>
        </a:xfrm>
      </p:grpSpPr>
      <p:sp>
        <p:nvSpPr>
          <p:cNvPr id="188" name="Google Shape;188;p25"/>
          <p:cNvSpPr/>
          <p:nvPr/>
        </p:nvSpPr>
        <p:spPr>
          <a:xfrm>
            <a:off x="0" y="2571750"/>
            <a:ext cx="9144000" cy="2585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5"/>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25"/>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91" name="Google Shape;191;p25"/>
          <p:cNvSpPr txBox="1">
            <a:spLocks noGrp="1"/>
          </p:cNvSpPr>
          <p:nvPr>
            <p:ph type="title"/>
          </p:nvPr>
        </p:nvSpPr>
        <p:spPr>
          <a:xfrm>
            <a:off x="741150" y="3371854"/>
            <a:ext cx="2175300" cy="7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5"/>
          <p:cNvSpPr txBox="1">
            <a:spLocks noGrp="1"/>
          </p:cNvSpPr>
          <p:nvPr>
            <p:ph type="subTitle" idx="1"/>
          </p:nvPr>
        </p:nvSpPr>
        <p:spPr>
          <a:xfrm>
            <a:off x="741150" y="4102950"/>
            <a:ext cx="21753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5"/>
          <p:cNvSpPr txBox="1">
            <a:spLocks noGrp="1"/>
          </p:cNvSpPr>
          <p:nvPr>
            <p:ph type="title" idx="2"/>
          </p:nvPr>
        </p:nvSpPr>
        <p:spPr>
          <a:xfrm>
            <a:off x="3484350" y="3371854"/>
            <a:ext cx="2175300" cy="7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5"/>
          <p:cNvSpPr txBox="1">
            <a:spLocks noGrp="1"/>
          </p:cNvSpPr>
          <p:nvPr>
            <p:ph type="subTitle" idx="3"/>
          </p:nvPr>
        </p:nvSpPr>
        <p:spPr>
          <a:xfrm>
            <a:off x="3484350" y="4102950"/>
            <a:ext cx="21753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5"/>
          <p:cNvSpPr txBox="1">
            <a:spLocks noGrp="1"/>
          </p:cNvSpPr>
          <p:nvPr>
            <p:ph type="title" idx="4"/>
          </p:nvPr>
        </p:nvSpPr>
        <p:spPr>
          <a:xfrm>
            <a:off x="6227550" y="3371854"/>
            <a:ext cx="2175300" cy="7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5"/>
          <p:cNvSpPr txBox="1">
            <a:spLocks noGrp="1"/>
          </p:cNvSpPr>
          <p:nvPr>
            <p:ph type="subTitle" idx="5"/>
          </p:nvPr>
        </p:nvSpPr>
        <p:spPr>
          <a:xfrm>
            <a:off x="6227550" y="4102950"/>
            <a:ext cx="21753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4989300" y="1445692"/>
            <a:ext cx="300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26"/>
          <p:cNvSpPr txBox="1">
            <a:spLocks noGrp="1"/>
          </p:cNvSpPr>
          <p:nvPr>
            <p:ph type="subTitle" idx="1"/>
          </p:nvPr>
        </p:nvSpPr>
        <p:spPr>
          <a:xfrm>
            <a:off x="4989300" y="1795788"/>
            <a:ext cx="3008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6"/>
          <p:cNvSpPr txBox="1">
            <a:spLocks noGrp="1"/>
          </p:cNvSpPr>
          <p:nvPr>
            <p:ph type="title" idx="2"/>
          </p:nvPr>
        </p:nvSpPr>
        <p:spPr>
          <a:xfrm>
            <a:off x="4989300" y="3658504"/>
            <a:ext cx="300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26"/>
          <p:cNvSpPr txBox="1">
            <a:spLocks noGrp="1"/>
          </p:cNvSpPr>
          <p:nvPr>
            <p:ph type="subTitle" idx="3"/>
          </p:nvPr>
        </p:nvSpPr>
        <p:spPr>
          <a:xfrm>
            <a:off x="4989300" y="4008600"/>
            <a:ext cx="3008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6"/>
          <p:cNvSpPr txBox="1">
            <a:spLocks noGrp="1"/>
          </p:cNvSpPr>
          <p:nvPr>
            <p:ph type="title" idx="4"/>
          </p:nvPr>
        </p:nvSpPr>
        <p:spPr>
          <a:xfrm>
            <a:off x="4989300" y="2552098"/>
            <a:ext cx="300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26"/>
          <p:cNvSpPr txBox="1">
            <a:spLocks noGrp="1"/>
          </p:cNvSpPr>
          <p:nvPr>
            <p:ph type="subTitle" idx="5"/>
          </p:nvPr>
        </p:nvSpPr>
        <p:spPr>
          <a:xfrm>
            <a:off x="4989300" y="2902194"/>
            <a:ext cx="3008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6"/>
          <p:cNvSpPr txBox="1">
            <a:spLocks noGrp="1"/>
          </p:cNvSpPr>
          <p:nvPr>
            <p:ph type="title" idx="6"/>
          </p:nvPr>
        </p:nvSpPr>
        <p:spPr>
          <a:xfrm>
            <a:off x="4022600" y="445025"/>
            <a:ext cx="440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05" name="Google Shape;205;p26"/>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206"/>
        <p:cNvGrpSpPr/>
        <p:nvPr/>
      </p:nvGrpSpPr>
      <p:grpSpPr>
        <a:xfrm>
          <a:off x="0" y="0"/>
          <a:ext cx="0" cy="0"/>
          <a:chOff x="0" y="0"/>
          <a:chExt cx="0" cy="0"/>
        </a:xfrm>
      </p:grpSpPr>
      <p:sp>
        <p:nvSpPr>
          <p:cNvPr id="207" name="Google Shape;207;p27"/>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 name="Google Shape;209;p27"/>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10" name="Google Shape;210;p27"/>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
        <p:nvSpPr>
          <p:cNvPr id="211" name="Google Shape;211;p27"/>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2" name="Google Shape;212;p27"/>
          <p:cNvSpPr txBox="1">
            <a:spLocks noGrp="1"/>
          </p:cNvSpPr>
          <p:nvPr>
            <p:ph type="title" idx="2"/>
          </p:nvPr>
        </p:nvSpPr>
        <p:spPr>
          <a:xfrm>
            <a:off x="4610731" y="1686005"/>
            <a:ext cx="2798100" cy="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7"/>
          <p:cNvSpPr txBox="1">
            <a:spLocks noGrp="1"/>
          </p:cNvSpPr>
          <p:nvPr>
            <p:ph type="subTitle" idx="1"/>
          </p:nvPr>
        </p:nvSpPr>
        <p:spPr>
          <a:xfrm>
            <a:off x="4610731" y="2013627"/>
            <a:ext cx="27981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7"/>
          <p:cNvSpPr txBox="1">
            <a:spLocks noGrp="1"/>
          </p:cNvSpPr>
          <p:nvPr>
            <p:ph type="title" idx="3"/>
          </p:nvPr>
        </p:nvSpPr>
        <p:spPr>
          <a:xfrm>
            <a:off x="1735170" y="1686005"/>
            <a:ext cx="2801400" cy="32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7"/>
          <p:cNvSpPr txBox="1">
            <a:spLocks noGrp="1"/>
          </p:cNvSpPr>
          <p:nvPr>
            <p:ph type="subTitle" idx="4"/>
          </p:nvPr>
        </p:nvSpPr>
        <p:spPr>
          <a:xfrm>
            <a:off x="1735169" y="2013628"/>
            <a:ext cx="28014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7"/>
          <p:cNvSpPr txBox="1">
            <a:spLocks noGrp="1"/>
          </p:cNvSpPr>
          <p:nvPr>
            <p:ph type="title" idx="5"/>
          </p:nvPr>
        </p:nvSpPr>
        <p:spPr>
          <a:xfrm>
            <a:off x="4610731" y="3281329"/>
            <a:ext cx="2798100" cy="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7"/>
          <p:cNvSpPr txBox="1">
            <a:spLocks noGrp="1"/>
          </p:cNvSpPr>
          <p:nvPr>
            <p:ph type="subTitle" idx="6"/>
          </p:nvPr>
        </p:nvSpPr>
        <p:spPr>
          <a:xfrm>
            <a:off x="4610731" y="3609027"/>
            <a:ext cx="27981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7"/>
          <p:cNvSpPr txBox="1">
            <a:spLocks noGrp="1"/>
          </p:cNvSpPr>
          <p:nvPr>
            <p:ph type="title" idx="7"/>
          </p:nvPr>
        </p:nvSpPr>
        <p:spPr>
          <a:xfrm>
            <a:off x="1735170" y="3281331"/>
            <a:ext cx="2801400" cy="32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7"/>
          <p:cNvSpPr txBox="1">
            <a:spLocks noGrp="1"/>
          </p:cNvSpPr>
          <p:nvPr>
            <p:ph type="subTitle" idx="8"/>
          </p:nvPr>
        </p:nvSpPr>
        <p:spPr>
          <a:xfrm>
            <a:off x="1735169" y="3609029"/>
            <a:ext cx="28014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1">
  <p:cSld name="CUSTOM_2_1_2">
    <p:spTree>
      <p:nvGrpSpPr>
        <p:cNvPr id="1" name="Shape 220"/>
        <p:cNvGrpSpPr/>
        <p:nvPr/>
      </p:nvGrpSpPr>
      <p:grpSpPr>
        <a:xfrm>
          <a:off x="0" y="0"/>
          <a:ext cx="0" cy="0"/>
          <a:chOff x="0" y="0"/>
          <a:chExt cx="0" cy="0"/>
        </a:xfrm>
      </p:grpSpPr>
      <p:sp>
        <p:nvSpPr>
          <p:cNvPr id="221" name="Google Shape;221;p28"/>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2" name="Google Shape;222;p28"/>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28"/>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2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8"/>
          <p:cNvSpPr txBox="1">
            <a:spLocks noGrp="1"/>
          </p:cNvSpPr>
          <p:nvPr>
            <p:ph type="subTitle" idx="1"/>
          </p:nvPr>
        </p:nvSpPr>
        <p:spPr>
          <a:xfrm>
            <a:off x="722804" y="2940775"/>
            <a:ext cx="18051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26" name="Google Shape;226;p28"/>
          <p:cNvSpPr txBox="1">
            <a:spLocks noGrp="1"/>
          </p:cNvSpPr>
          <p:nvPr>
            <p:ph type="subTitle" idx="2"/>
          </p:nvPr>
        </p:nvSpPr>
        <p:spPr>
          <a:xfrm>
            <a:off x="722802" y="3367275"/>
            <a:ext cx="18051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8"/>
          <p:cNvSpPr txBox="1">
            <a:spLocks noGrp="1"/>
          </p:cNvSpPr>
          <p:nvPr>
            <p:ph type="subTitle" idx="3"/>
          </p:nvPr>
        </p:nvSpPr>
        <p:spPr>
          <a:xfrm>
            <a:off x="2686032" y="2940775"/>
            <a:ext cx="18015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28" name="Google Shape;228;p28"/>
          <p:cNvSpPr txBox="1">
            <a:spLocks noGrp="1"/>
          </p:cNvSpPr>
          <p:nvPr>
            <p:ph type="subTitle" idx="4"/>
          </p:nvPr>
        </p:nvSpPr>
        <p:spPr>
          <a:xfrm>
            <a:off x="2686032" y="3367275"/>
            <a:ext cx="18015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8"/>
          <p:cNvSpPr txBox="1">
            <a:spLocks noGrp="1"/>
          </p:cNvSpPr>
          <p:nvPr>
            <p:ph type="subTitle" idx="5"/>
          </p:nvPr>
        </p:nvSpPr>
        <p:spPr>
          <a:xfrm>
            <a:off x="4652865" y="2940775"/>
            <a:ext cx="18015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30" name="Google Shape;230;p28"/>
          <p:cNvSpPr txBox="1">
            <a:spLocks noGrp="1"/>
          </p:cNvSpPr>
          <p:nvPr>
            <p:ph type="subTitle" idx="6"/>
          </p:nvPr>
        </p:nvSpPr>
        <p:spPr>
          <a:xfrm>
            <a:off x="4652865" y="3367275"/>
            <a:ext cx="18015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28"/>
          <p:cNvSpPr txBox="1">
            <a:spLocks noGrp="1"/>
          </p:cNvSpPr>
          <p:nvPr>
            <p:ph type="subTitle" idx="7"/>
          </p:nvPr>
        </p:nvSpPr>
        <p:spPr>
          <a:xfrm>
            <a:off x="6619697" y="2940775"/>
            <a:ext cx="18015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32" name="Google Shape;232;p28"/>
          <p:cNvSpPr txBox="1">
            <a:spLocks noGrp="1"/>
          </p:cNvSpPr>
          <p:nvPr>
            <p:ph type="subTitle" idx="8"/>
          </p:nvPr>
        </p:nvSpPr>
        <p:spPr>
          <a:xfrm>
            <a:off x="6619698" y="3367275"/>
            <a:ext cx="18015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
  <p:cSld name="CUSTOM_2_1_1">
    <p:spTree>
      <p:nvGrpSpPr>
        <p:cNvPr id="1" name="Shape 233"/>
        <p:cNvGrpSpPr/>
        <p:nvPr/>
      </p:nvGrpSpPr>
      <p:grpSpPr>
        <a:xfrm>
          <a:off x="0" y="0"/>
          <a:ext cx="0" cy="0"/>
          <a:chOff x="0" y="0"/>
          <a:chExt cx="0" cy="0"/>
        </a:xfrm>
      </p:grpSpPr>
      <p:sp>
        <p:nvSpPr>
          <p:cNvPr id="234" name="Google Shape;234;p29"/>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6" name="Google Shape;236;p29"/>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9"/>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29"/>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9"/>
          <p:cNvSpPr txBox="1">
            <a:spLocks noGrp="1"/>
          </p:cNvSpPr>
          <p:nvPr>
            <p:ph type="title" idx="2"/>
          </p:nvPr>
        </p:nvSpPr>
        <p:spPr>
          <a:xfrm>
            <a:off x="1101225" y="19971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29"/>
          <p:cNvSpPr txBox="1">
            <a:spLocks noGrp="1"/>
          </p:cNvSpPr>
          <p:nvPr>
            <p:ph type="subTitle" idx="1"/>
          </p:nvPr>
        </p:nvSpPr>
        <p:spPr>
          <a:xfrm>
            <a:off x="1101225" y="2345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9"/>
          <p:cNvSpPr txBox="1">
            <a:spLocks noGrp="1"/>
          </p:cNvSpPr>
          <p:nvPr>
            <p:ph type="title" idx="3"/>
          </p:nvPr>
        </p:nvSpPr>
        <p:spPr>
          <a:xfrm>
            <a:off x="3578997" y="19971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29"/>
          <p:cNvSpPr txBox="1">
            <a:spLocks noGrp="1"/>
          </p:cNvSpPr>
          <p:nvPr>
            <p:ph type="subTitle" idx="4"/>
          </p:nvPr>
        </p:nvSpPr>
        <p:spPr>
          <a:xfrm>
            <a:off x="3578997" y="2345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9"/>
          <p:cNvSpPr txBox="1">
            <a:spLocks noGrp="1"/>
          </p:cNvSpPr>
          <p:nvPr>
            <p:ph type="title" idx="5"/>
          </p:nvPr>
        </p:nvSpPr>
        <p:spPr>
          <a:xfrm>
            <a:off x="1101225" y="37353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29"/>
          <p:cNvSpPr txBox="1">
            <a:spLocks noGrp="1"/>
          </p:cNvSpPr>
          <p:nvPr>
            <p:ph type="subTitle" idx="6"/>
          </p:nvPr>
        </p:nvSpPr>
        <p:spPr>
          <a:xfrm>
            <a:off x="1101225" y="408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9"/>
          <p:cNvSpPr txBox="1">
            <a:spLocks noGrp="1"/>
          </p:cNvSpPr>
          <p:nvPr>
            <p:ph type="title" idx="7"/>
          </p:nvPr>
        </p:nvSpPr>
        <p:spPr>
          <a:xfrm>
            <a:off x="3578997" y="37353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29"/>
          <p:cNvSpPr txBox="1">
            <a:spLocks noGrp="1"/>
          </p:cNvSpPr>
          <p:nvPr>
            <p:ph type="subTitle" idx="8"/>
          </p:nvPr>
        </p:nvSpPr>
        <p:spPr>
          <a:xfrm>
            <a:off x="3578997" y="408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9"/>
          <p:cNvSpPr txBox="1">
            <a:spLocks noGrp="1"/>
          </p:cNvSpPr>
          <p:nvPr>
            <p:ph type="title" idx="9"/>
          </p:nvPr>
        </p:nvSpPr>
        <p:spPr>
          <a:xfrm>
            <a:off x="6056775" y="19971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8" name="Google Shape;248;p29"/>
          <p:cNvSpPr txBox="1">
            <a:spLocks noGrp="1"/>
          </p:cNvSpPr>
          <p:nvPr>
            <p:ph type="subTitle" idx="13"/>
          </p:nvPr>
        </p:nvSpPr>
        <p:spPr>
          <a:xfrm>
            <a:off x="6056775" y="2345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9"/>
          <p:cNvSpPr txBox="1">
            <a:spLocks noGrp="1"/>
          </p:cNvSpPr>
          <p:nvPr>
            <p:ph type="title" idx="14"/>
          </p:nvPr>
        </p:nvSpPr>
        <p:spPr>
          <a:xfrm>
            <a:off x="6056775" y="37353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0" name="Google Shape;250;p29"/>
          <p:cNvSpPr txBox="1">
            <a:spLocks noGrp="1"/>
          </p:cNvSpPr>
          <p:nvPr>
            <p:ph type="subTitle" idx="15"/>
          </p:nvPr>
        </p:nvSpPr>
        <p:spPr>
          <a:xfrm>
            <a:off x="6056775" y="408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
    <p:bg>
      <p:bgPr>
        <a:solidFill>
          <a:schemeClr val="dk2"/>
        </a:solidFill>
        <a:effectLst/>
      </p:bgPr>
    </p:bg>
    <p:spTree>
      <p:nvGrpSpPr>
        <p:cNvPr id="1" name="Shape 251"/>
        <p:cNvGrpSpPr/>
        <p:nvPr/>
      </p:nvGrpSpPr>
      <p:grpSpPr>
        <a:xfrm>
          <a:off x="0" y="0"/>
          <a:ext cx="0" cy="0"/>
          <a:chOff x="0" y="0"/>
          <a:chExt cx="0" cy="0"/>
        </a:xfrm>
      </p:grpSpPr>
      <p:sp>
        <p:nvSpPr>
          <p:cNvPr id="252" name="Google Shape;252;p30"/>
          <p:cNvSpPr txBox="1">
            <a:spLocks noGrp="1"/>
          </p:cNvSpPr>
          <p:nvPr>
            <p:ph type="ctrTitle"/>
          </p:nvPr>
        </p:nvSpPr>
        <p:spPr>
          <a:xfrm>
            <a:off x="1035300" y="666750"/>
            <a:ext cx="3479700" cy="7731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500">
                <a:solidFill>
                  <a:schemeClr val="dk1"/>
                </a:solidFill>
                <a:latin typeface="Cantata One"/>
                <a:ea typeface="Cantata One"/>
                <a:cs typeface="Cantata One"/>
                <a:sym typeface="Cantat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30"/>
          <p:cNvSpPr txBox="1">
            <a:spLocks noGrp="1"/>
          </p:cNvSpPr>
          <p:nvPr>
            <p:ph type="subTitle" idx="1"/>
          </p:nvPr>
        </p:nvSpPr>
        <p:spPr>
          <a:xfrm>
            <a:off x="1035300" y="2133800"/>
            <a:ext cx="3479700" cy="12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4" name="Google Shape;254;p30"/>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5" name="Google Shape;255;p30"/>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256" name="Google Shape;256;p30"/>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30"/>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
        <p:nvSpPr>
          <p:cNvPr id="258" name="Google Shape;258;p30"/>
          <p:cNvSpPr txBox="1"/>
          <p:nvPr/>
        </p:nvSpPr>
        <p:spPr>
          <a:xfrm>
            <a:off x="1035300" y="3546650"/>
            <a:ext cx="34797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1200">
                <a:solidFill>
                  <a:schemeClr val="dk1"/>
                </a:solidFill>
                <a:latin typeface="Cabin"/>
                <a:ea typeface="Cabin"/>
                <a:cs typeface="Cabin"/>
                <a:sym typeface="Cabin"/>
              </a:rPr>
              <a:t>CREDITS: This presentation template was created by </a:t>
            </a:r>
            <a:r>
              <a:rPr lang="en" sz="12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a:solidFill>
                  <a:schemeClr val="dk1"/>
                </a:solidFill>
                <a:latin typeface="Cabin"/>
                <a:ea typeface="Cabin"/>
                <a:cs typeface="Cabin"/>
                <a:sym typeface="Cabin"/>
              </a:rPr>
              <a:t>, and includes icons by </a:t>
            </a:r>
            <a:r>
              <a:rPr lang="en" sz="12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b="1">
                <a:solidFill>
                  <a:schemeClr val="dk1"/>
                </a:solidFill>
                <a:latin typeface="Cabin"/>
                <a:ea typeface="Cabin"/>
                <a:cs typeface="Cabin"/>
                <a:sym typeface="Cabin"/>
              </a:rPr>
              <a:t> </a:t>
            </a:r>
            <a:r>
              <a:rPr lang="en" sz="1200">
                <a:solidFill>
                  <a:schemeClr val="dk1"/>
                </a:solidFill>
                <a:latin typeface="Cabin"/>
                <a:ea typeface="Cabin"/>
                <a:cs typeface="Cabin"/>
                <a:sym typeface="Cabin"/>
              </a:rPr>
              <a:t>and infographics &amp; images by </a:t>
            </a:r>
            <a:r>
              <a:rPr lang="en" sz="12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713225" y="1228675"/>
            <a:ext cx="7715400" cy="32967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4"/>
          <p:cNvSpPr txBox="1">
            <a:spLocks noGrp="1"/>
          </p:cNvSpPr>
          <p:nvPr>
            <p:ph type="subTitle" idx="2"/>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4" name="Google Shape;24;p4"/>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59"/>
        <p:cNvGrpSpPr/>
        <p:nvPr/>
      </p:nvGrpSpPr>
      <p:grpSpPr>
        <a:xfrm>
          <a:off x="0" y="0"/>
          <a:ext cx="0" cy="0"/>
          <a:chOff x="0" y="0"/>
          <a:chExt cx="0" cy="0"/>
        </a:xfrm>
      </p:grpSpPr>
      <p:sp>
        <p:nvSpPr>
          <p:cNvPr id="260" name="Google Shape;260;p31"/>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31"/>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62" name="Google Shape;262;p31"/>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63"/>
        <p:cNvGrpSpPr/>
        <p:nvPr/>
      </p:nvGrpSpPr>
      <p:grpSpPr>
        <a:xfrm>
          <a:off x="0" y="0"/>
          <a:ext cx="0" cy="0"/>
          <a:chOff x="0" y="0"/>
          <a:chExt cx="0" cy="0"/>
        </a:xfrm>
      </p:grpSpPr>
      <p:sp>
        <p:nvSpPr>
          <p:cNvPr id="264" name="Google Shape;264;p32"/>
          <p:cNvSpPr/>
          <p:nvPr/>
        </p:nvSpPr>
        <p:spPr>
          <a:xfrm>
            <a:off x="-249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 name="Google Shape;265;p32"/>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32"/>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267"/>
        <p:cNvGrpSpPr/>
        <p:nvPr/>
      </p:nvGrpSpPr>
      <p:grpSpPr>
        <a:xfrm>
          <a:off x="0" y="0"/>
          <a:ext cx="0" cy="0"/>
          <a:chOff x="0" y="0"/>
          <a:chExt cx="0" cy="0"/>
        </a:xfrm>
      </p:grpSpPr>
      <p:cxnSp>
        <p:nvCxnSpPr>
          <p:cNvPr id="268" name="Google Shape;268;p33"/>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
        <p:nvSpPr>
          <p:cNvPr id="269" name="Google Shape;269;p33"/>
          <p:cNvSpPr/>
          <p:nvPr/>
        </p:nvSpPr>
        <p:spPr>
          <a:xfrm>
            <a:off x="583800" y="532800"/>
            <a:ext cx="79764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3"/>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249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5"/>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5"/>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5"/>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31" name="Google Shape;31;p5"/>
          <p:cNvSpPr txBox="1">
            <a:spLocks noGrp="1"/>
          </p:cNvSpPr>
          <p:nvPr>
            <p:ph type="ctrTitle"/>
          </p:nvPr>
        </p:nvSpPr>
        <p:spPr>
          <a:xfrm>
            <a:off x="874950" y="1286994"/>
            <a:ext cx="2797200" cy="67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3200"/>
              <a:buNone/>
              <a:defRPr sz="3200">
                <a:solidFill>
                  <a:schemeClr val="dk1"/>
                </a:solidFill>
              </a:defRPr>
            </a:lvl1pPr>
            <a:lvl2pPr lvl="1" algn="r" rtl="0">
              <a:spcBef>
                <a:spcPts val="0"/>
              </a:spcBef>
              <a:spcAft>
                <a:spcPts val="0"/>
              </a:spcAft>
              <a:buClr>
                <a:srgbClr val="000000"/>
              </a:buClr>
              <a:buSzPts val="2800"/>
              <a:buNone/>
              <a:defRPr>
                <a:solidFill>
                  <a:srgbClr val="000000"/>
                </a:solidFill>
              </a:defRPr>
            </a:lvl2pPr>
            <a:lvl3pPr lvl="2" algn="r" rtl="0">
              <a:spcBef>
                <a:spcPts val="0"/>
              </a:spcBef>
              <a:spcAft>
                <a:spcPts val="0"/>
              </a:spcAft>
              <a:buClr>
                <a:srgbClr val="000000"/>
              </a:buClr>
              <a:buSzPts val="2800"/>
              <a:buNone/>
              <a:defRPr>
                <a:solidFill>
                  <a:srgbClr val="000000"/>
                </a:solidFill>
              </a:defRPr>
            </a:lvl3pPr>
            <a:lvl4pPr lvl="3" algn="r" rtl="0">
              <a:spcBef>
                <a:spcPts val="0"/>
              </a:spcBef>
              <a:spcAft>
                <a:spcPts val="0"/>
              </a:spcAft>
              <a:buClr>
                <a:srgbClr val="000000"/>
              </a:buClr>
              <a:buSzPts val="2800"/>
              <a:buNone/>
              <a:defRPr>
                <a:solidFill>
                  <a:srgbClr val="000000"/>
                </a:solidFill>
              </a:defRPr>
            </a:lvl4pPr>
            <a:lvl5pPr lvl="4" algn="r" rtl="0">
              <a:spcBef>
                <a:spcPts val="0"/>
              </a:spcBef>
              <a:spcAft>
                <a:spcPts val="0"/>
              </a:spcAft>
              <a:buClr>
                <a:srgbClr val="000000"/>
              </a:buClr>
              <a:buSzPts val="2800"/>
              <a:buNone/>
              <a:defRPr>
                <a:solidFill>
                  <a:srgbClr val="000000"/>
                </a:solidFill>
              </a:defRPr>
            </a:lvl5pPr>
            <a:lvl6pPr lvl="5" algn="r" rtl="0">
              <a:spcBef>
                <a:spcPts val="0"/>
              </a:spcBef>
              <a:spcAft>
                <a:spcPts val="0"/>
              </a:spcAft>
              <a:buClr>
                <a:srgbClr val="000000"/>
              </a:buClr>
              <a:buSzPts val="2800"/>
              <a:buNone/>
              <a:defRPr>
                <a:solidFill>
                  <a:srgbClr val="000000"/>
                </a:solidFill>
              </a:defRPr>
            </a:lvl6pPr>
            <a:lvl7pPr lvl="6" algn="r" rtl="0">
              <a:spcBef>
                <a:spcPts val="0"/>
              </a:spcBef>
              <a:spcAft>
                <a:spcPts val="0"/>
              </a:spcAft>
              <a:buClr>
                <a:srgbClr val="000000"/>
              </a:buClr>
              <a:buSzPts val="2800"/>
              <a:buNone/>
              <a:defRPr>
                <a:solidFill>
                  <a:srgbClr val="000000"/>
                </a:solidFill>
              </a:defRPr>
            </a:lvl7pPr>
            <a:lvl8pPr lvl="7" algn="r" rtl="0">
              <a:spcBef>
                <a:spcPts val="0"/>
              </a:spcBef>
              <a:spcAft>
                <a:spcPts val="0"/>
              </a:spcAft>
              <a:buClr>
                <a:srgbClr val="000000"/>
              </a:buClr>
              <a:buSzPts val="2800"/>
              <a:buNone/>
              <a:defRPr>
                <a:solidFill>
                  <a:srgbClr val="000000"/>
                </a:solidFill>
              </a:defRPr>
            </a:lvl8pPr>
            <a:lvl9pPr lvl="8" algn="r" rtl="0">
              <a:spcBef>
                <a:spcPts val="0"/>
              </a:spcBef>
              <a:spcAft>
                <a:spcPts val="0"/>
              </a:spcAft>
              <a:buClr>
                <a:srgbClr val="000000"/>
              </a:buClr>
              <a:buSzPts val="2800"/>
              <a:buNone/>
              <a:defRPr>
                <a:solidFill>
                  <a:srgbClr val="000000"/>
                </a:solidFill>
              </a:defRPr>
            </a:lvl9pPr>
          </a:lstStyle>
          <a:p>
            <a:endParaRPr/>
          </a:p>
        </p:txBody>
      </p:sp>
      <p:sp>
        <p:nvSpPr>
          <p:cNvPr id="32" name="Google Shape;32;p5"/>
          <p:cNvSpPr txBox="1">
            <a:spLocks noGrp="1"/>
          </p:cNvSpPr>
          <p:nvPr>
            <p:ph type="subTitle" idx="1"/>
          </p:nvPr>
        </p:nvSpPr>
        <p:spPr>
          <a:xfrm>
            <a:off x="874950" y="2953656"/>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5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 name="Google Shape;33;p5"/>
          <p:cNvSpPr txBox="1">
            <a:spLocks noGrp="1"/>
          </p:cNvSpPr>
          <p:nvPr>
            <p:ph type="subTitle" idx="2"/>
          </p:nvPr>
        </p:nvSpPr>
        <p:spPr>
          <a:xfrm>
            <a:off x="5476925" y="2953656"/>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5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4" name="Google Shape;34;p5"/>
          <p:cNvSpPr txBox="1">
            <a:spLocks noGrp="1"/>
          </p:cNvSpPr>
          <p:nvPr>
            <p:ph type="ctrTitle" idx="3"/>
          </p:nvPr>
        </p:nvSpPr>
        <p:spPr>
          <a:xfrm>
            <a:off x="5476925" y="1286994"/>
            <a:ext cx="2797200" cy="67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200"/>
              <a:buNone/>
              <a:defRPr sz="3200">
                <a:solidFill>
                  <a:schemeClr val="dk1"/>
                </a:solidFill>
              </a:defRPr>
            </a:lvl1pPr>
            <a:lvl2pPr lvl="1" algn="r" rtl="0">
              <a:spcBef>
                <a:spcPts val="0"/>
              </a:spcBef>
              <a:spcAft>
                <a:spcPts val="0"/>
              </a:spcAft>
              <a:buClr>
                <a:srgbClr val="FFFFFF"/>
              </a:buClr>
              <a:buSzPts val="2800"/>
              <a:buNone/>
              <a:defRPr>
                <a:solidFill>
                  <a:srgbClr val="FFFFFF"/>
                </a:solidFill>
              </a:defRPr>
            </a:lvl2pPr>
            <a:lvl3pPr lvl="2" algn="r" rtl="0">
              <a:spcBef>
                <a:spcPts val="0"/>
              </a:spcBef>
              <a:spcAft>
                <a:spcPts val="0"/>
              </a:spcAft>
              <a:buClr>
                <a:srgbClr val="FFFFFF"/>
              </a:buClr>
              <a:buSzPts val="2800"/>
              <a:buNone/>
              <a:defRPr>
                <a:solidFill>
                  <a:srgbClr val="FFFFFF"/>
                </a:solidFill>
              </a:defRPr>
            </a:lvl3pPr>
            <a:lvl4pPr lvl="3" algn="r" rtl="0">
              <a:spcBef>
                <a:spcPts val="0"/>
              </a:spcBef>
              <a:spcAft>
                <a:spcPts val="0"/>
              </a:spcAft>
              <a:buClr>
                <a:srgbClr val="FFFFFF"/>
              </a:buClr>
              <a:buSzPts val="2800"/>
              <a:buNone/>
              <a:defRPr>
                <a:solidFill>
                  <a:srgbClr val="FFFFFF"/>
                </a:solidFill>
              </a:defRPr>
            </a:lvl4pPr>
            <a:lvl5pPr lvl="4" algn="r" rtl="0">
              <a:spcBef>
                <a:spcPts val="0"/>
              </a:spcBef>
              <a:spcAft>
                <a:spcPts val="0"/>
              </a:spcAft>
              <a:buClr>
                <a:srgbClr val="FFFFFF"/>
              </a:buClr>
              <a:buSzPts val="2800"/>
              <a:buNone/>
              <a:defRPr>
                <a:solidFill>
                  <a:srgbClr val="FFFFFF"/>
                </a:solidFill>
              </a:defRPr>
            </a:lvl5pPr>
            <a:lvl6pPr lvl="5" algn="r" rtl="0">
              <a:spcBef>
                <a:spcPts val="0"/>
              </a:spcBef>
              <a:spcAft>
                <a:spcPts val="0"/>
              </a:spcAft>
              <a:buClr>
                <a:srgbClr val="FFFFFF"/>
              </a:buClr>
              <a:buSzPts val="2800"/>
              <a:buNone/>
              <a:defRPr>
                <a:solidFill>
                  <a:srgbClr val="FFFFFF"/>
                </a:solidFill>
              </a:defRPr>
            </a:lvl6pPr>
            <a:lvl7pPr lvl="6" algn="r" rtl="0">
              <a:spcBef>
                <a:spcPts val="0"/>
              </a:spcBef>
              <a:spcAft>
                <a:spcPts val="0"/>
              </a:spcAft>
              <a:buClr>
                <a:srgbClr val="FFFFFF"/>
              </a:buClr>
              <a:buSzPts val="2800"/>
              <a:buNone/>
              <a:defRPr>
                <a:solidFill>
                  <a:srgbClr val="FFFFFF"/>
                </a:solidFill>
              </a:defRPr>
            </a:lvl7pPr>
            <a:lvl8pPr lvl="7" algn="r" rtl="0">
              <a:spcBef>
                <a:spcPts val="0"/>
              </a:spcBef>
              <a:spcAft>
                <a:spcPts val="0"/>
              </a:spcAft>
              <a:buClr>
                <a:srgbClr val="FFFFFF"/>
              </a:buClr>
              <a:buSzPts val="2800"/>
              <a:buNone/>
              <a:defRPr>
                <a:solidFill>
                  <a:srgbClr val="FFFFFF"/>
                </a:solidFill>
              </a:defRPr>
            </a:lvl8pPr>
            <a:lvl9pPr lvl="8" algn="r" rtl="0">
              <a:spcBef>
                <a:spcPts val="0"/>
              </a:spcBef>
              <a:spcAft>
                <a:spcPts val="0"/>
              </a:spcAft>
              <a:buClr>
                <a:srgbClr val="FFFFFF"/>
              </a:buClr>
              <a:buSzPts val="2800"/>
              <a:buNone/>
              <a:defRPr>
                <a:solidFill>
                  <a:srgbClr val="FFFFFF"/>
                </a:solidFill>
              </a:defRPr>
            </a:lvl9pPr>
          </a:lstStyle>
          <a:p>
            <a:endParaRPr/>
          </a:p>
        </p:txBody>
      </p:sp>
      <p:sp>
        <p:nvSpPr>
          <p:cNvPr id="35" name="Google Shape;35;p5"/>
          <p:cNvSpPr txBox="1">
            <a:spLocks noGrp="1"/>
          </p:cNvSpPr>
          <p:nvPr>
            <p:ph type="subTitle" idx="4"/>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 name="Google Shape;36;p5"/>
          <p:cNvSpPr txBox="1">
            <a:spLocks noGrp="1"/>
          </p:cNvSpPr>
          <p:nvPr>
            <p:ph type="subTitle" idx="5"/>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 name="Google Shape;37;p5"/>
          <p:cNvSpPr txBox="1">
            <a:spLocks noGrp="1"/>
          </p:cNvSpPr>
          <p:nvPr>
            <p:ph type="subTitle" idx="6"/>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32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6"/>
          <p:cNvSpPr txBox="1">
            <a:spLocks noGrp="1"/>
          </p:cNvSpPr>
          <p:nvPr>
            <p:ph type="subTitle" idx="1"/>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1" name="Google Shape;41;p6"/>
          <p:cNvSpPr txBox="1">
            <a:spLocks noGrp="1"/>
          </p:cNvSpPr>
          <p:nvPr>
            <p:ph type="subTitle" idx="2"/>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42" name="Google Shape;42;p6"/>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6"/>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6"/>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3983475" y="1686489"/>
            <a:ext cx="4117800" cy="2426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48" name="Google Shape;48;p7"/>
          <p:cNvSpPr txBox="1">
            <a:spLocks noGrp="1"/>
          </p:cNvSpPr>
          <p:nvPr>
            <p:ph type="title"/>
          </p:nvPr>
        </p:nvSpPr>
        <p:spPr>
          <a:xfrm>
            <a:off x="3989825" y="1113780"/>
            <a:ext cx="41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0" name="Google Shape;50;p7"/>
          <p:cNvSpPr txBox="1">
            <a:spLocks noGrp="1"/>
          </p:cNvSpPr>
          <p:nvPr>
            <p:ph type="subTitle" idx="3"/>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51" name="Google Shape;51;p7"/>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7"/>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p:nvPr/>
        </p:nvSpPr>
        <p:spPr>
          <a:xfrm>
            <a:off x="583800" y="532800"/>
            <a:ext cx="79764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8"/>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8"/>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8"/>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59" name="Google Shape;59;p8"/>
          <p:cNvSpPr txBox="1">
            <a:spLocks noGrp="1"/>
          </p:cNvSpPr>
          <p:nvPr>
            <p:ph type="title"/>
          </p:nvPr>
        </p:nvSpPr>
        <p:spPr>
          <a:xfrm>
            <a:off x="1499550" y="1187100"/>
            <a:ext cx="6144900" cy="276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0" name="Google Shape;60;p8"/>
          <p:cNvSpPr txBox="1">
            <a:spLocks noGrp="1"/>
          </p:cNvSpPr>
          <p:nvPr>
            <p:ph type="subTitle" idx="1"/>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1" name="Google Shape;61;p8"/>
          <p:cNvSpPr txBox="1">
            <a:spLocks noGrp="1"/>
          </p:cNvSpPr>
          <p:nvPr>
            <p:ph type="subTitle" idx="2"/>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2" name="Google Shape;62;p8"/>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847725" y="2187404"/>
            <a:ext cx="4581600" cy="160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None/>
              <a:defRPr sz="1600"/>
            </a:lvl1pPr>
            <a:lvl2pPr lvl="1" algn="ctr" rtl="0">
              <a:lnSpc>
                <a:spcPct val="100000"/>
              </a:lnSpc>
              <a:spcBef>
                <a:spcPts val="0"/>
              </a:spcBef>
              <a:spcAft>
                <a:spcPts val="0"/>
              </a:spcAft>
              <a:buSzPts val="1900"/>
              <a:buNone/>
              <a:defRPr sz="1900"/>
            </a:lvl2pPr>
            <a:lvl3pPr lvl="2" algn="ctr" rtl="0">
              <a:lnSpc>
                <a:spcPct val="100000"/>
              </a:lnSpc>
              <a:spcBef>
                <a:spcPts val="0"/>
              </a:spcBef>
              <a:spcAft>
                <a:spcPts val="0"/>
              </a:spcAft>
              <a:buSzPts val="1900"/>
              <a:buNone/>
              <a:defRPr sz="1900"/>
            </a:lvl3pPr>
            <a:lvl4pPr lvl="3" algn="ctr" rtl="0">
              <a:lnSpc>
                <a:spcPct val="100000"/>
              </a:lnSpc>
              <a:spcBef>
                <a:spcPts val="0"/>
              </a:spcBef>
              <a:spcAft>
                <a:spcPts val="0"/>
              </a:spcAft>
              <a:buSzPts val="1900"/>
              <a:buNone/>
              <a:defRPr sz="1900"/>
            </a:lvl4pPr>
            <a:lvl5pPr lvl="4" algn="ctr" rtl="0">
              <a:lnSpc>
                <a:spcPct val="100000"/>
              </a:lnSpc>
              <a:spcBef>
                <a:spcPts val="0"/>
              </a:spcBef>
              <a:spcAft>
                <a:spcPts val="0"/>
              </a:spcAft>
              <a:buSzPts val="1900"/>
              <a:buNone/>
              <a:defRPr sz="1900"/>
            </a:lvl5pPr>
            <a:lvl6pPr lvl="5" algn="ctr" rtl="0">
              <a:lnSpc>
                <a:spcPct val="100000"/>
              </a:lnSpc>
              <a:spcBef>
                <a:spcPts val="0"/>
              </a:spcBef>
              <a:spcAft>
                <a:spcPts val="0"/>
              </a:spcAft>
              <a:buSzPts val="1900"/>
              <a:buNone/>
              <a:defRPr sz="1900"/>
            </a:lvl6pPr>
            <a:lvl7pPr lvl="6" algn="ctr" rtl="0">
              <a:lnSpc>
                <a:spcPct val="100000"/>
              </a:lnSpc>
              <a:spcBef>
                <a:spcPts val="0"/>
              </a:spcBef>
              <a:spcAft>
                <a:spcPts val="0"/>
              </a:spcAft>
              <a:buSzPts val="1900"/>
              <a:buNone/>
              <a:defRPr sz="1900"/>
            </a:lvl7pPr>
            <a:lvl8pPr lvl="7" algn="ctr" rtl="0">
              <a:lnSpc>
                <a:spcPct val="100000"/>
              </a:lnSpc>
              <a:spcBef>
                <a:spcPts val="0"/>
              </a:spcBef>
              <a:spcAft>
                <a:spcPts val="0"/>
              </a:spcAft>
              <a:buSzPts val="1900"/>
              <a:buNone/>
              <a:defRPr sz="1900"/>
            </a:lvl8pPr>
            <a:lvl9pPr lvl="8" algn="ctr" rtl="0">
              <a:lnSpc>
                <a:spcPct val="100000"/>
              </a:lnSpc>
              <a:spcBef>
                <a:spcPts val="0"/>
              </a:spcBef>
              <a:spcAft>
                <a:spcPts val="0"/>
              </a:spcAft>
              <a:buSzPts val="1900"/>
              <a:buNone/>
              <a:defRPr sz="1900"/>
            </a:lvl9pPr>
          </a:lstStyle>
          <a:p>
            <a:endParaRPr/>
          </a:p>
        </p:txBody>
      </p:sp>
      <p:sp>
        <p:nvSpPr>
          <p:cNvPr id="65" name="Google Shape;65;p9"/>
          <p:cNvSpPr txBox="1">
            <a:spLocks noGrp="1"/>
          </p:cNvSpPr>
          <p:nvPr>
            <p:ph type="title"/>
          </p:nvPr>
        </p:nvSpPr>
        <p:spPr>
          <a:xfrm>
            <a:off x="847752" y="1385500"/>
            <a:ext cx="4581600" cy="8019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66" name="Google Shape;66;p9"/>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9"/>
          <p:cNvSpPr txBox="1">
            <a:spLocks noGrp="1"/>
          </p:cNvSpPr>
          <p:nvPr>
            <p:ph type="subTitle" idx="3"/>
          </p:nvPr>
        </p:nvSpPr>
        <p:spPr>
          <a:xfrm rot="-5400000">
            <a:off x="-1000050" y="2443500"/>
            <a:ext cx="26859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68" name="Google Shape;68;p9"/>
          <p:cNvCxnSpPr/>
          <p:nvPr/>
        </p:nvCxnSpPr>
        <p:spPr>
          <a:xfrm rot="10800000">
            <a:off x="342900" y="-57150"/>
            <a:ext cx="0" cy="1276500"/>
          </a:xfrm>
          <a:prstGeom prst="straightConnector1">
            <a:avLst/>
          </a:prstGeom>
          <a:noFill/>
          <a:ln w="9525" cap="flat" cmpd="sng">
            <a:solidFill>
              <a:schemeClr val="dk1"/>
            </a:solidFill>
            <a:prstDash val="solid"/>
            <a:round/>
            <a:headEnd type="none" w="med" len="med"/>
            <a:tailEnd type="none" w="med" len="med"/>
          </a:ln>
        </p:spPr>
      </p:cxnSp>
      <p:cxnSp>
        <p:nvCxnSpPr>
          <p:cNvPr id="69" name="Google Shape;69;p9"/>
          <p:cNvCxnSpPr/>
          <p:nvPr/>
        </p:nvCxnSpPr>
        <p:spPr>
          <a:xfrm>
            <a:off x="342900" y="3905250"/>
            <a:ext cx="0" cy="1257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3166950" y="3233400"/>
            <a:ext cx="5248500" cy="11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0"/>
          <p:cNvSpPr txBox="1">
            <a:spLocks noGrp="1"/>
          </p:cNvSpPr>
          <p:nvPr>
            <p:ph type="subTitle" idx="1"/>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Cantata One"/>
              <a:buNone/>
              <a:defRPr sz="3200">
                <a:solidFill>
                  <a:schemeClr val="dk1"/>
                </a:solidFill>
                <a:latin typeface="Cantata One"/>
                <a:ea typeface="Cantata One"/>
                <a:cs typeface="Cantata One"/>
                <a:sym typeface="Cantat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09">
          <p15:clr>
            <a:srgbClr val="EA4335"/>
          </p15:clr>
        </p15:guide>
        <p15:guide id="6" orient="horz" pos="289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F_B6386D45.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4"/>
        <p:cNvGrpSpPr/>
        <p:nvPr/>
      </p:nvGrpSpPr>
      <p:grpSpPr>
        <a:xfrm>
          <a:off x="0" y="0"/>
          <a:ext cx="0" cy="0"/>
          <a:chOff x="0" y="0"/>
          <a:chExt cx="0" cy="0"/>
        </a:xfrm>
      </p:grpSpPr>
      <p:sp>
        <p:nvSpPr>
          <p:cNvPr id="275" name="Google Shape;275;p34"/>
          <p:cNvSpPr/>
          <p:nvPr/>
        </p:nvSpPr>
        <p:spPr>
          <a:xfrm>
            <a:off x="3152775" y="532800"/>
            <a:ext cx="60102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txBox="1">
            <a:spLocks noGrp="1"/>
          </p:cNvSpPr>
          <p:nvPr>
            <p:ph type="ctrTitle"/>
          </p:nvPr>
        </p:nvSpPr>
        <p:spPr>
          <a:xfrm>
            <a:off x="3337725" y="976075"/>
            <a:ext cx="5070900" cy="2654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US Accidents Analysis </a:t>
            </a:r>
            <a:endParaRPr/>
          </a:p>
          <a:p>
            <a:pPr marL="0" lvl="0" indent="0" algn="r" rtl="0">
              <a:spcBef>
                <a:spcPts val="0"/>
              </a:spcBef>
              <a:spcAft>
                <a:spcPts val="0"/>
              </a:spcAft>
              <a:buNone/>
            </a:pPr>
            <a:r>
              <a:rPr lang="en"/>
              <a:t>2016 - 2021</a:t>
            </a:r>
            <a:endParaRPr/>
          </a:p>
          <a:p>
            <a:pPr marL="0" lvl="0" indent="0" algn="r" rtl="0">
              <a:spcBef>
                <a:spcPts val="0"/>
              </a:spcBef>
              <a:spcAft>
                <a:spcPts val="0"/>
              </a:spcAft>
              <a:buNone/>
            </a:pPr>
            <a:r>
              <a:rPr lang="en" sz="1000"/>
              <a:t>A Countrywide Traffic Accident Dataset</a:t>
            </a:r>
            <a:endParaRPr sz="1000"/>
          </a:p>
        </p:txBody>
      </p:sp>
      <p:sp>
        <p:nvSpPr>
          <p:cNvPr id="277" name="Google Shape;277;p34"/>
          <p:cNvSpPr txBox="1">
            <a:spLocks noGrp="1"/>
          </p:cNvSpPr>
          <p:nvPr>
            <p:ph type="subTitle" idx="1"/>
          </p:nvPr>
        </p:nvSpPr>
        <p:spPr>
          <a:xfrm>
            <a:off x="3705225" y="3667325"/>
            <a:ext cx="4703400" cy="50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Sydney Lieske &amp; Isabella Morales</a:t>
            </a:r>
            <a:endParaRPr/>
          </a:p>
          <a:p>
            <a:pPr marL="0" lvl="0" indent="0" algn="r" rtl="0">
              <a:spcBef>
                <a:spcPts val="0"/>
              </a:spcBef>
              <a:spcAft>
                <a:spcPts val="0"/>
              </a:spcAft>
              <a:buNone/>
            </a:pPr>
            <a:endParaRPr/>
          </a:p>
        </p:txBody>
      </p:sp>
      <p:cxnSp>
        <p:nvCxnSpPr>
          <p:cNvPr id="278" name="Google Shape;278;p34"/>
          <p:cNvCxnSpPr>
            <a:stCxn id="279" idx="3"/>
          </p:cNvCxnSpPr>
          <p:nvPr/>
        </p:nvCxnSpPr>
        <p:spPr>
          <a:xfrm rot="10800000">
            <a:off x="8796359" y="-16350"/>
            <a:ext cx="1500" cy="147600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34"/>
          <p:cNvCxnSpPr>
            <a:stCxn id="279" idx="1"/>
          </p:cNvCxnSpPr>
          <p:nvPr/>
        </p:nvCxnSpPr>
        <p:spPr>
          <a:xfrm flipH="1">
            <a:off x="8796359" y="3683850"/>
            <a:ext cx="1500" cy="1481400"/>
          </a:xfrm>
          <a:prstGeom prst="straightConnector1">
            <a:avLst/>
          </a:prstGeom>
          <a:noFill/>
          <a:ln w="9525" cap="flat" cmpd="sng">
            <a:solidFill>
              <a:schemeClr val="dk1"/>
            </a:solidFill>
            <a:prstDash val="solid"/>
            <a:round/>
            <a:headEnd type="none" w="med" len="med"/>
            <a:tailEnd type="none" w="med" len="med"/>
          </a:ln>
        </p:spPr>
      </p:cxnSp>
      <p:sp>
        <p:nvSpPr>
          <p:cNvPr id="279" name="Google Shape;279;p34"/>
          <p:cNvSpPr txBox="1">
            <a:spLocks noGrp="1"/>
          </p:cNvSpPr>
          <p:nvPr>
            <p:ph type="subTitle" idx="3"/>
          </p:nvPr>
        </p:nvSpPr>
        <p:spPr>
          <a:xfrm rot="5400000" flipH="1">
            <a:off x="7685759" y="2452950"/>
            <a:ext cx="2224200" cy="237600"/>
          </a:xfrm>
          <a:prstGeom prst="rect">
            <a:avLst/>
          </a:prstGeom>
        </p:spPr>
        <p:txBody>
          <a:bodyPr spcFirstLastPara="1" wrap="square" lIns="91425" tIns="91425" rIns="91425" bIns="91425" anchor="ctr" anchorCtr="0">
            <a:noAutofit/>
          </a:bodyPr>
          <a:lstStyle/>
          <a:p>
            <a:pPr marL="0" indent="0"/>
            <a:r>
              <a:rPr lang="en"/>
              <a:t>December 2022</a:t>
            </a:r>
            <a:endParaRPr/>
          </a:p>
        </p:txBody>
      </p:sp>
      <p:sp>
        <p:nvSpPr>
          <p:cNvPr id="281" name="Google Shape;281;p34"/>
          <p:cNvSpPr/>
          <p:nvPr/>
        </p:nvSpPr>
        <p:spPr>
          <a:xfrm rot="-5400000">
            <a:off x="-228282" y="3368226"/>
            <a:ext cx="2133810" cy="226097"/>
          </a:xfrm>
          <a:prstGeom prst="rect">
            <a:avLst/>
          </a:prstGeom>
        </p:spPr>
        <p:txBody>
          <a:bodyPr>
            <a:prstTxWarp prst="textPlain">
              <a:avLst/>
            </a:prstTxWarp>
          </a:bodyPr>
          <a:lstStyle/>
          <a:p>
            <a:pPr lvl="0" algn="ctr"/>
            <a:r>
              <a:rPr b="1" i="0">
                <a:ln>
                  <a:noFill/>
                </a:ln>
                <a:solidFill>
                  <a:schemeClr val="lt1"/>
                </a:solidFill>
                <a:latin typeface="Cabin"/>
              </a:rPr>
              <a:t>US Accidents Analysis</a:t>
            </a:r>
          </a:p>
        </p:txBody>
      </p:sp>
      <p:sp>
        <p:nvSpPr>
          <p:cNvPr id="282" name="Google Shape;282;p34"/>
          <p:cNvSpPr/>
          <p:nvPr/>
        </p:nvSpPr>
        <p:spPr>
          <a:xfrm rot="5400000" flipH="1">
            <a:off x="-364653" y="3368226"/>
            <a:ext cx="2133810" cy="226097"/>
          </a:xfrm>
          <a:prstGeom prst="rect">
            <a:avLst/>
          </a:prstGeom>
        </p:spPr>
        <p:txBody>
          <a:bodyPr>
            <a:prstTxWarp prst="textPlain">
              <a:avLst/>
            </a:prstTxWarp>
          </a:bodyPr>
          <a:lstStyle/>
          <a:p>
            <a:pPr lvl="0" algn="ctr"/>
            <a:r>
              <a:rPr b="1" i="0">
                <a:ln>
                  <a:noFill/>
                </a:ln>
                <a:solidFill>
                  <a:srgbClr val="FFFCFC">
                    <a:alpha val="23210"/>
                  </a:srgbClr>
                </a:solidFill>
                <a:latin typeface="Cabin"/>
              </a:rPr>
              <a:t>US Accidents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Analysis</a:t>
            </a:r>
            <a:endParaRPr lang="en-US"/>
          </a:p>
        </p:txBody>
      </p:sp>
      <p:pic>
        <p:nvPicPr>
          <p:cNvPr id="3" name="Picture 3" descr="Chart, histogram&#10;&#10;Description automatically generated">
            <a:extLst>
              <a:ext uri="{FF2B5EF4-FFF2-40B4-BE49-F238E27FC236}">
                <a16:creationId xmlns:a16="http://schemas.microsoft.com/office/drawing/2014/main" id="{06777672-8632-294E-E84C-520DBA17C95C}"/>
              </a:ext>
            </a:extLst>
          </p:cNvPr>
          <p:cNvPicPr>
            <a:picLocks noChangeAspect="1"/>
          </p:cNvPicPr>
          <p:nvPr/>
        </p:nvPicPr>
        <p:blipFill>
          <a:blip r:embed="rId4"/>
          <a:stretch>
            <a:fillRect/>
          </a:stretch>
        </p:blipFill>
        <p:spPr>
          <a:xfrm>
            <a:off x="879552" y="1726504"/>
            <a:ext cx="3691053" cy="2310778"/>
          </a:xfrm>
          <a:prstGeom prst="rect">
            <a:avLst/>
          </a:prstGeom>
        </p:spPr>
      </p:pic>
      <p:pic>
        <p:nvPicPr>
          <p:cNvPr id="4" name="Picture 4" descr="A picture containing chart&#10;&#10;Description automatically generated">
            <a:extLst>
              <a:ext uri="{FF2B5EF4-FFF2-40B4-BE49-F238E27FC236}">
                <a16:creationId xmlns:a16="http://schemas.microsoft.com/office/drawing/2014/main" id="{113D006C-5EC6-047F-CCC1-C44C4918AD64}"/>
              </a:ext>
            </a:extLst>
          </p:cNvPr>
          <p:cNvPicPr>
            <a:picLocks noChangeAspect="1"/>
          </p:cNvPicPr>
          <p:nvPr/>
        </p:nvPicPr>
        <p:blipFill>
          <a:blip r:embed="rId5"/>
          <a:stretch>
            <a:fillRect/>
          </a:stretch>
        </p:blipFill>
        <p:spPr>
          <a:xfrm>
            <a:off x="5793058" y="587772"/>
            <a:ext cx="3042889" cy="4441883"/>
          </a:xfrm>
          <a:prstGeom prst="rect">
            <a:avLst/>
          </a:prstGeom>
        </p:spPr>
      </p:pic>
    </p:spTree>
    <p:extLst>
      <p:ext uri="{BB962C8B-B14F-4D97-AF65-F5344CB8AC3E}">
        <p14:creationId xmlns:p14="http://schemas.microsoft.com/office/powerpoint/2010/main" val="3057151301"/>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Weather Analysis</a:t>
            </a:r>
            <a:endParaRPr lang="en-US"/>
          </a:p>
        </p:txBody>
      </p:sp>
      <p:pic>
        <p:nvPicPr>
          <p:cNvPr id="2" name="Picture 4" descr="Chart, waterfall chart&#10;&#10;Description automatically generated">
            <a:extLst>
              <a:ext uri="{FF2B5EF4-FFF2-40B4-BE49-F238E27FC236}">
                <a16:creationId xmlns:a16="http://schemas.microsoft.com/office/drawing/2014/main" id="{7C87EA09-D6F4-B6F9-BC1F-1F072844B30E}"/>
              </a:ext>
            </a:extLst>
          </p:cNvPr>
          <p:cNvPicPr>
            <a:picLocks noChangeAspect="1"/>
          </p:cNvPicPr>
          <p:nvPr/>
        </p:nvPicPr>
        <p:blipFill>
          <a:blip r:embed="rId3"/>
          <a:stretch>
            <a:fillRect/>
          </a:stretch>
        </p:blipFill>
        <p:spPr>
          <a:xfrm>
            <a:off x="1270890" y="1395482"/>
            <a:ext cx="6592709" cy="3136476"/>
          </a:xfrm>
          <a:prstGeom prst="rect">
            <a:avLst/>
          </a:prstGeom>
        </p:spPr>
      </p:pic>
    </p:spTree>
    <p:extLst>
      <p:ext uri="{BB962C8B-B14F-4D97-AF65-F5344CB8AC3E}">
        <p14:creationId xmlns:p14="http://schemas.microsoft.com/office/powerpoint/2010/main" val="112301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body" idx="1"/>
          </p:nvPr>
        </p:nvSpPr>
        <p:spPr>
          <a:xfrm>
            <a:off x="713225" y="1228675"/>
            <a:ext cx="7715400" cy="3437700"/>
          </a:xfrm>
          <a:prstGeom prst="rect">
            <a:avLst/>
          </a:prstGeom>
        </p:spPr>
        <p:txBody>
          <a:bodyPr spcFirstLastPara="1" wrap="square" lIns="91425" tIns="91425" rIns="91425" bIns="91425" anchor="t" anchorCtr="0">
            <a:noAutofit/>
          </a:bodyPr>
          <a:lstStyle/>
          <a:p>
            <a:pPr marL="0" indent="0">
              <a:buNone/>
            </a:pPr>
            <a:r>
              <a:rPr lang="en"/>
              <a:t>Through the analysis of our chosen dataset, we were able to answer a majority of our research questions such as:</a:t>
            </a:r>
          </a:p>
          <a:p>
            <a:pPr marL="285750" indent="-285750"/>
            <a:r>
              <a:rPr lang="en"/>
              <a:t>Fridays are the most accident prone with cases at 17.29%, vs Sundays 9.11%, the lowest of the days of the week. Hours 3-5pm are the most in the evening time with 5pm being the highest, and 6-8am with 7am at the most in the morning.</a:t>
            </a:r>
          </a:p>
          <a:p>
            <a:pPr marL="285750" indent="-285750"/>
            <a:r>
              <a:rPr lang="en"/>
              <a:t>The presence of traffic signals are just one of the preventive measures that we were able to analyze within this data set.</a:t>
            </a:r>
          </a:p>
          <a:p>
            <a:pPr marL="285750" indent="-285750"/>
            <a:r>
              <a:rPr lang="en"/>
              <a:t>Accidents occur more on highways or state road than on local streets, preventive measures like speed limits </a:t>
            </a:r>
          </a:p>
          <a:p>
            <a:pPr marL="285750" indent="-285750"/>
            <a:r>
              <a:rPr lang="en"/>
              <a:t>Roadside messages and if the vehicles are equipped with ADAS would help to minimize accidents.</a:t>
            </a:r>
          </a:p>
          <a:p>
            <a:pPr marL="285750" indent="-285750"/>
            <a:endParaRPr lang="en"/>
          </a:p>
          <a:p>
            <a:pPr marL="285750" indent="-285750"/>
            <a:endParaRPr lang="en"/>
          </a:p>
          <a:p>
            <a:pPr marL="0" indent="0">
              <a:buNone/>
            </a:pPr>
            <a:endParaRPr lang="en"/>
          </a:p>
          <a:p>
            <a:pPr marL="0" indent="0">
              <a:spcBef>
                <a:spcPts val="1200"/>
              </a:spcBef>
              <a:buNone/>
            </a:pPr>
            <a:endParaRPr lang="en-US"/>
          </a:p>
          <a:p>
            <a:pPr marL="0" indent="0">
              <a:spcBef>
                <a:spcPts val="1200"/>
              </a:spcBef>
              <a:buNone/>
            </a:pPr>
            <a:endParaRPr lang="en-US"/>
          </a:p>
          <a:p>
            <a:pPr marL="0" indent="0">
              <a:spcBef>
                <a:spcPts val="1200"/>
              </a:spcBef>
              <a:spcAft>
                <a:spcPts val="1200"/>
              </a:spcAft>
              <a:buNone/>
            </a:pPr>
            <a:endParaRPr lang="en-US"/>
          </a:p>
        </p:txBody>
      </p:sp>
      <p:sp>
        <p:nvSpPr>
          <p:cNvPr id="313" name="Google Shape;313;p39"/>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Results &amp; Conclusion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body" idx="1"/>
          </p:nvPr>
        </p:nvSpPr>
        <p:spPr>
          <a:xfrm>
            <a:off x="713225" y="1228675"/>
            <a:ext cx="7715400" cy="34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a:p>
            <a:pPr marL="0" indent="0">
              <a:buNone/>
            </a:pPr>
            <a:r>
              <a:rPr lang="en"/>
              <a:t>Using the dataset:</a:t>
            </a:r>
            <a:endParaRPr lang="en-US"/>
          </a:p>
          <a:p>
            <a:pPr indent="-285750">
              <a:spcBef>
                <a:spcPts val="1200"/>
              </a:spcBef>
              <a:buFont typeface="Cabin,Sans-Serif"/>
              <a:buChar char="○"/>
            </a:pPr>
            <a:r>
              <a:rPr lang="en"/>
              <a:t>Moosavi, Sobhan, Mohammad Hossein </a:t>
            </a:r>
            <a:r>
              <a:rPr lang="en" err="1"/>
              <a:t>Samavatian</a:t>
            </a:r>
            <a:r>
              <a:rPr lang="en"/>
              <a:t>, Srinivasan Parthasarathy, and Rajiv Ramnath. “A Countrywide Traffic Accident Dataset.”, 2019.</a:t>
            </a:r>
            <a:endParaRPr lang="en-US"/>
          </a:p>
          <a:p>
            <a:pPr indent="-285750">
              <a:buFont typeface="Cabin,Sans-Serif"/>
              <a:buChar char="○"/>
            </a:pPr>
            <a:r>
              <a:rPr lang="en"/>
              <a:t>Moosavi, Sobhan, Mohammad Hossein </a:t>
            </a:r>
            <a:r>
              <a:rPr lang="en" err="1"/>
              <a:t>Samavatian</a:t>
            </a:r>
            <a:r>
              <a:rPr lang="en"/>
              <a:t>, Srinivasan Parthasarathy, Radu Teodorescu, and Rajiv Ramnath. "Accident Risk Prediction based on Heterogeneous Sparse Data: New Dataset and Insights." In proceedings of the 27th ACM SIGSPATIAL International Conference on Advances in Geographic Information Systems, ACM, 2019.</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13" name="Google Shape;313;p39"/>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Source for Dataset</a:t>
            </a:r>
            <a:endParaRPr lang="en-US"/>
          </a:p>
        </p:txBody>
      </p:sp>
    </p:spTree>
    <p:extLst>
      <p:ext uri="{BB962C8B-B14F-4D97-AF65-F5344CB8AC3E}">
        <p14:creationId xmlns:p14="http://schemas.microsoft.com/office/powerpoint/2010/main" val="261540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3"/>
          <p:cNvSpPr txBox="1">
            <a:spLocks noGrp="1"/>
          </p:cNvSpPr>
          <p:nvPr>
            <p:ph type="title" idx="4294967295"/>
          </p:nvPr>
        </p:nvSpPr>
        <p:spPr>
          <a:xfrm>
            <a:off x="857250" y="1522350"/>
            <a:ext cx="8030400" cy="16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Questions</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subTitle" idx="1"/>
          </p:nvPr>
        </p:nvSpPr>
        <p:spPr>
          <a:xfrm>
            <a:off x="4799606" y="821630"/>
            <a:ext cx="3938400" cy="3833700"/>
          </a:xfrm>
          <a:prstGeom prst="rect">
            <a:avLst/>
          </a:prstGeom>
        </p:spPr>
        <p:txBody>
          <a:bodyPr spcFirstLastPara="1" wrap="square" lIns="91425" tIns="91425" rIns="91425" bIns="91425" anchor="ctr" anchorCtr="0">
            <a:noAutofit/>
          </a:bodyPr>
          <a:lstStyle/>
          <a:p>
            <a:pPr marL="0" indent="0">
              <a:lnSpc>
                <a:spcPct val="114999"/>
              </a:lnSpc>
            </a:pPr>
            <a:r>
              <a:rPr lang="en"/>
              <a:t>This project is an analysis of the US Accidents dataset which covers 49 states of the USA. The data is from Feb. 2016 to Dec. 2021 which is collected from multiple APIs that stream traffic incident data. </a:t>
            </a:r>
            <a:endParaRPr lang="en-US"/>
          </a:p>
          <a:p>
            <a:pPr marL="0" indent="0">
              <a:lnSpc>
                <a:spcPct val="114999"/>
              </a:lnSpc>
              <a:spcBef>
                <a:spcPts val="1200"/>
              </a:spcBef>
            </a:pPr>
            <a:r>
              <a:rPr lang="en"/>
              <a:t>With these APIs, they broadcast the traffic data captured by various entities such as the US and state DoT, traffic cameras and sensors within road-networks, and law enforcement agencies. Currently, there are about 2.8 million accident records in this dataset. </a:t>
            </a:r>
          </a:p>
        </p:txBody>
      </p:sp>
      <p:sp>
        <p:nvSpPr>
          <p:cNvPr id="294" name="Google Shape;294;p36"/>
          <p:cNvSpPr txBox="1">
            <a:spLocks noGrp="1"/>
          </p:cNvSpPr>
          <p:nvPr>
            <p:ph type="title"/>
          </p:nvPr>
        </p:nvSpPr>
        <p:spPr>
          <a:xfrm>
            <a:off x="1309700" y="2004050"/>
            <a:ext cx="3224100" cy="1793400"/>
          </a:xfrm>
          <a:prstGeom prst="rect">
            <a:avLst/>
          </a:prstGeom>
        </p:spPr>
        <p:txBody>
          <a:bodyPr spcFirstLastPara="1" wrap="square" lIns="91425" tIns="91425" rIns="91425" bIns="91425" anchor="t" anchorCtr="0">
            <a:noAutofit/>
          </a:bodyPr>
          <a:lstStyle/>
          <a:p>
            <a:r>
              <a:rPr lang="en">
                <a:cs typeface="Calibri Light"/>
              </a:rPr>
              <a:t>Introduction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Motivation &amp; Goals</a:t>
            </a:r>
            <a:endParaRPr lang="en-US"/>
          </a:p>
        </p:txBody>
      </p:sp>
      <p:sp>
        <p:nvSpPr>
          <p:cNvPr id="288" name="Google Shape;288;p35"/>
          <p:cNvSpPr txBox="1">
            <a:spLocks noGrp="1"/>
          </p:cNvSpPr>
          <p:nvPr>
            <p:ph type="body" idx="1"/>
          </p:nvPr>
        </p:nvSpPr>
        <p:spPr>
          <a:xfrm>
            <a:off x="816282" y="1294256"/>
            <a:ext cx="7612343" cy="3231119"/>
          </a:xfrm>
          <a:prstGeom prst="rect">
            <a:avLst/>
          </a:prstGeom>
        </p:spPr>
        <p:txBody>
          <a:bodyPr spcFirstLastPara="1" wrap="square" lIns="91425" tIns="91425" rIns="91425" bIns="91425" anchor="t" anchorCtr="0">
            <a:noAutofit/>
          </a:bodyPr>
          <a:lstStyle/>
          <a:p>
            <a:pPr marL="285750" indent="-285750"/>
            <a:r>
              <a:rPr lang="en" sz="1200"/>
              <a:t>The objective of our data analysis on U.S. accidents was done in order to find preventative measures. Preventative measures can afterwards be used in order to reduce the amount of accidents that occur. Understanding this dataset would allow for the ability to limit the amount of crashes that occur during a year</a:t>
            </a:r>
          </a:p>
          <a:p>
            <a:pPr marL="285750" indent="-285750"/>
            <a:endParaRPr lang="en" sz="1200"/>
          </a:p>
          <a:p>
            <a:pPr marL="285750" indent="-285750"/>
            <a:r>
              <a:rPr lang="en" sz="1200"/>
              <a:t>The US Accidents dataset, can be used for real-time car accident prediction, casualty analysis, studying the impact of environmental stimuli on the occurrence of accidents, and even car accident hotspot locations.  It also can be used to study the Covid-19 pandemic on traffic accidents and behavior</a:t>
            </a:r>
            <a:endParaRPr lang="en-US" sz="1200"/>
          </a:p>
          <a:p>
            <a:pPr marL="285750" indent="-285750"/>
            <a:endParaRPr lang="en" sz="1200"/>
          </a:p>
          <a:p>
            <a:pPr marL="285750" indent="-285750"/>
            <a:endParaRPr lang="en" sz="1200"/>
          </a:p>
          <a:p>
            <a:pPr marL="285750" indent="-285750"/>
            <a:endParaRPr lang="en" sz="1200"/>
          </a:p>
          <a:p>
            <a:pPr marL="285750" indent="-285750"/>
            <a:endParaRPr lang="en-US" sz="1200"/>
          </a:p>
          <a:p>
            <a:pPr marL="285750" indent="-285750"/>
            <a:endParaRPr lang="en-US" sz="1200"/>
          </a:p>
          <a:p>
            <a:pPr marL="285750" indent="-285750"/>
            <a:endParaRPr lang="en-US" sz="1200"/>
          </a:p>
          <a:p>
            <a:pPr marL="285750" indent="-285750"/>
            <a:endParaRPr lang="en-US" sz="1200"/>
          </a:p>
          <a:p>
            <a:pPr marL="285750" indent="-285750"/>
            <a:endParaRPr lang="en-US" sz="1200"/>
          </a:p>
          <a:p>
            <a:pPr marL="285750" indent="-285750">
              <a:lnSpc>
                <a:spcPct val="114999"/>
              </a:lnSpc>
            </a:pPr>
            <a:endParaRPr lang="en"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body" idx="1"/>
          </p:nvPr>
        </p:nvSpPr>
        <p:spPr>
          <a:xfrm>
            <a:off x="713225" y="1228675"/>
            <a:ext cx="3752499" cy="3296700"/>
          </a:xfrm>
          <a:prstGeom prst="rect">
            <a:avLst/>
          </a:prstGeom>
        </p:spPr>
        <p:txBody>
          <a:bodyPr spcFirstLastPara="1" wrap="square" lIns="91425" tIns="91425" rIns="91425" bIns="91425" anchor="t" anchorCtr="0">
            <a:noAutofit/>
          </a:bodyPr>
          <a:lstStyle/>
          <a:p>
            <a:pPr marL="425450" indent="-285750"/>
            <a:r>
              <a:rPr lang="en"/>
              <a:t>Recognize the key factors that caused these accidents?</a:t>
            </a:r>
            <a:endParaRPr lang="en-US"/>
          </a:p>
          <a:p>
            <a:pPr marL="425450" indent="-285750"/>
            <a:r>
              <a:rPr lang="en"/>
              <a:t>How can we use the insights from this analysis?</a:t>
            </a:r>
            <a:endParaRPr lang="en-US"/>
          </a:p>
          <a:p>
            <a:pPr marL="425450" indent="-285750"/>
            <a:r>
              <a:rPr lang="en"/>
              <a:t>What else can we gain from this?</a:t>
            </a:r>
            <a:endParaRPr lang="en-US"/>
          </a:p>
          <a:p>
            <a:endParaRPr lang="en"/>
          </a:p>
          <a:p>
            <a:pPr marL="139700" indent="0">
              <a:buNone/>
            </a:pPr>
            <a:endParaRPr lang="en"/>
          </a:p>
        </p:txBody>
      </p:sp>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Research Questions</a:t>
            </a:r>
            <a:endParaRPr lang="en-US"/>
          </a:p>
        </p:txBody>
      </p:sp>
      <p:sp>
        <p:nvSpPr>
          <p:cNvPr id="3" name="Google Shape;306;p38">
            <a:extLst>
              <a:ext uri="{FF2B5EF4-FFF2-40B4-BE49-F238E27FC236}">
                <a16:creationId xmlns:a16="http://schemas.microsoft.com/office/drawing/2014/main" id="{4225EAE3-70F2-74D3-5477-4B0E3C958348}"/>
              </a:ext>
            </a:extLst>
          </p:cNvPr>
          <p:cNvSpPr txBox="1">
            <a:spLocks/>
          </p:cNvSpPr>
          <p:nvPr/>
        </p:nvSpPr>
        <p:spPr>
          <a:xfrm>
            <a:off x="4678132" y="1230680"/>
            <a:ext cx="3752499" cy="329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9pPr>
          </a:lstStyle>
          <a:p>
            <a:pPr>
              <a:buFont typeface="Cabin,Sans-Serif"/>
              <a:buChar char="○"/>
            </a:pPr>
            <a:r>
              <a:rPr lang="en"/>
              <a:t>What benefit does this analysis bring? </a:t>
            </a:r>
            <a:endParaRPr lang="en-US"/>
          </a:p>
          <a:p>
            <a:pPr>
              <a:spcBef>
                <a:spcPts val="1200"/>
              </a:spcBef>
            </a:pPr>
            <a:r>
              <a:rPr lang="en"/>
              <a:t>What time and day are safer to travel?</a:t>
            </a:r>
            <a:endParaRPr lang="en-US"/>
          </a:p>
          <a:p>
            <a:pPr>
              <a:spcBef>
                <a:spcPts val="1200"/>
              </a:spcBef>
            </a:pPr>
            <a:r>
              <a:rPr lang="en"/>
              <a:t>What factors are most responsible for these accidents?</a:t>
            </a:r>
            <a:endParaRPr lang="en-US"/>
          </a:p>
          <a:p>
            <a:pPr>
              <a:spcBef>
                <a:spcPts val="1200"/>
              </a:spcBef>
            </a:pPr>
            <a:r>
              <a:rPr lang="en"/>
              <a:t>What can be implemented to help reduce these accidents?</a:t>
            </a:r>
            <a:endParaRPr lang="en-US"/>
          </a:p>
          <a:p>
            <a:pPr>
              <a:spcBef>
                <a:spcPts val="1200"/>
              </a:spcBef>
            </a:pPr>
            <a:r>
              <a:rPr lang="en"/>
              <a:t>How could these accidents be minimized?</a:t>
            </a:r>
            <a:endParaRPr lang="en-US"/>
          </a:p>
          <a:p>
            <a:pPr>
              <a:spcBef>
                <a:spcPts val="1200"/>
              </a:spcBef>
            </a:pPr>
            <a:r>
              <a:rPr lang="en"/>
              <a:t>What kind of IoT devices were used to report the incidents?</a:t>
            </a:r>
            <a:endParaRPr lang="en-US"/>
          </a:p>
          <a:p>
            <a:pPr>
              <a:spcBef>
                <a:spcPts val="1200"/>
              </a:spcBef>
            </a:pPr>
            <a:r>
              <a:rPr lang="en"/>
              <a:t>Was an ATMS used?</a:t>
            </a:r>
          </a:p>
          <a:p>
            <a:endParaRPr lang="en"/>
          </a:p>
          <a:p>
            <a:pPr marL="139700" indent="0">
              <a:buFont typeface="Cabin"/>
              <a:buNone/>
            </a:pPr>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body" idx="1"/>
          </p:nvPr>
        </p:nvSpPr>
        <p:spPr>
          <a:xfrm>
            <a:off x="713225" y="1290394"/>
            <a:ext cx="3855080" cy="3574929"/>
          </a:xfrm>
          <a:prstGeom prst="rect">
            <a:avLst/>
          </a:prstGeom>
        </p:spPr>
        <p:txBody>
          <a:bodyPr spcFirstLastPara="1" wrap="square" lIns="91425" tIns="91425" rIns="91425" bIns="91425" anchor="t" anchorCtr="0">
            <a:noAutofit/>
          </a:bodyPr>
          <a:lstStyle/>
          <a:p>
            <a:pPr>
              <a:spcBef>
                <a:spcPts val="1200"/>
              </a:spcBef>
              <a:buFont typeface="Cabin,Sans-Serif"/>
            </a:pPr>
            <a:r>
              <a:rPr lang="en"/>
              <a:t>Research</a:t>
            </a:r>
            <a:endParaRPr lang="en-US"/>
          </a:p>
          <a:p>
            <a:pPr>
              <a:buFont typeface="Cabin,Sans-Serif"/>
            </a:pPr>
            <a:r>
              <a:rPr lang="en"/>
              <a:t>Data cleaning</a:t>
            </a:r>
            <a:endParaRPr lang="en-US"/>
          </a:p>
          <a:p>
            <a:pPr>
              <a:buFont typeface="Cabin,Sans-Serif"/>
            </a:pPr>
            <a:r>
              <a:rPr lang="en"/>
              <a:t>Analyzing data </a:t>
            </a:r>
            <a:endParaRPr lang="en-US"/>
          </a:p>
          <a:p>
            <a:pPr lvl="1">
              <a:lnSpc>
                <a:spcPct val="114999"/>
              </a:lnSpc>
              <a:buFont typeface="Cabin,Sans-Serif"/>
              <a:buChar char="➢"/>
            </a:pPr>
            <a:r>
              <a:rPr lang="en"/>
              <a:t>Location</a:t>
            </a:r>
            <a:endParaRPr lang="en-US"/>
          </a:p>
          <a:p>
            <a:pPr lvl="1">
              <a:lnSpc>
                <a:spcPct val="114999"/>
              </a:lnSpc>
              <a:buFont typeface="Cabin,Sans-Serif"/>
              <a:buChar char="➢"/>
            </a:pPr>
            <a:r>
              <a:rPr lang="en"/>
              <a:t>Time</a:t>
            </a:r>
            <a:endParaRPr lang="en-US"/>
          </a:p>
          <a:p>
            <a:pPr lvl="1">
              <a:lnSpc>
                <a:spcPct val="114999"/>
              </a:lnSpc>
              <a:buFont typeface="Cabin,Sans-Serif"/>
              <a:buChar char="➢"/>
            </a:pPr>
            <a:r>
              <a:rPr lang="en"/>
              <a:t>Road Conditions</a:t>
            </a:r>
            <a:endParaRPr lang="en-US"/>
          </a:p>
          <a:p>
            <a:pPr lvl="1">
              <a:lnSpc>
                <a:spcPct val="114999"/>
              </a:lnSpc>
              <a:buFont typeface="Cabin,Sans-Serif"/>
              <a:buChar char="➢"/>
            </a:pPr>
            <a:r>
              <a:rPr lang="en"/>
              <a:t>Weather</a:t>
            </a:r>
            <a:endParaRPr lang="en-US"/>
          </a:p>
          <a:p>
            <a:pPr>
              <a:buFont typeface="Cabin,Sans-Serif"/>
              <a:buChar char="○"/>
            </a:pPr>
            <a:endParaRPr lang="en"/>
          </a:p>
          <a:p>
            <a:pPr marL="285750" indent="-285750"/>
            <a:endParaRPr lang="en"/>
          </a:p>
          <a:p>
            <a:pPr marL="139700" indent="0">
              <a:buNone/>
            </a:pPr>
            <a:endParaRPr lang="en"/>
          </a:p>
        </p:txBody>
      </p:sp>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Analysis Plan</a:t>
            </a:r>
            <a:endParaRPr lang="en-US"/>
          </a:p>
        </p:txBody>
      </p:sp>
      <p:sp>
        <p:nvSpPr>
          <p:cNvPr id="4" name="Google Shape;306;p38">
            <a:extLst>
              <a:ext uri="{FF2B5EF4-FFF2-40B4-BE49-F238E27FC236}">
                <a16:creationId xmlns:a16="http://schemas.microsoft.com/office/drawing/2014/main" id="{477A327B-086B-9793-9F15-7075FA80163E}"/>
              </a:ext>
            </a:extLst>
          </p:cNvPr>
          <p:cNvSpPr txBox="1">
            <a:spLocks/>
          </p:cNvSpPr>
          <p:nvPr/>
        </p:nvSpPr>
        <p:spPr>
          <a:xfrm>
            <a:off x="4650465" y="1319711"/>
            <a:ext cx="4221702" cy="35102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9pPr>
          </a:lstStyle>
          <a:p>
            <a:pPr marL="425450" indent="-285750">
              <a:spcBef>
                <a:spcPts val="1200"/>
              </a:spcBef>
            </a:pPr>
            <a:r>
              <a:rPr lang="en"/>
              <a:t>R / Python</a:t>
            </a:r>
            <a:endParaRPr lang="en-US"/>
          </a:p>
          <a:p>
            <a:pPr marL="425450" indent="-285750">
              <a:spcBef>
                <a:spcPts val="1200"/>
              </a:spcBef>
            </a:pPr>
            <a:r>
              <a:rPr lang="en" err="1"/>
              <a:t>Rstudio</a:t>
            </a:r>
          </a:p>
          <a:p>
            <a:pPr marL="425450" indent="-285750">
              <a:spcBef>
                <a:spcPts val="1200"/>
              </a:spcBef>
            </a:pPr>
            <a:r>
              <a:rPr lang="en"/>
              <a:t>Google </a:t>
            </a:r>
            <a:r>
              <a:rPr lang="en" err="1"/>
              <a:t>Colab</a:t>
            </a:r>
            <a:r>
              <a:rPr lang="en"/>
              <a:t> notebooks</a:t>
            </a:r>
            <a:endParaRPr lang="en-US"/>
          </a:p>
          <a:p>
            <a:pPr marL="285750" indent="-285750"/>
            <a:endParaRPr lang="en"/>
          </a:p>
          <a:p>
            <a:pPr marL="139700" indent="0">
              <a:buFont typeface="Cabin"/>
              <a:buNone/>
            </a:pPr>
            <a:endParaRPr lang="en"/>
          </a:p>
        </p:txBody>
      </p:sp>
    </p:spTree>
    <p:extLst>
      <p:ext uri="{BB962C8B-B14F-4D97-AF65-F5344CB8AC3E}">
        <p14:creationId xmlns:p14="http://schemas.microsoft.com/office/powerpoint/2010/main" val="62880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Accident Distribution</a:t>
            </a:r>
            <a:endParaRPr lang="en-US"/>
          </a:p>
        </p:txBody>
      </p:sp>
      <p:pic>
        <p:nvPicPr>
          <p:cNvPr id="2" name="Picture 4" descr="Map&#10;&#10;Description automatically generated">
            <a:extLst>
              <a:ext uri="{FF2B5EF4-FFF2-40B4-BE49-F238E27FC236}">
                <a16:creationId xmlns:a16="http://schemas.microsoft.com/office/drawing/2014/main" id="{5D9B8F79-7DBF-1869-6F5B-74E865E41B04}"/>
              </a:ext>
            </a:extLst>
          </p:cNvPr>
          <p:cNvPicPr>
            <a:picLocks noChangeAspect="1"/>
          </p:cNvPicPr>
          <p:nvPr/>
        </p:nvPicPr>
        <p:blipFill>
          <a:blip r:embed="rId3"/>
          <a:stretch>
            <a:fillRect/>
          </a:stretch>
        </p:blipFill>
        <p:spPr>
          <a:xfrm>
            <a:off x="2247668" y="1531073"/>
            <a:ext cx="4629150" cy="2432441"/>
          </a:xfrm>
          <a:prstGeom prst="rect">
            <a:avLst/>
          </a:prstGeom>
        </p:spPr>
      </p:pic>
    </p:spTree>
    <p:extLst>
      <p:ext uri="{BB962C8B-B14F-4D97-AF65-F5344CB8AC3E}">
        <p14:creationId xmlns:p14="http://schemas.microsoft.com/office/powerpoint/2010/main" val="388758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Top 10 States</a:t>
            </a:r>
            <a:endParaRPr lang="en-US"/>
          </a:p>
        </p:txBody>
      </p:sp>
      <p:pic>
        <p:nvPicPr>
          <p:cNvPr id="3" name="Picture 3" descr="Chart, histogram&#10;&#10;Description automatically generated">
            <a:extLst>
              <a:ext uri="{FF2B5EF4-FFF2-40B4-BE49-F238E27FC236}">
                <a16:creationId xmlns:a16="http://schemas.microsoft.com/office/drawing/2014/main" id="{E26C89A5-8CE5-8767-4528-57FFDEE8BABE}"/>
              </a:ext>
            </a:extLst>
          </p:cNvPr>
          <p:cNvPicPr>
            <a:picLocks noChangeAspect="1"/>
          </p:cNvPicPr>
          <p:nvPr/>
        </p:nvPicPr>
        <p:blipFill>
          <a:blip r:embed="rId3"/>
          <a:stretch>
            <a:fillRect/>
          </a:stretch>
        </p:blipFill>
        <p:spPr>
          <a:xfrm>
            <a:off x="953673" y="1515607"/>
            <a:ext cx="3405302" cy="2469401"/>
          </a:xfrm>
          <a:prstGeom prst="rect">
            <a:avLst/>
          </a:prstGeom>
        </p:spPr>
      </p:pic>
      <p:pic>
        <p:nvPicPr>
          <p:cNvPr id="4" name="Picture 4" descr="Chart, bar chart, histogram&#10;&#10;Description automatically generated">
            <a:extLst>
              <a:ext uri="{FF2B5EF4-FFF2-40B4-BE49-F238E27FC236}">
                <a16:creationId xmlns:a16="http://schemas.microsoft.com/office/drawing/2014/main" id="{EEC0FA27-B2EF-8909-32CE-C42BF3728CDD}"/>
              </a:ext>
            </a:extLst>
          </p:cNvPr>
          <p:cNvPicPr>
            <a:picLocks noChangeAspect="1"/>
          </p:cNvPicPr>
          <p:nvPr/>
        </p:nvPicPr>
        <p:blipFill>
          <a:blip r:embed="rId4"/>
          <a:stretch>
            <a:fillRect/>
          </a:stretch>
        </p:blipFill>
        <p:spPr>
          <a:xfrm>
            <a:off x="4682360" y="1592272"/>
            <a:ext cx="3405304" cy="2479997"/>
          </a:xfrm>
          <a:prstGeom prst="rect">
            <a:avLst/>
          </a:prstGeom>
        </p:spPr>
      </p:pic>
    </p:spTree>
    <p:extLst>
      <p:ext uri="{BB962C8B-B14F-4D97-AF65-F5344CB8AC3E}">
        <p14:creationId xmlns:p14="http://schemas.microsoft.com/office/powerpoint/2010/main" val="424708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idx="4294967295"/>
          </p:nvPr>
        </p:nvSpPr>
        <p:spPr>
          <a:xfrm>
            <a:off x="591553" y="524710"/>
            <a:ext cx="7715250" cy="573088"/>
          </a:xfrm>
          <a:prstGeom prst="rect">
            <a:avLst/>
          </a:prstGeom>
        </p:spPr>
        <p:txBody>
          <a:bodyPr spcFirstLastPara="1" wrap="square" lIns="91425" tIns="91425" rIns="91425" bIns="91425" anchor="t" anchorCtr="0">
            <a:noAutofit/>
          </a:bodyPr>
          <a:lstStyle/>
          <a:p>
            <a:r>
              <a:rPr lang="en"/>
              <a:t>Analysis</a:t>
            </a:r>
            <a:endParaRPr lang="en-US"/>
          </a:p>
        </p:txBody>
      </p:sp>
      <p:pic>
        <p:nvPicPr>
          <p:cNvPr id="2" name="Picture 4" descr="Chart, bar chart, histogram&#10;&#10;Description automatically generated">
            <a:extLst>
              <a:ext uri="{FF2B5EF4-FFF2-40B4-BE49-F238E27FC236}">
                <a16:creationId xmlns:a16="http://schemas.microsoft.com/office/drawing/2014/main" id="{0E58E20D-06A2-316C-CBD8-3088085A03A1}"/>
              </a:ext>
            </a:extLst>
          </p:cNvPr>
          <p:cNvPicPr>
            <a:picLocks noChangeAspect="1"/>
          </p:cNvPicPr>
          <p:nvPr/>
        </p:nvPicPr>
        <p:blipFill>
          <a:blip r:embed="rId3"/>
          <a:stretch>
            <a:fillRect/>
          </a:stretch>
        </p:blipFill>
        <p:spPr>
          <a:xfrm>
            <a:off x="2286953" y="1085534"/>
            <a:ext cx="4581561" cy="2967785"/>
          </a:xfrm>
          <a:prstGeom prst="rect">
            <a:avLst/>
          </a:prstGeom>
        </p:spPr>
      </p:pic>
    </p:spTree>
    <p:extLst>
      <p:ext uri="{BB962C8B-B14F-4D97-AF65-F5344CB8AC3E}">
        <p14:creationId xmlns:p14="http://schemas.microsoft.com/office/powerpoint/2010/main" val="5646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10" name="Subtitle 9">
            <a:extLst>
              <a:ext uri="{FF2B5EF4-FFF2-40B4-BE49-F238E27FC236}">
                <a16:creationId xmlns:a16="http://schemas.microsoft.com/office/drawing/2014/main" id="{61033EE3-83F7-7888-2CFC-985B49D4299B}"/>
              </a:ext>
            </a:extLst>
          </p:cNvPr>
          <p:cNvSpPr>
            <a:spLocks noGrp="1"/>
          </p:cNvSpPr>
          <p:nvPr>
            <p:ph type="subTitle" idx="2"/>
          </p:nvPr>
        </p:nvSpPr>
        <p:spPr/>
        <p:txBody>
          <a:bodyPr/>
          <a:lstStyle/>
          <a:p>
            <a:r>
              <a:rPr lang="en-US"/>
              <a:t>Road Accidents Week</a:t>
            </a:r>
          </a:p>
        </p:txBody>
      </p:sp>
      <p:sp>
        <p:nvSpPr>
          <p:cNvPr id="11" name="Subtitle 10">
            <a:extLst>
              <a:ext uri="{FF2B5EF4-FFF2-40B4-BE49-F238E27FC236}">
                <a16:creationId xmlns:a16="http://schemas.microsoft.com/office/drawing/2014/main" id="{E5B45E23-91CA-672E-05D0-2498094ABC60}"/>
              </a:ext>
            </a:extLst>
          </p:cNvPr>
          <p:cNvSpPr>
            <a:spLocks noGrp="1"/>
          </p:cNvSpPr>
          <p:nvPr>
            <p:ph type="subTitle" idx="3"/>
          </p:nvPr>
        </p:nvSpPr>
        <p:spPr/>
        <p:txBody>
          <a:bodyPr/>
          <a:lstStyle/>
          <a:p>
            <a:r>
              <a:rPr lang="en-US"/>
              <a:t>Road Accidents Months</a:t>
            </a:r>
          </a:p>
        </p:txBody>
      </p:sp>
      <p:sp>
        <p:nvSpPr>
          <p:cNvPr id="307" name="Google Shape;307;p38"/>
          <p:cNvSpPr txBox="1">
            <a:spLocks noGrp="1"/>
          </p:cNvSpPr>
          <p:nvPr>
            <p:ph type="title"/>
          </p:nvPr>
        </p:nvSpPr>
        <p:spPr>
          <a:xfrm flipH="1">
            <a:off x="1022264" y="190287"/>
            <a:ext cx="3334551" cy="1599306"/>
          </a:xfrm>
          <a:prstGeom prst="rect">
            <a:avLst/>
          </a:prstGeom>
        </p:spPr>
        <p:txBody>
          <a:bodyPr spcFirstLastPara="1" wrap="square" lIns="91425" tIns="91425" rIns="91425" bIns="91425" anchor="t" anchorCtr="0">
            <a:noAutofit/>
          </a:bodyPr>
          <a:lstStyle/>
          <a:p>
            <a:r>
              <a:rPr lang="en"/>
              <a:t>Road Accidents</a:t>
            </a:r>
            <a:endParaRPr lang="en-US"/>
          </a:p>
        </p:txBody>
      </p:sp>
      <p:pic>
        <p:nvPicPr>
          <p:cNvPr id="3" name="Picture 3">
            <a:extLst>
              <a:ext uri="{FF2B5EF4-FFF2-40B4-BE49-F238E27FC236}">
                <a16:creationId xmlns:a16="http://schemas.microsoft.com/office/drawing/2014/main" id="{5D9DABCF-56D1-C184-F40A-5F7997073861}"/>
              </a:ext>
            </a:extLst>
          </p:cNvPr>
          <p:cNvPicPr>
            <a:picLocks noChangeAspect="1"/>
          </p:cNvPicPr>
          <p:nvPr/>
        </p:nvPicPr>
        <p:blipFill>
          <a:blip r:embed="rId3"/>
          <a:stretch>
            <a:fillRect/>
          </a:stretch>
        </p:blipFill>
        <p:spPr>
          <a:xfrm>
            <a:off x="872582" y="1513995"/>
            <a:ext cx="4137102" cy="2457019"/>
          </a:xfrm>
          <a:prstGeom prst="rect">
            <a:avLst/>
          </a:prstGeom>
        </p:spPr>
      </p:pic>
      <p:pic>
        <p:nvPicPr>
          <p:cNvPr id="4" name="Picture 4" descr="Chart, bar chart&#10;&#10;Description automatically generated">
            <a:extLst>
              <a:ext uri="{FF2B5EF4-FFF2-40B4-BE49-F238E27FC236}">
                <a16:creationId xmlns:a16="http://schemas.microsoft.com/office/drawing/2014/main" id="{5A6E3BCA-09CC-DAF8-ACE2-8267932038DD}"/>
              </a:ext>
            </a:extLst>
          </p:cNvPr>
          <p:cNvPicPr>
            <a:picLocks noChangeAspect="1"/>
          </p:cNvPicPr>
          <p:nvPr/>
        </p:nvPicPr>
        <p:blipFill>
          <a:blip r:embed="rId4"/>
          <a:stretch>
            <a:fillRect/>
          </a:stretch>
        </p:blipFill>
        <p:spPr>
          <a:xfrm>
            <a:off x="4789450" y="1285843"/>
            <a:ext cx="3328639" cy="2564847"/>
          </a:xfrm>
          <a:prstGeom prst="rect">
            <a:avLst/>
          </a:prstGeom>
        </p:spPr>
      </p:pic>
      <p:pic>
        <p:nvPicPr>
          <p:cNvPr id="2" name="Picture 4" descr="Text&#10;&#10;Description automatically generated">
            <a:extLst>
              <a:ext uri="{FF2B5EF4-FFF2-40B4-BE49-F238E27FC236}">
                <a16:creationId xmlns:a16="http://schemas.microsoft.com/office/drawing/2014/main" id="{B73C6652-02FA-660B-F107-683EA3D0403C}"/>
              </a:ext>
            </a:extLst>
          </p:cNvPr>
          <p:cNvPicPr>
            <a:picLocks noChangeAspect="1"/>
          </p:cNvPicPr>
          <p:nvPr/>
        </p:nvPicPr>
        <p:blipFill>
          <a:blip r:embed="rId5"/>
          <a:stretch>
            <a:fillRect/>
          </a:stretch>
        </p:blipFill>
        <p:spPr>
          <a:xfrm>
            <a:off x="3468726" y="1458603"/>
            <a:ext cx="1007792" cy="421191"/>
          </a:xfrm>
          <a:prstGeom prst="rect">
            <a:avLst/>
          </a:prstGeom>
        </p:spPr>
      </p:pic>
      <p:pic>
        <p:nvPicPr>
          <p:cNvPr id="5" name="Picture 5" descr="Text&#10;&#10;Description automatically generated">
            <a:extLst>
              <a:ext uri="{FF2B5EF4-FFF2-40B4-BE49-F238E27FC236}">
                <a16:creationId xmlns:a16="http://schemas.microsoft.com/office/drawing/2014/main" id="{894EF507-CDCD-ED85-5730-70AB95D7D9B4}"/>
              </a:ext>
            </a:extLst>
          </p:cNvPr>
          <p:cNvPicPr>
            <a:picLocks noChangeAspect="1"/>
          </p:cNvPicPr>
          <p:nvPr/>
        </p:nvPicPr>
        <p:blipFill>
          <a:blip r:embed="rId6"/>
          <a:stretch>
            <a:fillRect/>
          </a:stretch>
        </p:blipFill>
        <p:spPr>
          <a:xfrm>
            <a:off x="7705028" y="1458254"/>
            <a:ext cx="1010115" cy="414919"/>
          </a:xfrm>
          <a:prstGeom prst="rect">
            <a:avLst/>
          </a:prstGeom>
        </p:spPr>
      </p:pic>
    </p:spTree>
    <p:extLst>
      <p:ext uri="{BB962C8B-B14F-4D97-AF65-F5344CB8AC3E}">
        <p14:creationId xmlns:p14="http://schemas.microsoft.com/office/powerpoint/2010/main" val="981701434"/>
      </p:ext>
    </p:extLst>
  </p:cSld>
  <p:clrMapOvr>
    <a:masterClrMapping/>
  </p:clrMapOvr>
</p:sld>
</file>

<file path=ppt/theme/theme1.xml><?xml version="1.0" encoding="utf-8"?>
<a:theme xmlns:a="http://schemas.openxmlformats.org/drawingml/2006/main" name="Human Resource Development Pitch Deck by Slidesgo">
  <a:themeElements>
    <a:clrScheme name="Simple Light">
      <a:dk1>
        <a:srgbClr val="353535"/>
      </a:dk1>
      <a:lt1>
        <a:srgbClr val="FFFCFC"/>
      </a:lt1>
      <a:dk2>
        <a:srgbClr val="E0DBD7"/>
      </a:dk2>
      <a:lt2>
        <a:srgbClr val="EEEEEE"/>
      </a:lt2>
      <a:accent1>
        <a:srgbClr val="FFFFFF"/>
      </a:accent1>
      <a:accent2>
        <a:srgbClr val="FFFFFF"/>
      </a:accent2>
      <a:accent3>
        <a:srgbClr val="FFFFFF"/>
      </a:accent3>
      <a:accent4>
        <a:srgbClr val="FFFFFF"/>
      </a:accent4>
      <a:accent5>
        <a:srgbClr val="FFFFFF"/>
      </a:accent5>
      <a:accent6>
        <a:srgbClr val="FFFFFF"/>
      </a:accent6>
      <a:hlink>
        <a:srgbClr val="35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Human Resource Development Pitch Deck by Slidesgo</vt:lpstr>
      <vt:lpstr>US Accidents Analysis  2016 - 2021 A Countrywide Traffic Accident Dataset</vt:lpstr>
      <vt:lpstr>Introduction</vt:lpstr>
      <vt:lpstr>Motivation &amp; Goals</vt:lpstr>
      <vt:lpstr>Research Questions</vt:lpstr>
      <vt:lpstr>Analysis Plan</vt:lpstr>
      <vt:lpstr>Accident Distribution</vt:lpstr>
      <vt:lpstr>Top 10 States</vt:lpstr>
      <vt:lpstr>Analysis</vt:lpstr>
      <vt:lpstr>Road Accidents</vt:lpstr>
      <vt:lpstr>Analysis</vt:lpstr>
      <vt:lpstr>Weather Analysis</vt:lpstr>
      <vt:lpstr>Results &amp; Conclusion</vt:lpstr>
      <vt:lpstr>Source for Dataset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Accidents Analysis  2016 - 2021 A Countrywide Traffic Accident Dataset</dc:title>
  <cp:revision>1</cp:revision>
  <dcterms:modified xsi:type="dcterms:W3CDTF">2022-12-05T02:36:58Z</dcterms:modified>
</cp:coreProperties>
</file>