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3_AF9DCAC1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0" r:id="rId9"/>
    <p:sldId id="262" r:id="rId10"/>
    <p:sldId id="261" r:id="rId11"/>
    <p:sldId id="263" r:id="rId12"/>
  </p:sldIdLst>
  <p:sldSz cx="9144000" cy="5143500" type="screen16x9"/>
  <p:notesSz cx="6858000" cy="9144000"/>
  <p:embeddedFontLst>
    <p:embeddedFont>
      <p:font typeface="Hammersmith One" panose="02010703030501060504" pitchFamily="2" charset="0"/>
      <p:regular r:id="rId14"/>
    </p:embeddedFont>
    <p:embeddedFont>
      <p:font typeface="Nunito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4083070-5801-4EA2-3E7A-9389E0F2C4E3}" name="Lieske, Sydney" initials="LS" userId="S::slieske7743@floridapoly.edu::96117bc7-a41d-4081-8f75-0129871cf8a3" providerId="AD"/>
  <p188:author id="{5BEACD8F-D72B-2C0F-01C8-D73624FFE2B7}" name="Morales, Isabella" initials="MI" userId="S::imorales7776@floridapoly.edu::2758b9e1-4793-489d-8e87-87815bbb135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A97EC1-0355-4835-A640-B0DB546752D0}" v="165" dt="2022-04-20T16:42:46.275"/>
    <p1510:client id="{0BAB71D1-5C6D-2376-6999-B9E54C05A5FC}" v="146" dt="2022-04-20T17:06:16.393"/>
    <p1510:client id="{187AE228-9B73-E77B-10A2-9585D473AA55}" v="81" dt="2022-04-21T15:49:36.317"/>
    <p1510:client id="{27A8CECA-7161-EC19-D9CD-366535A19929}" v="22" dt="2022-04-18T13:57:24.739"/>
    <p1510:client id="{2E3D6B87-4683-EB8B-540B-3BF4E2F90AC9}" v="6" dt="2022-04-26T01:25:25.539"/>
    <p1510:client id="{2FEAB6A6-E213-DDC4-75A6-231276809DDC}" v="20" dt="2022-04-21T01:58:17.230"/>
    <p1510:client id="{324C5245-8D9D-5345-1F5C-25F4D06E807F}" v="17" dt="2022-04-20T15:02:16.713"/>
    <p1510:client id="{32F2F13C-1E55-8BE8-A973-030091A3E06D}" v="2" dt="2023-02-21T03:53:52.624"/>
    <p1510:client id="{4D5E79C1-A7DD-D801-9589-5F2A1C10F949}" v="2" dt="2023-02-21T04:02:22.786"/>
    <p1510:client id="{4DDF163F-82DC-049A-8205-8E4D349C78BF}" v="8" dt="2022-04-21T14:55:34.678"/>
    <p1510:client id="{8A10DEF1-ADF6-1B8A-96FB-6AC927A5938B}" v="7" dt="2022-04-20T12:47:49.829"/>
    <p1510:client id="{97E7686F-28A2-F50F-E21F-5DEC2E907AC2}" v="173" dt="2022-04-18T00:00:03.871"/>
    <p1510:client id="{A0748706-8C8D-4F43-59D8-7BF889AE0D24}" v="11" dt="2022-04-15T13:40:58.400"/>
    <p1510:client id="{B92EB685-F80C-89E6-29E6-FE18E2300F51}" v="10" dt="2022-04-20T22:37:53.179"/>
    <p1510:client id="{D461F561-4326-482A-8373-5E4C3EA68150}" v="238" dt="2022-04-20T13:44:49.175"/>
    <p1510:client id="{DAF13C8E-2515-DDA6-CE33-5C55F191C156}" v="170" dt="2022-04-22T19:47:55.338"/>
    <p1510:client id="{E38229EC-D837-B18B-56FD-F170D44B7837}" v="282" dt="2022-04-20T00:47:44.162"/>
    <p1510:client id="{EA8D7073-5B34-4458-9A8C-4CACA56E0BFD}" v="1" dt="2022-04-15T13:42:31.916"/>
    <p1510:client id="{EE17CBF4-1F3E-FF52-5613-FCA053E8B6FB}" v="251" dt="2022-04-21T15:11:39.402"/>
  </p1510:revLst>
</p1510:revInfo>
</file>

<file path=ppt/tableStyles.xml><?xml version="1.0" encoding="utf-8"?>
<a:tblStyleLst xmlns:a="http://schemas.openxmlformats.org/drawingml/2006/main" def="{17C91538-7301-43D3-B340-E1260F36BAAA}">
  <a:tblStyle styleId="{17C91538-7301-43D3-B340-E1260F36BA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3508C2B-C23D-458E-98AA-DC4462E23300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E8E592-DC14-4CAA-8A6B-64392C6838F4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3AE0689-2BE9-4260-BF56-3EDC603582C3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914F87D-66A2-43EE-8BE5-EE6DAFB196E7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3C815ED-69AE-47AF-A60C-9F121E7CD52B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8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omments/modernComment_103_AF9DCAC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2EF8DCF-AB70-4601-B6EA-7893912F53B9}" authorId="{5BEACD8F-D72B-2C0F-01C8-D73624FFE2B7}" created="2022-04-21T15:41:08.978">
    <pc:sldMkLst xmlns:pc="http://schemas.microsoft.com/office/powerpoint/2013/main/command">
      <pc:docMk/>
      <pc:sldMk cId="2946353857" sldId="259"/>
    </pc:sldMkLst>
    <p188:txBody>
      <a:bodyPr/>
      <a:lstStyle/>
      <a:p>
        <a:r>
          <a:rPr lang="en-US"/>
          <a:t>9 entities, 40 attributes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/>
          <p:nvPr/>
        </p:nvSpPr>
        <p:spPr>
          <a:xfrm rot="-3415034" flipH="1">
            <a:off x="5360216" y="729047"/>
            <a:ext cx="4814608" cy="409530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1"/>
          <p:cNvSpPr/>
          <p:nvPr/>
        </p:nvSpPr>
        <p:spPr>
          <a:xfrm rot="5400000">
            <a:off x="-1253772" y="2378259"/>
            <a:ext cx="4906632" cy="319691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" name="Google Shape;170;p11"/>
          <p:cNvGrpSpPr/>
          <p:nvPr/>
        </p:nvGrpSpPr>
        <p:grpSpPr>
          <a:xfrm rot="10800000" flipH="1">
            <a:off x="-135159" y="-547193"/>
            <a:ext cx="1696762" cy="1688828"/>
            <a:chOff x="2414491" y="671177"/>
            <a:chExt cx="1830972" cy="1822411"/>
          </a:xfrm>
        </p:grpSpPr>
        <p:sp>
          <p:nvSpPr>
            <p:cNvPr id="171" name="Google Shape;171;p11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1661788" y="1441452"/>
            <a:ext cx="1434654" cy="1265482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1"/>
          <p:cNvSpPr txBox="1">
            <a:spLocks noGrp="1"/>
          </p:cNvSpPr>
          <p:nvPr>
            <p:ph type="title" hasCustomPrompt="1"/>
          </p:nvPr>
        </p:nvSpPr>
        <p:spPr>
          <a:xfrm>
            <a:off x="2967200" y="1441438"/>
            <a:ext cx="5142900" cy="17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7" name="Google Shape;207;p11"/>
          <p:cNvSpPr txBox="1">
            <a:spLocks noGrp="1"/>
          </p:cNvSpPr>
          <p:nvPr>
            <p:ph type="body" idx="1"/>
          </p:nvPr>
        </p:nvSpPr>
        <p:spPr>
          <a:xfrm>
            <a:off x="2967200" y="3236713"/>
            <a:ext cx="51429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lt2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3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6" name="Google Shape;216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7" name="Google Shape;217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2" name="Google Shape;222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3" name="Google Shape;223;p13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7" name="Google Shape;227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0" name="Google Shape;230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6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"/>
          <p:cNvSpPr txBox="1">
            <a:spLocks noGrp="1"/>
          </p:cNvSpPr>
          <p:nvPr>
            <p:ph type="title"/>
          </p:nvPr>
        </p:nvSpPr>
        <p:spPr>
          <a:xfrm flipH="1">
            <a:off x="3275625" y="2841950"/>
            <a:ext cx="457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subTitle" idx="1"/>
          </p:nvPr>
        </p:nvSpPr>
        <p:spPr>
          <a:xfrm flipH="1">
            <a:off x="3275625" y="1728850"/>
            <a:ext cx="4575000" cy="11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4"/>
          <p:cNvSpPr/>
          <p:nvPr/>
        </p:nvSpPr>
        <p:spPr>
          <a:xfrm rot="-3415034" flipH="1">
            <a:off x="6361616" y="308997"/>
            <a:ext cx="4814608" cy="409530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4"/>
          <p:cNvSpPr/>
          <p:nvPr/>
        </p:nvSpPr>
        <p:spPr>
          <a:xfrm rot="1848056">
            <a:off x="2372175" y="2639561"/>
            <a:ext cx="1938888" cy="3305698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" name="Google Shape;236;p14"/>
          <p:cNvGrpSpPr/>
          <p:nvPr/>
        </p:nvGrpSpPr>
        <p:grpSpPr>
          <a:xfrm>
            <a:off x="-228595" y="-80449"/>
            <a:ext cx="2277317" cy="5304377"/>
            <a:chOff x="224725" y="566950"/>
            <a:chExt cx="1850875" cy="4311100"/>
          </a:xfrm>
        </p:grpSpPr>
        <p:sp>
          <p:nvSpPr>
            <p:cNvPr id="237" name="Google Shape;237;p14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" name="Google Shape;261;p14"/>
          <p:cNvSpPr/>
          <p:nvPr/>
        </p:nvSpPr>
        <p:spPr>
          <a:xfrm rot="-7977677">
            <a:off x="1649745" y="498156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4"/>
          <p:cNvSpPr/>
          <p:nvPr/>
        </p:nvSpPr>
        <p:spPr>
          <a:xfrm>
            <a:off x="7092213" y="3598577"/>
            <a:ext cx="1434654" cy="1265482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4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"/>
          <p:cNvSpPr/>
          <p:nvPr/>
        </p:nvSpPr>
        <p:spPr>
          <a:xfrm rot="2465585" flipH="1">
            <a:off x="-2193957" y="2702195"/>
            <a:ext cx="4267802" cy="2625668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5"/>
          <p:cNvSpPr/>
          <p:nvPr/>
        </p:nvSpPr>
        <p:spPr>
          <a:xfrm rot="-6430284" flipH="1">
            <a:off x="6992855" y="-1008460"/>
            <a:ext cx="3967958" cy="3604468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5"/>
          <p:cNvSpPr/>
          <p:nvPr/>
        </p:nvSpPr>
        <p:spPr>
          <a:xfrm>
            <a:off x="-458900" y="-740250"/>
            <a:ext cx="2037008" cy="2154203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5"/>
          <p:cNvSpPr txBox="1">
            <a:spLocks noGrp="1"/>
          </p:cNvSpPr>
          <p:nvPr>
            <p:ph type="subTitle" idx="1"/>
          </p:nvPr>
        </p:nvSpPr>
        <p:spPr>
          <a:xfrm>
            <a:off x="628701" y="318197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15"/>
          <p:cNvSpPr txBox="1">
            <a:spLocks noGrp="1"/>
          </p:cNvSpPr>
          <p:nvPr>
            <p:ph type="subTitle" idx="2"/>
          </p:nvPr>
        </p:nvSpPr>
        <p:spPr>
          <a:xfrm>
            <a:off x="3488100" y="318197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5"/>
          <p:cNvSpPr txBox="1">
            <a:spLocks noGrp="1"/>
          </p:cNvSpPr>
          <p:nvPr>
            <p:ph type="subTitle" idx="3"/>
          </p:nvPr>
        </p:nvSpPr>
        <p:spPr>
          <a:xfrm>
            <a:off x="628700" y="364971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15"/>
          <p:cNvSpPr txBox="1">
            <a:spLocks noGrp="1"/>
          </p:cNvSpPr>
          <p:nvPr>
            <p:ph type="subTitle" idx="4"/>
          </p:nvPr>
        </p:nvSpPr>
        <p:spPr>
          <a:xfrm>
            <a:off x="3488100" y="364971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15"/>
          <p:cNvSpPr txBox="1">
            <a:spLocks noGrp="1"/>
          </p:cNvSpPr>
          <p:nvPr>
            <p:ph type="title" hasCustomPrompt="1"/>
          </p:nvPr>
        </p:nvSpPr>
        <p:spPr>
          <a:xfrm>
            <a:off x="628699" y="146443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72" name="Google Shape;272;p15"/>
          <p:cNvSpPr txBox="1">
            <a:spLocks noGrp="1"/>
          </p:cNvSpPr>
          <p:nvPr>
            <p:ph type="title" idx="5" hasCustomPrompt="1"/>
          </p:nvPr>
        </p:nvSpPr>
        <p:spPr>
          <a:xfrm>
            <a:off x="3456213" y="146443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73" name="Google Shape;273;p15"/>
          <p:cNvSpPr txBox="1">
            <a:spLocks noGrp="1"/>
          </p:cNvSpPr>
          <p:nvPr>
            <p:ph type="subTitle" idx="6"/>
          </p:nvPr>
        </p:nvSpPr>
        <p:spPr>
          <a:xfrm>
            <a:off x="6347500" y="318197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5"/>
          <p:cNvSpPr txBox="1">
            <a:spLocks noGrp="1"/>
          </p:cNvSpPr>
          <p:nvPr>
            <p:ph type="subTitle" idx="7"/>
          </p:nvPr>
        </p:nvSpPr>
        <p:spPr>
          <a:xfrm>
            <a:off x="6347488" y="364971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5"/>
          <p:cNvSpPr txBox="1">
            <a:spLocks noGrp="1"/>
          </p:cNvSpPr>
          <p:nvPr>
            <p:ph type="title" idx="8" hasCustomPrompt="1"/>
          </p:nvPr>
        </p:nvSpPr>
        <p:spPr>
          <a:xfrm>
            <a:off x="6347501" y="146443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76" name="Google Shape;276;p15"/>
          <p:cNvSpPr txBox="1">
            <a:spLocks noGrp="1"/>
          </p:cNvSpPr>
          <p:nvPr>
            <p:ph type="title" idx="9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25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"/>
          <p:cNvSpPr/>
          <p:nvPr/>
        </p:nvSpPr>
        <p:spPr>
          <a:xfrm rot="672094">
            <a:off x="5584289" y="562638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6"/>
          <p:cNvSpPr/>
          <p:nvPr/>
        </p:nvSpPr>
        <p:spPr>
          <a:xfrm rot="3414914">
            <a:off x="-1520563" y="790995"/>
            <a:ext cx="3987256" cy="3391668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16"/>
          <p:cNvGrpSpPr/>
          <p:nvPr/>
        </p:nvGrpSpPr>
        <p:grpSpPr>
          <a:xfrm rot="10800000" flipH="1">
            <a:off x="430416" y="1844182"/>
            <a:ext cx="1696762" cy="1688828"/>
            <a:chOff x="2414491" y="671177"/>
            <a:chExt cx="1830972" cy="1822411"/>
          </a:xfrm>
        </p:grpSpPr>
        <p:sp>
          <p:nvSpPr>
            <p:cNvPr id="281" name="Google Shape;281;p16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" name="Google Shape;315;p16"/>
          <p:cNvSpPr/>
          <p:nvPr/>
        </p:nvSpPr>
        <p:spPr>
          <a:xfrm rot="1095657">
            <a:off x="1778030" y="3865579"/>
            <a:ext cx="1021004" cy="1333445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1"/>
          </p:nvPr>
        </p:nvSpPr>
        <p:spPr>
          <a:xfrm>
            <a:off x="2718750" y="1540138"/>
            <a:ext cx="370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title" hasCustomPrompt="1"/>
          </p:nvPr>
        </p:nvSpPr>
        <p:spPr>
          <a:xfrm>
            <a:off x="2718750" y="967438"/>
            <a:ext cx="3706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18" name="Google Shape;318;p16"/>
          <p:cNvSpPr txBox="1">
            <a:spLocks noGrp="1"/>
          </p:cNvSpPr>
          <p:nvPr>
            <p:ph type="subTitle" idx="2"/>
          </p:nvPr>
        </p:nvSpPr>
        <p:spPr>
          <a:xfrm>
            <a:off x="2718750" y="2673663"/>
            <a:ext cx="370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title" idx="3" hasCustomPrompt="1"/>
          </p:nvPr>
        </p:nvSpPr>
        <p:spPr>
          <a:xfrm>
            <a:off x="2718750" y="2100933"/>
            <a:ext cx="3706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20" name="Google Shape;320;p16"/>
          <p:cNvSpPr txBox="1">
            <a:spLocks noGrp="1"/>
          </p:cNvSpPr>
          <p:nvPr>
            <p:ph type="subTitle" idx="4"/>
          </p:nvPr>
        </p:nvSpPr>
        <p:spPr>
          <a:xfrm>
            <a:off x="2718750" y="3807163"/>
            <a:ext cx="370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title" idx="5" hasCustomPrompt="1"/>
          </p:nvPr>
        </p:nvSpPr>
        <p:spPr>
          <a:xfrm>
            <a:off x="2718750" y="3234463"/>
            <a:ext cx="3706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22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"/>
          <p:cNvSpPr/>
          <p:nvPr/>
        </p:nvSpPr>
        <p:spPr>
          <a:xfrm rot="-1781954">
            <a:off x="6294084" y="45611"/>
            <a:ext cx="4658414" cy="476516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7"/>
          <p:cNvSpPr/>
          <p:nvPr/>
        </p:nvSpPr>
        <p:spPr>
          <a:xfrm>
            <a:off x="6619750" y="1260100"/>
            <a:ext cx="1269687" cy="1658228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7"/>
          <p:cNvSpPr/>
          <p:nvPr/>
        </p:nvSpPr>
        <p:spPr>
          <a:xfrm rot="1145765" flipH="1">
            <a:off x="-1426013" y="-803761"/>
            <a:ext cx="3397353" cy="3383266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7" name="Google Shape;327;p17"/>
          <p:cNvSpPr txBox="1">
            <a:spLocks noGrp="1"/>
          </p:cNvSpPr>
          <p:nvPr>
            <p:ph type="subTitle" idx="1"/>
          </p:nvPr>
        </p:nvSpPr>
        <p:spPr>
          <a:xfrm>
            <a:off x="897675" y="1577850"/>
            <a:ext cx="4809300" cy="24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  <p:grpSp>
        <p:nvGrpSpPr>
          <p:cNvPr id="328" name="Google Shape;328;p17"/>
          <p:cNvGrpSpPr/>
          <p:nvPr/>
        </p:nvGrpSpPr>
        <p:grpSpPr>
          <a:xfrm rot="10800000" flipH="1">
            <a:off x="4776891" y="3572332"/>
            <a:ext cx="1696762" cy="1688828"/>
            <a:chOff x="2414491" y="671177"/>
            <a:chExt cx="1830972" cy="1822411"/>
          </a:xfrm>
        </p:grpSpPr>
        <p:sp>
          <p:nvSpPr>
            <p:cNvPr id="329" name="Google Shape;329;p1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32_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/>
          <p:nvPr/>
        </p:nvSpPr>
        <p:spPr>
          <a:xfrm rot="-1690000">
            <a:off x="4770052" y="3432202"/>
            <a:ext cx="4311133" cy="2652327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 rot="-8976185">
            <a:off x="-892229" y="695729"/>
            <a:ext cx="3210901" cy="3197587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6" name="Google Shape;366;p18"/>
          <p:cNvGrpSpPr/>
          <p:nvPr/>
        </p:nvGrpSpPr>
        <p:grpSpPr>
          <a:xfrm>
            <a:off x="5420243" y="-954594"/>
            <a:ext cx="2270935" cy="2260334"/>
            <a:chOff x="6762468" y="1386456"/>
            <a:chExt cx="2270935" cy="2260334"/>
          </a:xfrm>
        </p:grpSpPr>
        <p:sp>
          <p:nvSpPr>
            <p:cNvPr id="367" name="Google Shape;367;p18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18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1" name="Google Shape;401;p18"/>
          <p:cNvSpPr txBox="1">
            <a:spLocks noGrp="1"/>
          </p:cNvSpPr>
          <p:nvPr>
            <p:ph type="subTitle" idx="1"/>
          </p:nvPr>
        </p:nvSpPr>
        <p:spPr>
          <a:xfrm>
            <a:off x="1569450" y="2756350"/>
            <a:ext cx="6005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24_1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05" name="Google Shape;405;p19"/>
          <p:cNvSpPr/>
          <p:nvPr/>
        </p:nvSpPr>
        <p:spPr>
          <a:xfrm>
            <a:off x="-598400" y="3985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9"/>
          <p:cNvSpPr/>
          <p:nvPr/>
        </p:nvSpPr>
        <p:spPr>
          <a:xfrm rot="7619243">
            <a:off x="7150868" y="2766901"/>
            <a:ext cx="3210914" cy="319760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7295305" y="-672969"/>
            <a:ext cx="2270935" cy="2260334"/>
            <a:chOff x="6762468" y="1386456"/>
            <a:chExt cx="2270935" cy="2260334"/>
          </a:xfrm>
        </p:grpSpPr>
        <p:sp>
          <p:nvSpPr>
            <p:cNvPr id="408" name="Google Shape;408;p19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3">
  <p:cSld name="CUSTOM_23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0"/>
          <p:cNvSpPr txBox="1">
            <a:spLocks noGrp="1"/>
          </p:cNvSpPr>
          <p:nvPr>
            <p:ph type="title"/>
          </p:nvPr>
        </p:nvSpPr>
        <p:spPr>
          <a:xfrm>
            <a:off x="713225" y="1505738"/>
            <a:ext cx="4450800" cy="12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3" name="Google Shape;443;p20"/>
          <p:cNvSpPr txBox="1">
            <a:spLocks noGrp="1"/>
          </p:cNvSpPr>
          <p:nvPr>
            <p:ph type="subTitle" idx="1"/>
          </p:nvPr>
        </p:nvSpPr>
        <p:spPr>
          <a:xfrm>
            <a:off x="713225" y="2725763"/>
            <a:ext cx="3231600" cy="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  <p:grpSp>
        <p:nvGrpSpPr>
          <p:cNvPr id="444" name="Google Shape;444;p20"/>
          <p:cNvGrpSpPr/>
          <p:nvPr/>
        </p:nvGrpSpPr>
        <p:grpSpPr>
          <a:xfrm flipH="1">
            <a:off x="5418880" y="1"/>
            <a:ext cx="2277317" cy="5304377"/>
            <a:chOff x="224725" y="566950"/>
            <a:chExt cx="1850875" cy="4311100"/>
          </a:xfrm>
        </p:grpSpPr>
        <p:sp>
          <p:nvSpPr>
            <p:cNvPr id="445" name="Google Shape;445;p20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0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" name="Google Shape;469;p20"/>
          <p:cNvSpPr/>
          <p:nvPr/>
        </p:nvSpPr>
        <p:spPr>
          <a:xfrm rot="-5035031" flipH="1">
            <a:off x="4206940" y="751857"/>
            <a:ext cx="7221377" cy="444298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0"/>
          <p:cNvSpPr/>
          <p:nvPr/>
        </p:nvSpPr>
        <p:spPr>
          <a:xfrm rot="5400000">
            <a:off x="-2021747" y="2268334"/>
            <a:ext cx="4906632" cy="319691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0"/>
          <p:cNvSpPr/>
          <p:nvPr/>
        </p:nvSpPr>
        <p:spPr>
          <a:xfrm>
            <a:off x="1280800" y="-652650"/>
            <a:ext cx="1871779" cy="1796023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6710333" y="1328994"/>
            <a:ext cx="2375400" cy="237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3"/>
          <p:cNvGrpSpPr/>
          <p:nvPr/>
        </p:nvGrpSpPr>
        <p:grpSpPr>
          <a:xfrm>
            <a:off x="6352643" y="607781"/>
            <a:ext cx="2270935" cy="2260334"/>
            <a:chOff x="6762468" y="1386456"/>
            <a:chExt cx="2270935" cy="2260334"/>
          </a:xfrm>
        </p:grpSpPr>
        <p:sp>
          <p:nvSpPr>
            <p:cNvPr id="54" name="Google Shape;54;p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 rot="8100000">
            <a:off x="402124" y="-935267"/>
            <a:ext cx="1938844" cy="330562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"/>
          <p:cNvSpPr/>
          <p:nvPr/>
        </p:nvSpPr>
        <p:spPr>
          <a:xfrm>
            <a:off x="641525" y="2945026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4">
  <p:cSld name="CUSTOM_27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1"/>
          <p:cNvSpPr/>
          <p:nvPr/>
        </p:nvSpPr>
        <p:spPr>
          <a:xfrm rot="-1408952">
            <a:off x="7039333" y="962822"/>
            <a:ext cx="3561578" cy="4437854"/>
          </a:xfrm>
          <a:custGeom>
            <a:avLst/>
            <a:gdLst/>
            <a:ahLst/>
            <a:cxnLst/>
            <a:rect l="l" t="t" r="r" b="b"/>
            <a:pathLst>
              <a:path w="15146" h="21250" extrusionOk="0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1"/>
          <p:cNvSpPr/>
          <p:nvPr/>
        </p:nvSpPr>
        <p:spPr>
          <a:xfrm rot="5400000" flipH="1">
            <a:off x="-1331519" y="-591459"/>
            <a:ext cx="5570538" cy="362945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1"/>
          <p:cNvSpPr/>
          <p:nvPr/>
        </p:nvSpPr>
        <p:spPr>
          <a:xfrm rot="-7977677">
            <a:off x="1465320" y="345459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6" name="Google Shape;476;p21"/>
          <p:cNvGrpSpPr/>
          <p:nvPr/>
        </p:nvGrpSpPr>
        <p:grpSpPr>
          <a:xfrm>
            <a:off x="5084307" y="-1054185"/>
            <a:ext cx="2304462" cy="2293869"/>
            <a:chOff x="2414491" y="671177"/>
            <a:chExt cx="1830972" cy="1822411"/>
          </a:xfrm>
        </p:grpSpPr>
        <p:sp>
          <p:nvSpPr>
            <p:cNvPr id="477" name="Google Shape;477;p21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21"/>
          <p:cNvSpPr txBox="1">
            <a:spLocks noGrp="1"/>
          </p:cNvSpPr>
          <p:nvPr>
            <p:ph type="title"/>
          </p:nvPr>
        </p:nvSpPr>
        <p:spPr>
          <a:xfrm>
            <a:off x="2690725" y="1505725"/>
            <a:ext cx="3858900" cy="11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8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2" name="Google Shape;512;p21"/>
          <p:cNvSpPr txBox="1">
            <a:spLocks noGrp="1"/>
          </p:cNvSpPr>
          <p:nvPr>
            <p:ph type="subTitle" idx="1"/>
          </p:nvPr>
        </p:nvSpPr>
        <p:spPr>
          <a:xfrm>
            <a:off x="2690725" y="2725750"/>
            <a:ext cx="3858900" cy="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3"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2"/>
          <p:cNvSpPr/>
          <p:nvPr/>
        </p:nvSpPr>
        <p:spPr>
          <a:xfrm rot="-5620610">
            <a:off x="7759237" y="345401"/>
            <a:ext cx="3242370" cy="3111144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2"/>
          <p:cNvSpPr/>
          <p:nvPr/>
        </p:nvSpPr>
        <p:spPr>
          <a:xfrm rot="-5400000" flipH="1">
            <a:off x="-700258" y="2716121"/>
            <a:ext cx="3397312" cy="3383225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2"/>
          <p:cNvSpPr/>
          <p:nvPr/>
        </p:nvSpPr>
        <p:spPr>
          <a:xfrm rot="1891771" flipH="1">
            <a:off x="3633391" y="3134640"/>
            <a:ext cx="2182046" cy="3720269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2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8" name="Google Shape;518;p22"/>
          <p:cNvSpPr txBox="1">
            <a:spLocks noGrp="1"/>
          </p:cNvSpPr>
          <p:nvPr>
            <p:ph type="subTitle" idx="1"/>
          </p:nvPr>
        </p:nvSpPr>
        <p:spPr>
          <a:xfrm>
            <a:off x="5403875" y="133352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9" name="Google Shape;519;p22"/>
          <p:cNvSpPr txBox="1">
            <a:spLocks noGrp="1"/>
          </p:cNvSpPr>
          <p:nvPr>
            <p:ph type="subTitle" idx="2"/>
          </p:nvPr>
        </p:nvSpPr>
        <p:spPr>
          <a:xfrm>
            <a:off x="5403875" y="285297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22"/>
          <p:cNvSpPr txBox="1">
            <a:spLocks noGrp="1"/>
          </p:cNvSpPr>
          <p:nvPr>
            <p:ph type="subTitle" idx="3"/>
          </p:nvPr>
        </p:nvSpPr>
        <p:spPr>
          <a:xfrm>
            <a:off x="5403875" y="1839280"/>
            <a:ext cx="2167800" cy="8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22"/>
          <p:cNvSpPr txBox="1">
            <a:spLocks noGrp="1"/>
          </p:cNvSpPr>
          <p:nvPr>
            <p:ph type="subTitle" idx="4"/>
          </p:nvPr>
        </p:nvSpPr>
        <p:spPr>
          <a:xfrm>
            <a:off x="5403875" y="3358730"/>
            <a:ext cx="2167800" cy="8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8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3"/>
          <p:cNvSpPr/>
          <p:nvPr/>
        </p:nvSpPr>
        <p:spPr>
          <a:xfrm rot="5035045">
            <a:off x="-2322768" y="2876704"/>
            <a:ext cx="5262855" cy="323795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4" name="Google Shape;524;p23"/>
          <p:cNvGrpSpPr/>
          <p:nvPr/>
        </p:nvGrpSpPr>
        <p:grpSpPr>
          <a:xfrm>
            <a:off x="-107118" y="-842535"/>
            <a:ext cx="2304462" cy="2293869"/>
            <a:chOff x="2414491" y="671177"/>
            <a:chExt cx="1830972" cy="1822411"/>
          </a:xfrm>
        </p:grpSpPr>
        <p:sp>
          <p:nvSpPr>
            <p:cNvPr id="525" name="Google Shape;525;p23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3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3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3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3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3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3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3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3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3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3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3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3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3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3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3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3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3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3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3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9" name="Google Shape;559;p23"/>
          <p:cNvSpPr/>
          <p:nvPr/>
        </p:nvSpPr>
        <p:spPr>
          <a:xfrm rot="-4280482">
            <a:off x="6793782" y="-1466885"/>
            <a:ext cx="3375483" cy="5024332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3"/>
          <p:cNvSpPr/>
          <p:nvPr/>
        </p:nvSpPr>
        <p:spPr>
          <a:xfrm rot="-7977677">
            <a:off x="5123145" y="405614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62" name="Google Shape;562;p23"/>
          <p:cNvSpPr txBox="1">
            <a:spLocks noGrp="1"/>
          </p:cNvSpPr>
          <p:nvPr>
            <p:ph type="subTitle" idx="1"/>
          </p:nvPr>
        </p:nvSpPr>
        <p:spPr>
          <a:xfrm>
            <a:off x="713250" y="266112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23"/>
          <p:cNvSpPr txBox="1">
            <a:spLocks noGrp="1"/>
          </p:cNvSpPr>
          <p:nvPr>
            <p:ph type="subTitle" idx="2"/>
          </p:nvPr>
        </p:nvSpPr>
        <p:spPr>
          <a:xfrm>
            <a:off x="3488100" y="266112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23"/>
          <p:cNvSpPr txBox="1">
            <a:spLocks noGrp="1"/>
          </p:cNvSpPr>
          <p:nvPr>
            <p:ph type="subTitle" idx="3"/>
          </p:nvPr>
        </p:nvSpPr>
        <p:spPr>
          <a:xfrm>
            <a:off x="713250" y="312886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23"/>
          <p:cNvSpPr txBox="1">
            <a:spLocks noGrp="1"/>
          </p:cNvSpPr>
          <p:nvPr>
            <p:ph type="subTitle" idx="4"/>
          </p:nvPr>
        </p:nvSpPr>
        <p:spPr>
          <a:xfrm>
            <a:off x="3488100" y="312886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23"/>
          <p:cNvSpPr txBox="1">
            <a:spLocks noGrp="1"/>
          </p:cNvSpPr>
          <p:nvPr>
            <p:ph type="subTitle" idx="5"/>
          </p:nvPr>
        </p:nvSpPr>
        <p:spPr>
          <a:xfrm>
            <a:off x="6262950" y="266112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7" name="Google Shape;567;p23"/>
          <p:cNvSpPr txBox="1">
            <a:spLocks noGrp="1"/>
          </p:cNvSpPr>
          <p:nvPr>
            <p:ph type="subTitle" idx="6"/>
          </p:nvPr>
        </p:nvSpPr>
        <p:spPr>
          <a:xfrm>
            <a:off x="6262950" y="312886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0"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4"/>
          <p:cNvSpPr/>
          <p:nvPr/>
        </p:nvSpPr>
        <p:spPr>
          <a:xfrm rot="-7977680">
            <a:off x="2936026" y="3869950"/>
            <a:ext cx="2430109" cy="2331757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0" name="Google Shape;570;p24"/>
          <p:cNvGrpSpPr/>
          <p:nvPr/>
        </p:nvGrpSpPr>
        <p:grpSpPr>
          <a:xfrm rot="10800000" flipH="1">
            <a:off x="205659" y="2003797"/>
            <a:ext cx="1888282" cy="1879453"/>
            <a:chOff x="2414491" y="671177"/>
            <a:chExt cx="1830972" cy="1822411"/>
          </a:xfrm>
        </p:grpSpPr>
        <p:sp>
          <p:nvSpPr>
            <p:cNvPr id="571" name="Google Shape;571;p24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4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4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4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4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4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4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4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4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4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4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4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4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5" name="Google Shape;605;p24"/>
          <p:cNvSpPr/>
          <p:nvPr/>
        </p:nvSpPr>
        <p:spPr>
          <a:xfrm rot="135969" flipH="1">
            <a:off x="-993079" y="-957313"/>
            <a:ext cx="3397316" cy="3383229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7" name="Google Shape;607;p24"/>
          <p:cNvSpPr txBox="1">
            <a:spLocks noGrp="1"/>
          </p:cNvSpPr>
          <p:nvPr>
            <p:ph type="subTitle" idx="1"/>
          </p:nvPr>
        </p:nvSpPr>
        <p:spPr>
          <a:xfrm>
            <a:off x="2214975" y="1767075"/>
            <a:ext cx="2167800" cy="3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24"/>
          <p:cNvSpPr txBox="1">
            <a:spLocks noGrp="1"/>
          </p:cNvSpPr>
          <p:nvPr>
            <p:ph type="subTitle" idx="2"/>
          </p:nvPr>
        </p:nvSpPr>
        <p:spPr>
          <a:xfrm>
            <a:off x="4761225" y="1767075"/>
            <a:ext cx="2167800" cy="3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24"/>
          <p:cNvSpPr txBox="1">
            <a:spLocks noGrp="1"/>
          </p:cNvSpPr>
          <p:nvPr>
            <p:ph type="subTitle" idx="3"/>
          </p:nvPr>
        </p:nvSpPr>
        <p:spPr>
          <a:xfrm>
            <a:off x="2214975" y="214186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24"/>
          <p:cNvSpPr txBox="1">
            <a:spLocks noGrp="1"/>
          </p:cNvSpPr>
          <p:nvPr>
            <p:ph type="subTitle" idx="4"/>
          </p:nvPr>
        </p:nvSpPr>
        <p:spPr>
          <a:xfrm>
            <a:off x="4761225" y="214186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24"/>
          <p:cNvSpPr txBox="1">
            <a:spLocks noGrp="1"/>
          </p:cNvSpPr>
          <p:nvPr>
            <p:ph type="subTitle" idx="5"/>
          </p:nvPr>
        </p:nvSpPr>
        <p:spPr>
          <a:xfrm>
            <a:off x="2214975" y="3065375"/>
            <a:ext cx="2167800" cy="3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24"/>
          <p:cNvSpPr txBox="1">
            <a:spLocks noGrp="1"/>
          </p:cNvSpPr>
          <p:nvPr>
            <p:ph type="subTitle" idx="6"/>
          </p:nvPr>
        </p:nvSpPr>
        <p:spPr>
          <a:xfrm>
            <a:off x="4761225" y="3065375"/>
            <a:ext cx="2167800" cy="3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3" name="Google Shape;613;p24"/>
          <p:cNvSpPr txBox="1">
            <a:spLocks noGrp="1"/>
          </p:cNvSpPr>
          <p:nvPr>
            <p:ph type="subTitle" idx="7"/>
          </p:nvPr>
        </p:nvSpPr>
        <p:spPr>
          <a:xfrm>
            <a:off x="2214975" y="344011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24"/>
          <p:cNvSpPr txBox="1">
            <a:spLocks noGrp="1"/>
          </p:cNvSpPr>
          <p:nvPr>
            <p:ph type="subTitle" idx="8"/>
          </p:nvPr>
        </p:nvSpPr>
        <p:spPr>
          <a:xfrm>
            <a:off x="4761225" y="344011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24"/>
          <p:cNvSpPr/>
          <p:nvPr/>
        </p:nvSpPr>
        <p:spPr>
          <a:xfrm rot="-5035048" flipH="1">
            <a:off x="5373790" y="594172"/>
            <a:ext cx="6829100" cy="420164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9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5"/>
          <p:cNvSpPr/>
          <p:nvPr/>
        </p:nvSpPr>
        <p:spPr>
          <a:xfrm>
            <a:off x="4487750" y="727477"/>
            <a:ext cx="6559985" cy="5236281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5"/>
          <p:cNvSpPr/>
          <p:nvPr/>
        </p:nvSpPr>
        <p:spPr>
          <a:xfrm rot="5400000">
            <a:off x="-2563625" y="1125983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5"/>
          <p:cNvSpPr/>
          <p:nvPr/>
        </p:nvSpPr>
        <p:spPr>
          <a:xfrm rot="-7977677">
            <a:off x="635395" y="-298381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1" name="Google Shape;621;p25"/>
          <p:cNvSpPr txBox="1">
            <a:spLocks noGrp="1"/>
          </p:cNvSpPr>
          <p:nvPr>
            <p:ph type="subTitle" idx="1"/>
          </p:nvPr>
        </p:nvSpPr>
        <p:spPr>
          <a:xfrm>
            <a:off x="1094250" y="1652438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2" name="Google Shape;622;p25"/>
          <p:cNvSpPr txBox="1">
            <a:spLocks noGrp="1"/>
          </p:cNvSpPr>
          <p:nvPr>
            <p:ph type="subTitle" idx="2"/>
          </p:nvPr>
        </p:nvSpPr>
        <p:spPr>
          <a:xfrm>
            <a:off x="3488100" y="1652438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3" name="Google Shape;623;p25"/>
          <p:cNvSpPr txBox="1">
            <a:spLocks noGrp="1"/>
          </p:cNvSpPr>
          <p:nvPr>
            <p:ph type="subTitle" idx="3"/>
          </p:nvPr>
        </p:nvSpPr>
        <p:spPr>
          <a:xfrm>
            <a:off x="1094250" y="2043850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4" name="Google Shape;624;p25"/>
          <p:cNvSpPr txBox="1">
            <a:spLocks noGrp="1"/>
          </p:cNvSpPr>
          <p:nvPr>
            <p:ph type="subTitle" idx="4"/>
          </p:nvPr>
        </p:nvSpPr>
        <p:spPr>
          <a:xfrm>
            <a:off x="3488100" y="2043850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25"/>
          <p:cNvSpPr txBox="1">
            <a:spLocks noGrp="1"/>
          </p:cNvSpPr>
          <p:nvPr>
            <p:ph type="subTitle" idx="5"/>
          </p:nvPr>
        </p:nvSpPr>
        <p:spPr>
          <a:xfrm>
            <a:off x="5881950" y="1652438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6" name="Google Shape;626;p25"/>
          <p:cNvSpPr txBox="1">
            <a:spLocks noGrp="1"/>
          </p:cNvSpPr>
          <p:nvPr>
            <p:ph type="subTitle" idx="6"/>
          </p:nvPr>
        </p:nvSpPr>
        <p:spPr>
          <a:xfrm>
            <a:off x="5881950" y="2043850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7" name="Google Shape;627;p25"/>
          <p:cNvSpPr txBox="1">
            <a:spLocks noGrp="1"/>
          </p:cNvSpPr>
          <p:nvPr>
            <p:ph type="subTitle" idx="7"/>
          </p:nvPr>
        </p:nvSpPr>
        <p:spPr>
          <a:xfrm>
            <a:off x="1094250" y="2989363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8" name="Google Shape;628;p25"/>
          <p:cNvSpPr txBox="1">
            <a:spLocks noGrp="1"/>
          </p:cNvSpPr>
          <p:nvPr>
            <p:ph type="subTitle" idx="8"/>
          </p:nvPr>
        </p:nvSpPr>
        <p:spPr>
          <a:xfrm>
            <a:off x="3488100" y="2989363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9" name="Google Shape;629;p25"/>
          <p:cNvSpPr txBox="1">
            <a:spLocks noGrp="1"/>
          </p:cNvSpPr>
          <p:nvPr>
            <p:ph type="subTitle" idx="9"/>
          </p:nvPr>
        </p:nvSpPr>
        <p:spPr>
          <a:xfrm>
            <a:off x="1094250" y="3380900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0" name="Google Shape;630;p25"/>
          <p:cNvSpPr txBox="1">
            <a:spLocks noGrp="1"/>
          </p:cNvSpPr>
          <p:nvPr>
            <p:ph type="subTitle" idx="13"/>
          </p:nvPr>
        </p:nvSpPr>
        <p:spPr>
          <a:xfrm>
            <a:off x="3488100" y="3380900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1" name="Google Shape;631;p25"/>
          <p:cNvSpPr txBox="1">
            <a:spLocks noGrp="1"/>
          </p:cNvSpPr>
          <p:nvPr>
            <p:ph type="subTitle" idx="14"/>
          </p:nvPr>
        </p:nvSpPr>
        <p:spPr>
          <a:xfrm>
            <a:off x="5881950" y="2989363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2" name="Google Shape;632;p25"/>
          <p:cNvSpPr txBox="1">
            <a:spLocks noGrp="1"/>
          </p:cNvSpPr>
          <p:nvPr>
            <p:ph type="subTitle" idx="15"/>
          </p:nvPr>
        </p:nvSpPr>
        <p:spPr>
          <a:xfrm>
            <a:off x="5881950" y="3380900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6"/>
          <p:cNvSpPr/>
          <p:nvPr/>
        </p:nvSpPr>
        <p:spPr>
          <a:xfrm rot="-8234214" flipH="1">
            <a:off x="6462164" y="-167221"/>
            <a:ext cx="4162685" cy="2560997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6"/>
          <p:cNvSpPr/>
          <p:nvPr/>
        </p:nvSpPr>
        <p:spPr>
          <a:xfrm rot="672094">
            <a:off x="-1833836" y="1849763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6"/>
          <p:cNvSpPr/>
          <p:nvPr/>
        </p:nvSpPr>
        <p:spPr>
          <a:xfrm>
            <a:off x="8042975" y="3533675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2"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7"/>
          <p:cNvSpPr/>
          <p:nvPr/>
        </p:nvSpPr>
        <p:spPr>
          <a:xfrm rot="-2505069" flipH="1">
            <a:off x="6267646" y="1159768"/>
            <a:ext cx="4436783" cy="371422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 rot="3781174">
            <a:off x="-1644519" y="1806437"/>
            <a:ext cx="4267951" cy="262576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1" name="Google Shape;641;p27"/>
          <p:cNvGrpSpPr/>
          <p:nvPr/>
        </p:nvGrpSpPr>
        <p:grpSpPr>
          <a:xfrm rot="10800000" flipH="1">
            <a:off x="566191" y="1712532"/>
            <a:ext cx="1696762" cy="1688828"/>
            <a:chOff x="2414491" y="671177"/>
            <a:chExt cx="1830972" cy="1822411"/>
          </a:xfrm>
        </p:grpSpPr>
        <p:sp>
          <p:nvSpPr>
            <p:cNvPr id="642" name="Google Shape;642;p2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6" name="Google Shape;676;p2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4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8"/>
          <p:cNvSpPr/>
          <p:nvPr/>
        </p:nvSpPr>
        <p:spPr>
          <a:xfrm rot="5400000">
            <a:off x="-897085" y="455393"/>
            <a:ext cx="4906632" cy="4469596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8"/>
          <p:cNvSpPr/>
          <p:nvPr/>
        </p:nvSpPr>
        <p:spPr>
          <a:xfrm rot="4271990">
            <a:off x="6861805" y="3034227"/>
            <a:ext cx="3403945" cy="338983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8"/>
          <p:cNvSpPr/>
          <p:nvPr/>
        </p:nvSpPr>
        <p:spPr>
          <a:xfrm>
            <a:off x="7014776" y="357427"/>
            <a:ext cx="801658" cy="707098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5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9"/>
          <p:cNvSpPr/>
          <p:nvPr/>
        </p:nvSpPr>
        <p:spPr>
          <a:xfrm rot="8100090">
            <a:off x="-1277624" y="-498533"/>
            <a:ext cx="4047120" cy="248996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9"/>
          <p:cNvSpPr/>
          <p:nvPr/>
        </p:nvSpPr>
        <p:spPr>
          <a:xfrm rot="-2262480" flipH="1">
            <a:off x="5470609" y="3669962"/>
            <a:ext cx="4913469" cy="302290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6" name="Google Shape;686;p29"/>
          <p:cNvSpPr/>
          <p:nvPr/>
        </p:nvSpPr>
        <p:spPr>
          <a:xfrm rot="-7977666">
            <a:off x="7581866" y="924182"/>
            <a:ext cx="1233331" cy="1183416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6"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0"/>
          <p:cNvSpPr/>
          <p:nvPr/>
        </p:nvSpPr>
        <p:spPr>
          <a:xfrm rot="5575585">
            <a:off x="-1934287" y="-969252"/>
            <a:ext cx="4436755" cy="371424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0"/>
          <p:cNvSpPr/>
          <p:nvPr/>
        </p:nvSpPr>
        <p:spPr>
          <a:xfrm>
            <a:off x="4971452" y="887873"/>
            <a:ext cx="5492180" cy="3689245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0"/>
          <p:cNvSpPr/>
          <p:nvPr/>
        </p:nvSpPr>
        <p:spPr>
          <a:xfrm rot="-7977666">
            <a:off x="3954029" y="4656032"/>
            <a:ext cx="1233331" cy="1183416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0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8"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1"/>
          <p:cNvSpPr/>
          <p:nvPr/>
        </p:nvSpPr>
        <p:spPr>
          <a:xfrm rot="912733" flipH="1">
            <a:off x="-1572654" y="597947"/>
            <a:ext cx="3253667" cy="548082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1"/>
          <p:cNvSpPr/>
          <p:nvPr/>
        </p:nvSpPr>
        <p:spPr>
          <a:xfrm rot="-482288">
            <a:off x="6784912" y="-733687"/>
            <a:ext cx="3654738" cy="363958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1"/>
          <p:cNvSpPr/>
          <p:nvPr/>
        </p:nvSpPr>
        <p:spPr>
          <a:xfrm rot="3320924">
            <a:off x="8443534" y="3822428"/>
            <a:ext cx="1269688" cy="1658230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0"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2"/>
          <p:cNvSpPr/>
          <p:nvPr/>
        </p:nvSpPr>
        <p:spPr>
          <a:xfrm rot="-5620610">
            <a:off x="8235762" y="2503251"/>
            <a:ext cx="3242370" cy="3111144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2"/>
          <p:cNvSpPr/>
          <p:nvPr/>
        </p:nvSpPr>
        <p:spPr>
          <a:xfrm rot="-595142" flipH="1">
            <a:off x="-1233073" y="-485172"/>
            <a:ext cx="3397327" cy="3383240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2"/>
          <p:cNvSpPr/>
          <p:nvPr/>
        </p:nvSpPr>
        <p:spPr>
          <a:xfrm rot="-7977683">
            <a:off x="6409699" y="-292300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2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21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3"/>
          <p:cNvSpPr/>
          <p:nvPr/>
        </p:nvSpPr>
        <p:spPr>
          <a:xfrm rot="-5400000" flipH="1">
            <a:off x="5697375" y="631183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705" name="Google Shape;705;p33"/>
          <p:cNvGrpSpPr/>
          <p:nvPr/>
        </p:nvGrpSpPr>
        <p:grpSpPr>
          <a:xfrm rot="10800000" flipH="1">
            <a:off x="-776141" y="2015093"/>
            <a:ext cx="2087674" cy="2077913"/>
            <a:chOff x="2414491" y="671177"/>
            <a:chExt cx="1830972" cy="1822411"/>
          </a:xfrm>
        </p:grpSpPr>
        <p:sp>
          <p:nvSpPr>
            <p:cNvPr id="706" name="Google Shape;706;p33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6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4"/>
          <p:cNvSpPr/>
          <p:nvPr/>
        </p:nvSpPr>
        <p:spPr>
          <a:xfrm rot="-2187687">
            <a:off x="6997415" y="2824325"/>
            <a:ext cx="1938838" cy="3305612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4"/>
          <p:cNvSpPr/>
          <p:nvPr/>
        </p:nvSpPr>
        <p:spPr>
          <a:xfrm rot="1855510">
            <a:off x="2523490" y="193756"/>
            <a:ext cx="4979106" cy="4104445"/>
          </a:xfrm>
          <a:custGeom>
            <a:avLst/>
            <a:gdLst/>
            <a:ahLst/>
            <a:cxnLst/>
            <a:rect l="l" t="t" r="r" b="b"/>
            <a:pathLst>
              <a:path w="59243" h="48836" extrusionOk="0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4"/>
          <p:cNvSpPr/>
          <p:nvPr/>
        </p:nvSpPr>
        <p:spPr>
          <a:xfrm rot="10800000" flipH="1">
            <a:off x="242450" y="2888462"/>
            <a:ext cx="1774800" cy="177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4" name="Google Shape;744;p34"/>
          <p:cNvGrpSpPr/>
          <p:nvPr/>
        </p:nvGrpSpPr>
        <p:grpSpPr>
          <a:xfrm rot="10800000" flipH="1">
            <a:off x="955516" y="2266845"/>
            <a:ext cx="1696762" cy="1688828"/>
            <a:chOff x="2414491" y="671177"/>
            <a:chExt cx="1830972" cy="1822411"/>
          </a:xfrm>
        </p:grpSpPr>
        <p:sp>
          <p:nvSpPr>
            <p:cNvPr id="745" name="Google Shape;745;p34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9" name="Google Shape;779;p34"/>
          <p:cNvSpPr/>
          <p:nvPr/>
        </p:nvSpPr>
        <p:spPr>
          <a:xfrm rot="-7977683">
            <a:off x="6033949" y="548625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4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1" name="Google Shape;781;p34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8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5"/>
          <p:cNvSpPr/>
          <p:nvPr/>
        </p:nvSpPr>
        <p:spPr>
          <a:xfrm rot="-7977683">
            <a:off x="1484724" y="1516400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5"/>
          <p:cNvSpPr/>
          <p:nvPr/>
        </p:nvSpPr>
        <p:spPr>
          <a:xfrm rot="288619" flipH="1">
            <a:off x="-1415244" y="1158707"/>
            <a:ext cx="4829256" cy="4940052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5"/>
          <p:cNvSpPr/>
          <p:nvPr/>
        </p:nvSpPr>
        <p:spPr>
          <a:xfrm rot="-8533595">
            <a:off x="7105388" y="-706575"/>
            <a:ext cx="1938828" cy="330559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5"/>
          <p:cNvSpPr/>
          <p:nvPr/>
        </p:nvSpPr>
        <p:spPr>
          <a:xfrm>
            <a:off x="6970750" y="2154714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7" name="Google Shape;787;p35"/>
          <p:cNvGrpSpPr/>
          <p:nvPr/>
        </p:nvGrpSpPr>
        <p:grpSpPr>
          <a:xfrm>
            <a:off x="6247704" y="2777002"/>
            <a:ext cx="1830972" cy="1822411"/>
            <a:chOff x="2414491" y="671177"/>
            <a:chExt cx="1830972" cy="1822411"/>
          </a:xfrm>
        </p:grpSpPr>
        <p:sp>
          <p:nvSpPr>
            <p:cNvPr id="788" name="Google Shape;788;p35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2" name="Google Shape;822;p35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23" name="Google Shape;823;p35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3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6"/>
          <p:cNvSpPr/>
          <p:nvPr/>
        </p:nvSpPr>
        <p:spPr>
          <a:xfrm rot="-5716269">
            <a:off x="3090772" y="121523"/>
            <a:ext cx="3242308" cy="5108995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6" name="Google Shape;826;p36"/>
          <p:cNvGrpSpPr/>
          <p:nvPr/>
        </p:nvGrpSpPr>
        <p:grpSpPr>
          <a:xfrm flipH="1">
            <a:off x="6918862" y="-84862"/>
            <a:ext cx="2277317" cy="5304377"/>
            <a:chOff x="224725" y="566950"/>
            <a:chExt cx="1850875" cy="4311100"/>
          </a:xfrm>
        </p:grpSpPr>
        <p:sp>
          <p:nvSpPr>
            <p:cNvPr id="827" name="Google Shape;827;p36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1" name="Google Shape;851;p36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52" name="Google Shape;852;p36"/>
          <p:cNvSpPr txBox="1">
            <a:spLocks noGrp="1"/>
          </p:cNvSpPr>
          <p:nvPr>
            <p:ph type="title" idx="2" hasCustomPrompt="1"/>
          </p:nvPr>
        </p:nvSpPr>
        <p:spPr>
          <a:xfrm>
            <a:off x="2020824" y="91845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3" name="Google Shape;853;p36"/>
          <p:cNvSpPr/>
          <p:nvPr/>
        </p:nvSpPr>
        <p:spPr>
          <a:xfrm flipH="1">
            <a:off x="6154471" y="760963"/>
            <a:ext cx="1269687" cy="1658228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6"/>
          <p:cNvSpPr/>
          <p:nvPr/>
        </p:nvSpPr>
        <p:spPr>
          <a:xfrm flipH="1">
            <a:off x="736534" y="1655532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5" name="Google Shape;855;p36"/>
          <p:cNvGrpSpPr/>
          <p:nvPr/>
        </p:nvGrpSpPr>
        <p:grpSpPr>
          <a:xfrm flipH="1">
            <a:off x="101505" y="2363121"/>
            <a:ext cx="1696762" cy="1688828"/>
            <a:chOff x="2414491" y="671177"/>
            <a:chExt cx="1830972" cy="1822411"/>
          </a:xfrm>
        </p:grpSpPr>
        <p:sp>
          <p:nvSpPr>
            <p:cNvPr id="856" name="Google Shape;856;p36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6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6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6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6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17"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7"/>
          <p:cNvSpPr/>
          <p:nvPr/>
        </p:nvSpPr>
        <p:spPr>
          <a:xfrm>
            <a:off x="6379125" y="3295174"/>
            <a:ext cx="1436700" cy="1436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7"/>
          <p:cNvSpPr/>
          <p:nvPr/>
        </p:nvSpPr>
        <p:spPr>
          <a:xfrm rot="3781224">
            <a:off x="-1829431" y="2502688"/>
            <a:ext cx="6147391" cy="3782042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7"/>
          <p:cNvSpPr/>
          <p:nvPr/>
        </p:nvSpPr>
        <p:spPr>
          <a:xfrm rot="-1693254" flipH="1">
            <a:off x="7048898" y="1570932"/>
            <a:ext cx="2436429" cy="4153979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7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95" name="Google Shape;895;p37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896" name="Google Shape;896;p37"/>
          <p:cNvGrpSpPr/>
          <p:nvPr/>
        </p:nvGrpSpPr>
        <p:grpSpPr>
          <a:xfrm rot="10800000" flipH="1">
            <a:off x="815666" y="1235970"/>
            <a:ext cx="1696762" cy="1688828"/>
            <a:chOff x="2414491" y="671177"/>
            <a:chExt cx="1830972" cy="1822411"/>
          </a:xfrm>
        </p:grpSpPr>
        <p:sp>
          <p:nvSpPr>
            <p:cNvPr id="897" name="Google Shape;897;p3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19"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8"/>
          <p:cNvSpPr/>
          <p:nvPr/>
        </p:nvSpPr>
        <p:spPr>
          <a:xfrm rot="199611" flipH="1">
            <a:off x="-1222385" y="1111794"/>
            <a:ext cx="4658395" cy="476529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8"/>
          <p:cNvSpPr/>
          <p:nvPr/>
        </p:nvSpPr>
        <p:spPr>
          <a:xfrm rot="-5035045" flipH="1">
            <a:off x="5862077" y="-226971"/>
            <a:ext cx="5262855" cy="323795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8"/>
          <p:cNvSpPr/>
          <p:nvPr/>
        </p:nvSpPr>
        <p:spPr>
          <a:xfrm rot="10800000">
            <a:off x="6276915" y="2875987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5" name="Google Shape;935;p38"/>
          <p:cNvGrpSpPr/>
          <p:nvPr/>
        </p:nvGrpSpPr>
        <p:grpSpPr>
          <a:xfrm rot="10800000">
            <a:off x="1381161" y="1333007"/>
            <a:ext cx="1696762" cy="1688828"/>
            <a:chOff x="2414491" y="671177"/>
            <a:chExt cx="1830972" cy="1822411"/>
          </a:xfrm>
        </p:grpSpPr>
        <p:sp>
          <p:nvSpPr>
            <p:cNvPr id="936" name="Google Shape;936;p38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8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0" name="Google Shape;970;p38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1" name="Google Shape;971;p38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32_2"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39"/>
          <p:cNvSpPr/>
          <p:nvPr/>
        </p:nvSpPr>
        <p:spPr>
          <a:xfrm rot="672094">
            <a:off x="-3534661" y="414138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9"/>
          <p:cNvSpPr/>
          <p:nvPr/>
        </p:nvSpPr>
        <p:spPr>
          <a:xfrm>
            <a:off x="8264550" y="465501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6" name="Google Shape;976;p39"/>
          <p:cNvSpPr txBox="1">
            <a:spLocks noGrp="1"/>
          </p:cNvSpPr>
          <p:nvPr>
            <p:ph type="subTitle" idx="1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1"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0"/>
          <p:cNvSpPr/>
          <p:nvPr/>
        </p:nvSpPr>
        <p:spPr>
          <a:xfrm rot="-5620636">
            <a:off x="7260268" y="484121"/>
            <a:ext cx="2991681" cy="287060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40"/>
          <p:cNvSpPr/>
          <p:nvPr/>
        </p:nvSpPr>
        <p:spPr>
          <a:xfrm rot="135969" flipH="1">
            <a:off x="-1259479" y="-732013"/>
            <a:ext cx="3397316" cy="3383229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40"/>
          <p:cNvSpPr/>
          <p:nvPr/>
        </p:nvSpPr>
        <p:spPr>
          <a:xfrm rot="10800000">
            <a:off x="7259653" y="3925437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1" name="Google Shape;981;p40"/>
          <p:cNvGrpSpPr/>
          <p:nvPr/>
        </p:nvGrpSpPr>
        <p:grpSpPr>
          <a:xfrm rot="10800000">
            <a:off x="6624625" y="3303820"/>
            <a:ext cx="1696762" cy="1688828"/>
            <a:chOff x="2414491" y="671177"/>
            <a:chExt cx="1830972" cy="1822411"/>
          </a:xfrm>
        </p:grpSpPr>
        <p:sp>
          <p:nvSpPr>
            <p:cNvPr id="982" name="Google Shape;982;p40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0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6" name="Google Shape;1016;p40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7" name="Google Shape;1017;p40"/>
          <p:cNvSpPr txBox="1">
            <a:spLocks noGrp="1"/>
          </p:cNvSpPr>
          <p:nvPr>
            <p:ph type="subTitle" idx="1"/>
          </p:nvPr>
        </p:nvSpPr>
        <p:spPr>
          <a:xfrm>
            <a:off x="713225" y="1168075"/>
            <a:ext cx="60288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/>
          <p:nvPr/>
        </p:nvSpPr>
        <p:spPr>
          <a:xfrm flipH="1">
            <a:off x="75" y="1620000"/>
            <a:ext cx="9143837" cy="2281200"/>
          </a:xfrm>
          <a:custGeom>
            <a:avLst/>
            <a:gdLst/>
            <a:ahLst/>
            <a:cxnLst/>
            <a:rect l="l" t="t" r="r" b="b"/>
            <a:pathLst>
              <a:path w="305584" h="121664" extrusionOk="0">
                <a:moveTo>
                  <a:pt x="219307" y="0"/>
                </a:moveTo>
                <a:cubicBezTo>
                  <a:pt x="203338" y="0"/>
                  <a:pt x="187335" y="4914"/>
                  <a:pt x="174406" y="14271"/>
                </a:cubicBezTo>
                <a:cubicBezTo>
                  <a:pt x="167072" y="19544"/>
                  <a:pt x="160755" y="26102"/>
                  <a:pt x="153475" y="31428"/>
                </a:cubicBezTo>
                <a:cubicBezTo>
                  <a:pt x="146652" y="36401"/>
                  <a:pt x="138616" y="40348"/>
                  <a:pt x="130237" y="40348"/>
                </a:cubicBezTo>
                <a:cubicBezTo>
                  <a:pt x="129643" y="40348"/>
                  <a:pt x="129047" y="40328"/>
                  <a:pt x="128449" y="40287"/>
                </a:cubicBezTo>
                <a:cubicBezTo>
                  <a:pt x="122935" y="39913"/>
                  <a:pt x="117662" y="37771"/>
                  <a:pt x="112175" y="37076"/>
                </a:cubicBezTo>
                <a:cubicBezTo>
                  <a:pt x="110880" y="36911"/>
                  <a:pt x="109574" y="36830"/>
                  <a:pt x="108268" y="36830"/>
                </a:cubicBezTo>
                <a:cubicBezTo>
                  <a:pt x="102130" y="36830"/>
                  <a:pt x="95990" y="38624"/>
                  <a:pt x="90870" y="42000"/>
                </a:cubicBezTo>
                <a:cubicBezTo>
                  <a:pt x="84982" y="45881"/>
                  <a:pt x="80351" y="51743"/>
                  <a:pt x="73794" y="54339"/>
                </a:cubicBezTo>
                <a:cubicBezTo>
                  <a:pt x="70523" y="55637"/>
                  <a:pt x="67081" y="56009"/>
                  <a:pt x="63565" y="56009"/>
                </a:cubicBezTo>
                <a:cubicBezTo>
                  <a:pt x="58850" y="56009"/>
                  <a:pt x="54001" y="55340"/>
                  <a:pt x="49253" y="55340"/>
                </a:cubicBezTo>
                <a:cubicBezTo>
                  <a:pt x="46444" y="55340"/>
                  <a:pt x="43669" y="55575"/>
                  <a:pt x="40979" y="56320"/>
                </a:cubicBezTo>
                <a:cubicBezTo>
                  <a:pt x="25348" y="60629"/>
                  <a:pt x="16515" y="80811"/>
                  <a:pt x="322" y="81212"/>
                </a:cubicBezTo>
                <a:lnTo>
                  <a:pt x="1" y="105140"/>
                </a:lnTo>
                <a:cubicBezTo>
                  <a:pt x="1" y="105140"/>
                  <a:pt x="15474" y="110471"/>
                  <a:pt x="34154" y="110471"/>
                </a:cubicBezTo>
                <a:cubicBezTo>
                  <a:pt x="45744" y="110471"/>
                  <a:pt x="58569" y="108419"/>
                  <a:pt x="69698" y="101768"/>
                </a:cubicBezTo>
                <a:cubicBezTo>
                  <a:pt x="77727" y="96977"/>
                  <a:pt x="84000" y="95050"/>
                  <a:pt x="89631" y="95050"/>
                </a:cubicBezTo>
                <a:cubicBezTo>
                  <a:pt x="104388" y="95050"/>
                  <a:pt x="114744" y="108287"/>
                  <a:pt x="140761" y="117934"/>
                </a:cubicBezTo>
                <a:cubicBezTo>
                  <a:pt x="147990" y="120617"/>
                  <a:pt x="154305" y="121664"/>
                  <a:pt x="160177" y="121664"/>
                </a:cubicBezTo>
                <a:cubicBezTo>
                  <a:pt x="181037" y="121664"/>
                  <a:pt x="196328" y="108460"/>
                  <a:pt x="227278" y="108460"/>
                </a:cubicBezTo>
                <a:cubicBezTo>
                  <a:pt x="230911" y="108460"/>
                  <a:pt x="234759" y="108642"/>
                  <a:pt x="238857" y="109048"/>
                </a:cubicBezTo>
                <a:cubicBezTo>
                  <a:pt x="240758" y="109237"/>
                  <a:pt x="242612" y="109327"/>
                  <a:pt x="244420" y="109327"/>
                </a:cubicBezTo>
                <a:cubicBezTo>
                  <a:pt x="289069" y="109327"/>
                  <a:pt x="305584" y="54072"/>
                  <a:pt x="305584" y="54072"/>
                </a:cubicBezTo>
                <a:lnTo>
                  <a:pt x="305584" y="33917"/>
                </a:lnTo>
                <a:cubicBezTo>
                  <a:pt x="282994" y="28243"/>
                  <a:pt x="264927" y="11033"/>
                  <a:pt x="242792" y="3726"/>
                </a:cubicBezTo>
                <a:cubicBezTo>
                  <a:pt x="235229" y="1223"/>
                  <a:pt x="227273" y="0"/>
                  <a:pt x="2193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5"/>
          <p:cNvSpPr/>
          <p:nvPr/>
        </p:nvSpPr>
        <p:spPr>
          <a:xfrm rot="5400000">
            <a:off x="-1596150" y="-854219"/>
            <a:ext cx="3561783" cy="302965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7699300" y="2874875"/>
            <a:ext cx="1176089" cy="1535988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1"/>
          </p:nvPr>
        </p:nvSpPr>
        <p:spPr>
          <a:xfrm>
            <a:off x="1101975" y="2260925"/>
            <a:ext cx="2954400" cy="1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9pPr>
          </a:lstStyle>
          <a:p>
            <a:endParaRPr/>
          </a:p>
        </p:txBody>
      </p:sp>
      <p:sp>
        <p:nvSpPr>
          <p:cNvPr id="101" name="Google Shape;101;p5"/>
          <p:cNvSpPr txBox="1">
            <a:spLocks noGrp="1"/>
          </p:cNvSpPr>
          <p:nvPr>
            <p:ph type="body" idx="2"/>
          </p:nvPr>
        </p:nvSpPr>
        <p:spPr>
          <a:xfrm>
            <a:off x="5071000" y="2260925"/>
            <a:ext cx="2954400" cy="1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9pPr>
          </a:lstStyle>
          <a:p>
            <a:endParaRPr/>
          </a:p>
        </p:txBody>
      </p:sp>
      <p:sp>
        <p:nvSpPr>
          <p:cNvPr id="102" name="Google Shape;102;p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5"/>
          <p:cNvSpPr txBox="1">
            <a:spLocks noGrp="1"/>
          </p:cNvSpPr>
          <p:nvPr>
            <p:ph type="subTitle" idx="3"/>
          </p:nvPr>
        </p:nvSpPr>
        <p:spPr>
          <a:xfrm>
            <a:off x="1118600" y="1666100"/>
            <a:ext cx="29544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subTitle" idx="4"/>
          </p:nvPr>
        </p:nvSpPr>
        <p:spPr>
          <a:xfrm>
            <a:off x="5071000" y="1666100"/>
            <a:ext cx="29544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"/>
          <p:cNvSpPr/>
          <p:nvPr/>
        </p:nvSpPr>
        <p:spPr>
          <a:xfrm rot="-1390808" flipH="1">
            <a:off x="4052075" y="2819900"/>
            <a:ext cx="1938821" cy="3305584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2"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1"/>
          <p:cNvSpPr/>
          <p:nvPr/>
        </p:nvSpPr>
        <p:spPr>
          <a:xfrm rot="-455554">
            <a:off x="6637849" y="-126684"/>
            <a:ext cx="3253668" cy="548076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1"/>
          <p:cNvSpPr/>
          <p:nvPr/>
        </p:nvSpPr>
        <p:spPr>
          <a:xfrm rot="-7977677">
            <a:off x="5635995" y="150939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41"/>
          <p:cNvSpPr/>
          <p:nvPr/>
        </p:nvSpPr>
        <p:spPr>
          <a:xfrm rot="8880872">
            <a:off x="-2066784" y="-214836"/>
            <a:ext cx="4047011" cy="2490084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41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23" name="Google Shape;1023;p41"/>
          <p:cNvSpPr txBox="1">
            <a:spLocks noGrp="1"/>
          </p:cNvSpPr>
          <p:nvPr>
            <p:ph type="subTitle" idx="1"/>
          </p:nvPr>
        </p:nvSpPr>
        <p:spPr>
          <a:xfrm>
            <a:off x="713225" y="1168075"/>
            <a:ext cx="4989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4"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42"/>
          <p:cNvSpPr/>
          <p:nvPr/>
        </p:nvSpPr>
        <p:spPr>
          <a:xfrm rot="-4971949">
            <a:off x="-1978224" y="-993266"/>
            <a:ext cx="4547689" cy="4131091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6" name="Google Shape;1026;p42"/>
          <p:cNvGrpSpPr/>
          <p:nvPr/>
        </p:nvGrpSpPr>
        <p:grpSpPr>
          <a:xfrm flipH="1">
            <a:off x="6866680" y="-80437"/>
            <a:ext cx="2277317" cy="5304377"/>
            <a:chOff x="224725" y="566950"/>
            <a:chExt cx="1850875" cy="4311100"/>
          </a:xfrm>
        </p:grpSpPr>
        <p:sp>
          <p:nvSpPr>
            <p:cNvPr id="1027" name="Google Shape;1027;p42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2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2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2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2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2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2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2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2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2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2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2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2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2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2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2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2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2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2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2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2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2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2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2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1" name="Google Shape;1051;p42"/>
          <p:cNvSpPr/>
          <p:nvPr/>
        </p:nvSpPr>
        <p:spPr>
          <a:xfrm rot="250550" flipH="1">
            <a:off x="838717" y="3110207"/>
            <a:ext cx="5950574" cy="366106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42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3" name="Google Shape;1053;p42"/>
          <p:cNvSpPr txBox="1">
            <a:spLocks noGrp="1"/>
          </p:cNvSpPr>
          <p:nvPr>
            <p:ph type="subTitle" idx="1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5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" name="Google Shape;1055;p43"/>
          <p:cNvGrpSpPr/>
          <p:nvPr/>
        </p:nvGrpSpPr>
        <p:grpSpPr>
          <a:xfrm>
            <a:off x="4789682" y="3273165"/>
            <a:ext cx="2304462" cy="2293869"/>
            <a:chOff x="2414491" y="671177"/>
            <a:chExt cx="1830972" cy="1822411"/>
          </a:xfrm>
        </p:grpSpPr>
        <p:sp>
          <p:nvSpPr>
            <p:cNvPr id="1056" name="Google Shape;1056;p43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3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3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3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3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3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3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3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3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3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3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3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3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3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3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3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3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3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3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3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3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3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3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3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3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3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3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3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3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3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3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3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3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3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0" name="Google Shape;1090;p43"/>
          <p:cNvSpPr/>
          <p:nvPr/>
        </p:nvSpPr>
        <p:spPr>
          <a:xfrm rot="-919010">
            <a:off x="6732142" y="-371518"/>
            <a:ext cx="3397275" cy="3383189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43"/>
          <p:cNvSpPr/>
          <p:nvPr/>
        </p:nvSpPr>
        <p:spPr>
          <a:xfrm rot="-5620636">
            <a:off x="-1100482" y="1591409"/>
            <a:ext cx="2991681" cy="287060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43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93" name="Google Shape;1093;p43"/>
          <p:cNvSpPr txBox="1">
            <a:spLocks noGrp="1"/>
          </p:cNvSpPr>
          <p:nvPr>
            <p:ph type="subTitle" idx="1"/>
          </p:nvPr>
        </p:nvSpPr>
        <p:spPr>
          <a:xfrm>
            <a:off x="5028175" y="2027400"/>
            <a:ext cx="34026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36"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44"/>
          <p:cNvSpPr/>
          <p:nvPr/>
        </p:nvSpPr>
        <p:spPr>
          <a:xfrm>
            <a:off x="4260425" y="1957095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44"/>
          <p:cNvSpPr/>
          <p:nvPr/>
        </p:nvSpPr>
        <p:spPr>
          <a:xfrm rot="-4971949">
            <a:off x="6653151" y="1865359"/>
            <a:ext cx="4547689" cy="4131091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44"/>
          <p:cNvSpPr/>
          <p:nvPr/>
        </p:nvSpPr>
        <p:spPr>
          <a:xfrm rot="7019959" flipH="1">
            <a:off x="-962151" y="-1327476"/>
            <a:ext cx="4047102" cy="249001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44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99" name="Google Shape;1099;p44"/>
          <p:cNvSpPr txBox="1">
            <a:spLocks noGrp="1"/>
          </p:cNvSpPr>
          <p:nvPr>
            <p:ph type="subTitle" idx="1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37_1"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45"/>
          <p:cNvSpPr/>
          <p:nvPr/>
        </p:nvSpPr>
        <p:spPr>
          <a:xfrm rot="-4971949">
            <a:off x="6499451" y="687059"/>
            <a:ext cx="4547689" cy="4131091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45"/>
          <p:cNvSpPr/>
          <p:nvPr/>
        </p:nvSpPr>
        <p:spPr>
          <a:xfrm rot="9475593">
            <a:off x="-1974698" y="-446077"/>
            <a:ext cx="4047145" cy="2489949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45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4" name="Google Shape;1104;p45"/>
          <p:cNvSpPr txBox="1">
            <a:spLocks noGrp="1"/>
          </p:cNvSpPr>
          <p:nvPr>
            <p:ph type="subTitle" idx="1"/>
          </p:nvPr>
        </p:nvSpPr>
        <p:spPr>
          <a:xfrm>
            <a:off x="713225" y="1168075"/>
            <a:ext cx="62643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37"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6"/>
          <p:cNvSpPr/>
          <p:nvPr/>
        </p:nvSpPr>
        <p:spPr>
          <a:xfrm rot="-5400000" flipH="1">
            <a:off x="6051628" y="1691784"/>
            <a:ext cx="4906632" cy="319691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46"/>
          <p:cNvSpPr/>
          <p:nvPr/>
        </p:nvSpPr>
        <p:spPr>
          <a:xfrm>
            <a:off x="-749900" y="3073920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8" name="Google Shape;1108;p46"/>
          <p:cNvGrpSpPr/>
          <p:nvPr/>
        </p:nvGrpSpPr>
        <p:grpSpPr>
          <a:xfrm rot="10800000">
            <a:off x="6204525" y="1244395"/>
            <a:ext cx="1696762" cy="1688828"/>
            <a:chOff x="2414491" y="671177"/>
            <a:chExt cx="1830972" cy="1822411"/>
          </a:xfrm>
        </p:grpSpPr>
        <p:sp>
          <p:nvSpPr>
            <p:cNvPr id="1109" name="Google Shape;1109;p46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6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6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6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6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6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6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6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6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6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6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6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6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6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6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6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6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6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6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6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6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6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6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6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6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6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6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6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6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6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6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6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6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6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3" name="Google Shape;1143;p46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4" name="Google Shape;1144;p46"/>
          <p:cNvSpPr txBox="1">
            <a:spLocks noGrp="1"/>
          </p:cNvSpPr>
          <p:nvPr>
            <p:ph type="subTitle" idx="1"/>
          </p:nvPr>
        </p:nvSpPr>
        <p:spPr>
          <a:xfrm>
            <a:off x="713225" y="1168075"/>
            <a:ext cx="60288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1"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47"/>
          <p:cNvSpPr/>
          <p:nvPr/>
        </p:nvSpPr>
        <p:spPr>
          <a:xfrm rot="5716307" flipH="1">
            <a:off x="3128709" y="-17350"/>
            <a:ext cx="3009510" cy="5911593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47"/>
          <p:cNvSpPr/>
          <p:nvPr/>
        </p:nvSpPr>
        <p:spPr>
          <a:xfrm rot="-1408952">
            <a:off x="7059833" y="-1532053"/>
            <a:ext cx="3561578" cy="4437854"/>
          </a:xfrm>
          <a:custGeom>
            <a:avLst/>
            <a:gdLst/>
            <a:ahLst/>
            <a:cxnLst/>
            <a:rect l="l" t="t" r="r" b="b"/>
            <a:pathLst>
              <a:path w="15146" h="21250" extrusionOk="0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47"/>
          <p:cNvSpPr/>
          <p:nvPr/>
        </p:nvSpPr>
        <p:spPr>
          <a:xfrm rot="10800000">
            <a:off x="797253" y="2885987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9" name="Google Shape;1149;p47"/>
          <p:cNvGrpSpPr/>
          <p:nvPr/>
        </p:nvGrpSpPr>
        <p:grpSpPr>
          <a:xfrm rot="10800000">
            <a:off x="162225" y="2264370"/>
            <a:ext cx="1696762" cy="1688828"/>
            <a:chOff x="2414491" y="671177"/>
            <a:chExt cx="1830972" cy="1822411"/>
          </a:xfrm>
        </p:grpSpPr>
        <p:sp>
          <p:nvSpPr>
            <p:cNvPr id="1150" name="Google Shape;1150;p4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4" name="Google Shape;1184;p47"/>
          <p:cNvSpPr/>
          <p:nvPr/>
        </p:nvSpPr>
        <p:spPr>
          <a:xfrm rot="8100000">
            <a:off x="371399" y="-1150417"/>
            <a:ext cx="1938844" cy="330562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47"/>
          <p:cNvSpPr txBox="1">
            <a:spLocks noGrp="1"/>
          </p:cNvSpPr>
          <p:nvPr>
            <p:ph type="title"/>
          </p:nvPr>
        </p:nvSpPr>
        <p:spPr>
          <a:xfrm>
            <a:off x="2572050" y="539888"/>
            <a:ext cx="3999900" cy="10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77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6" name="Google Shape;1186;p47"/>
          <p:cNvSpPr txBox="1">
            <a:spLocks noGrp="1"/>
          </p:cNvSpPr>
          <p:nvPr>
            <p:ph type="subTitle" idx="1"/>
          </p:nvPr>
        </p:nvSpPr>
        <p:spPr>
          <a:xfrm>
            <a:off x="2572050" y="1652263"/>
            <a:ext cx="39999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1187" name="Google Shape;1187;p47"/>
          <p:cNvSpPr txBox="1"/>
          <p:nvPr/>
        </p:nvSpPr>
        <p:spPr>
          <a:xfrm>
            <a:off x="2720550" y="3431613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including icons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infographics &amp; images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endParaRPr sz="12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8"/>
          <p:cNvSpPr/>
          <p:nvPr/>
        </p:nvSpPr>
        <p:spPr>
          <a:xfrm rot="288678" flipH="1">
            <a:off x="-1270417" y="553336"/>
            <a:ext cx="4658411" cy="476518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48"/>
          <p:cNvSpPr/>
          <p:nvPr/>
        </p:nvSpPr>
        <p:spPr>
          <a:xfrm>
            <a:off x="1334050" y="1127073"/>
            <a:ext cx="1522302" cy="1342795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1" name="Google Shape;1191;p48"/>
          <p:cNvGrpSpPr/>
          <p:nvPr/>
        </p:nvGrpSpPr>
        <p:grpSpPr>
          <a:xfrm>
            <a:off x="5119018" y="713081"/>
            <a:ext cx="2270935" cy="2260334"/>
            <a:chOff x="6762468" y="1386456"/>
            <a:chExt cx="2270935" cy="2260334"/>
          </a:xfrm>
        </p:grpSpPr>
        <p:sp>
          <p:nvSpPr>
            <p:cNvPr id="1192" name="Google Shape;1192;p48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5" name="Google Shape;1225;p48"/>
          <p:cNvSpPr/>
          <p:nvPr/>
        </p:nvSpPr>
        <p:spPr>
          <a:xfrm rot="-1848056" flipH="1">
            <a:off x="7756025" y="2517986"/>
            <a:ext cx="1938888" cy="3305698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7" name="Google Shape;1227;p49"/>
          <p:cNvGrpSpPr/>
          <p:nvPr/>
        </p:nvGrpSpPr>
        <p:grpSpPr>
          <a:xfrm>
            <a:off x="5" y="-80449"/>
            <a:ext cx="2277317" cy="5304377"/>
            <a:chOff x="224725" y="566950"/>
            <a:chExt cx="1850875" cy="4311100"/>
          </a:xfrm>
        </p:grpSpPr>
        <p:sp>
          <p:nvSpPr>
            <p:cNvPr id="1228" name="Google Shape;1228;p49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9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9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9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2" name="Google Shape;1252;p49"/>
          <p:cNvSpPr/>
          <p:nvPr/>
        </p:nvSpPr>
        <p:spPr>
          <a:xfrm rot="-3415034" flipH="1">
            <a:off x="5349941" y="647072"/>
            <a:ext cx="4814608" cy="409530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49"/>
          <p:cNvSpPr/>
          <p:nvPr/>
        </p:nvSpPr>
        <p:spPr>
          <a:xfrm rot="1379372">
            <a:off x="5149944" y="2281365"/>
            <a:ext cx="1343009" cy="1754062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49"/>
          <p:cNvSpPr/>
          <p:nvPr/>
        </p:nvSpPr>
        <p:spPr>
          <a:xfrm>
            <a:off x="-767475" y="502200"/>
            <a:ext cx="2264661" cy="19975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"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6" name="Google Shape;1256;p50"/>
          <p:cNvGrpSpPr/>
          <p:nvPr/>
        </p:nvGrpSpPr>
        <p:grpSpPr>
          <a:xfrm rot="-4412986">
            <a:off x="6233427" y="1978854"/>
            <a:ext cx="2523466" cy="2406919"/>
            <a:chOff x="616550" y="744600"/>
            <a:chExt cx="936200" cy="893025"/>
          </a:xfrm>
        </p:grpSpPr>
        <p:sp>
          <p:nvSpPr>
            <p:cNvPr id="1257" name="Google Shape;1257;p50"/>
            <p:cNvSpPr/>
            <p:nvPr/>
          </p:nvSpPr>
          <p:spPr>
            <a:xfrm>
              <a:off x="616550" y="744600"/>
              <a:ext cx="936200" cy="893025"/>
            </a:xfrm>
            <a:custGeom>
              <a:avLst/>
              <a:gdLst/>
              <a:ahLst/>
              <a:cxnLst/>
              <a:rect l="l" t="t" r="r" b="b"/>
              <a:pathLst>
                <a:path w="37448" h="35721" extrusionOk="0">
                  <a:moveTo>
                    <a:pt x="21003" y="1"/>
                  </a:moveTo>
                  <a:cubicBezTo>
                    <a:pt x="20950" y="1"/>
                    <a:pt x="20897" y="16"/>
                    <a:pt x="20852" y="46"/>
                  </a:cubicBezTo>
                  <a:lnTo>
                    <a:pt x="18177" y="2356"/>
                  </a:lnTo>
                  <a:cubicBezTo>
                    <a:pt x="18177" y="2356"/>
                    <a:pt x="18146" y="2387"/>
                    <a:pt x="18146" y="2387"/>
                  </a:cubicBezTo>
                  <a:lnTo>
                    <a:pt x="91" y="26946"/>
                  </a:lnTo>
                  <a:cubicBezTo>
                    <a:pt x="0" y="27068"/>
                    <a:pt x="61" y="27220"/>
                    <a:pt x="182" y="27281"/>
                  </a:cubicBezTo>
                  <a:lnTo>
                    <a:pt x="2523" y="28436"/>
                  </a:lnTo>
                  <a:lnTo>
                    <a:pt x="15654" y="35700"/>
                  </a:lnTo>
                  <a:cubicBezTo>
                    <a:pt x="15692" y="35713"/>
                    <a:pt x="15735" y="35720"/>
                    <a:pt x="15776" y="35720"/>
                  </a:cubicBezTo>
                  <a:cubicBezTo>
                    <a:pt x="15835" y="35720"/>
                    <a:pt x="15892" y="35705"/>
                    <a:pt x="15927" y="35670"/>
                  </a:cubicBezTo>
                  <a:cubicBezTo>
                    <a:pt x="16657" y="35092"/>
                    <a:pt x="20274" y="32083"/>
                    <a:pt x="25320" y="27433"/>
                  </a:cubicBezTo>
                  <a:cubicBezTo>
                    <a:pt x="30730" y="22417"/>
                    <a:pt x="37204" y="14666"/>
                    <a:pt x="37204" y="14666"/>
                  </a:cubicBezTo>
                  <a:cubicBezTo>
                    <a:pt x="37448" y="14454"/>
                    <a:pt x="37448" y="14089"/>
                    <a:pt x="37204" y="13876"/>
                  </a:cubicBezTo>
                  <a:cubicBezTo>
                    <a:pt x="36779" y="13451"/>
                    <a:pt x="35867" y="12600"/>
                    <a:pt x="34286" y="11171"/>
                  </a:cubicBezTo>
                  <a:cubicBezTo>
                    <a:pt x="31824" y="9013"/>
                    <a:pt x="22493" y="1171"/>
                    <a:pt x="21155" y="46"/>
                  </a:cubicBezTo>
                  <a:cubicBezTo>
                    <a:pt x="21110" y="16"/>
                    <a:pt x="21057" y="1"/>
                    <a:pt x="21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0"/>
            <p:cNvSpPr/>
            <p:nvPr/>
          </p:nvSpPr>
          <p:spPr>
            <a:xfrm>
              <a:off x="1118825" y="951075"/>
              <a:ext cx="191525" cy="163425"/>
            </a:xfrm>
            <a:custGeom>
              <a:avLst/>
              <a:gdLst/>
              <a:ahLst/>
              <a:cxnLst/>
              <a:rect l="l" t="t" r="r" b="b"/>
              <a:pathLst>
                <a:path w="7661" h="6537" extrusionOk="0">
                  <a:moveTo>
                    <a:pt x="426" y="0"/>
                  </a:moveTo>
                  <a:cubicBezTo>
                    <a:pt x="317" y="0"/>
                    <a:pt x="206" y="46"/>
                    <a:pt x="122" y="146"/>
                  </a:cubicBezTo>
                  <a:cubicBezTo>
                    <a:pt x="1" y="298"/>
                    <a:pt x="31" y="541"/>
                    <a:pt x="183" y="663"/>
                  </a:cubicBezTo>
                  <a:lnTo>
                    <a:pt x="6992" y="6468"/>
                  </a:lnTo>
                  <a:cubicBezTo>
                    <a:pt x="7052" y="6499"/>
                    <a:pt x="7144" y="6529"/>
                    <a:pt x="7235" y="6529"/>
                  </a:cubicBezTo>
                  <a:cubicBezTo>
                    <a:pt x="7251" y="6534"/>
                    <a:pt x="7268" y="6537"/>
                    <a:pt x="7286" y="6537"/>
                  </a:cubicBezTo>
                  <a:cubicBezTo>
                    <a:pt x="7368" y="6537"/>
                    <a:pt x="7464" y="6483"/>
                    <a:pt x="7539" y="6407"/>
                  </a:cubicBezTo>
                  <a:cubicBezTo>
                    <a:pt x="7660" y="6255"/>
                    <a:pt x="7630" y="6012"/>
                    <a:pt x="7478" y="5860"/>
                  </a:cubicBezTo>
                  <a:lnTo>
                    <a:pt x="669" y="85"/>
                  </a:lnTo>
                  <a:cubicBezTo>
                    <a:pt x="601" y="31"/>
                    <a:pt x="514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0"/>
            <p:cNvSpPr/>
            <p:nvPr/>
          </p:nvSpPr>
          <p:spPr>
            <a:xfrm>
              <a:off x="1078550" y="994400"/>
              <a:ext cx="190750" cy="164750"/>
            </a:xfrm>
            <a:custGeom>
              <a:avLst/>
              <a:gdLst/>
              <a:ahLst/>
              <a:cxnLst/>
              <a:rect l="l" t="t" r="r" b="b"/>
              <a:pathLst>
                <a:path w="7630" h="6590" extrusionOk="0">
                  <a:moveTo>
                    <a:pt x="413" y="0"/>
                  </a:moveTo>
                  <a:cubicBezTo>
                    <a:pt x="308" y="0"/>
                    <a:pt x="206" y="45"/>
                    <a:pt x="122" y="146"/>
                  </a:cubicBezTo>
                  <a:cubicBezTo>
                    <a:pt x="1" y="298"/>
                    <a:pt x="1" y="541"/>
                    <a:pt x="153" y="662"/>
                  </a:cubicBezTo>
                  <a:lnTo>
                    <a:pt x="6931" y="6498"/>
                  </a:lnTo>
                  <a:cubicBezTo>
                    <a:pt x="7022" y="6559"/>
                    <a:pt x="7113" y="6589"/>
                    <a:pt x="7174" y="6589"/>
                  </a:cubicBezTo>
                  <a:cubicBezTo>
                    <a:pt x="7296" y="6589"/>
                    <a:pt x="7417" y="6529"/>
                    <a:pt x="7478" y="6437"/>
                  </a:cubicBezTo>
                  <a:cubicBezTo>
                    <a:pt x="7630" y="6285"/>
                    <a:pt x="7600" y="6042"/>
                    <a:pt x="7448" y="5921"/>
                  </a:cubicBezTo>
                  <a:lnTo>
                    <a:pt x="669" y="85"/>
                  </a:lnTo>
                  <a:cubicBezTo>
                    <a:pt x="587" y="30"/>
                    <a:pt x="499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1041325" y="1033375"/>
              <a:ext cx="196075" cy="159975"/>
            </a:xfrm>
            <a:custGeom>
              <a:avLst/>
              <a:gdLst/>
              <a:ahLst/>
              <a:cxnLst/>
              <a:rect l="l" t="t" r="r" b="b"/>
              <a:pathLst>
                <a:path w="7843" h="6399" extrusionOk="0">
                  <a:moveTo>
                    <a:pt x="446" y="1"/>
                  </a:moveTo>
                  <a:cubicBezTo>
                    <a:pt x="335" y="1"/>
                    <a:pt x="223" y="48"/>
                    <a:pt x="152" y="137"/>
                  </a:cubicBezTo>
                  <a:cubicBezTo>
                    <a:pt x="0" y="319"/>
                    <a:pt x="31" y="532"/>
                    <a:pt x="213" y="684"/>
                  </a:cubicBezTo>
                  <a:lnTo>
                    <a:pt x="7174" y="6307"/>
                  </a:lnTo>
                  <a:cubicBezTo>
                    <a:pt x="7234" y="6368"/>
                    <a:pt x="7326" y="6398"/>
                    <a:pt x="7386" y="6398"/>
                  </a:cubicBezTo>
                  <a:cubicBezTo>
                    <a:pt x="7508" y="6398"/>
                    <a:pt x="7630" y="6337"/>
                    <a:pt x="7690" y="6246"/>
                  </a:cubicBezTo>
                  <a:cubicBezTo>
                    <a:pt x="7842" y="6094"/>
                    <a:pt x="7812" y="5851"/>
                    <a:pt x="7630" y="5729"/>
                  </a:cubicBezTo>
                  <a:lnTo>
                    <a:pt x="669" y="76"/>
                  </a:lnTo>
                  <a:cubicBezTo>
                    <a:pt x="606" y="25"/>
                    <a:pt x="526" y="1"/>
                    <a:pt x="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1007125" y="1070750"/>
              <a:ext cx="186950" cy="159825"/>
            </a:xfrm>
            <a:custGeom>
              <a:avLst/>
              <a:gdLst/>
              <a:ahLst/>
              <a:cxnLst/>
              <a:rect l="l" t="t" r="r" b="b"/>
              <a:pathLst>
                <a:path w="7478" h="6393" extrusionOk="0">
                  <a:moveTo>
                    <a:pt x="413" y="1"/>
                  </a:moveTo>
                  <a:cubicBezTo>
                    <a:pt x="307" y="1"/>
                    <a:pt x="206" y="48"/>
                    <a:pt x="122" y="131"/>
                  </a:cubicBezTo>
                  <a:cubicBezTo>
                    <a:pt x="0" y="283"/>
                    <a:pt x="0" y="526"/>
                    <a:pt x="183" y="678"/>
                  </a:cubicBezTo>
                  <a:lnTo>
                    <a:pt x="6809" y="6301"/>
                  </a:lnTo>
                  <a:cubicBezTo>
                    <a:pt x="6870" y="6362"/>
                    <a:pt x="6961" y="6393"/>
                    <a:pt x="7022" y="6393"/>
                  </a:cubicBezTo>
                  <a:cubicBezTo>
                    <a:pt x="7143" y="6393"/>
                    <a:pt x="7265" y="6362"/>
                    <a:pt x="7326" y="6271"/>
                  </a:cubicBezTo>
                  <a:cubicBezTo>
                    <a:pt x="7478" y="6119"/>
                    <a:pt x="7447" y="5876"/>
                    <a:pt x="7295" y="5724"/>
                  </a:cubicBezTo>
                  <a:lnTo>
                    <a:pt x="669" y="101"/>
                  </a:lnTo>
                  <a:cubicBezTo>
                    <a:pt x="587" y="32"/>
                    <a:pt x="499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2" name="Google Shape;1262;p50"/>
          <p:cNvGrpSpPr/>
          <p:nvPr/>
        </p:nvGrpSpPr>
        <p:grpSpPr>
          <a:xfrm>
            <a:off x="1326404" y="500540"/>
            <a:ext cx="1830972" cy="1822411"/>
            <a:chOff x="2414491" y="671177"/>
            <a:chExt cx="1830972" cy="1822411"/>
          </a:xfrm>
        </p:grpSpPr>
        <p:sp>
          <p:nvSpPr>
            <p:cNvPr id="1263" name="Google Shape;1263;p50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0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0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0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0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0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0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0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0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0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0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0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0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0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0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0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0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0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0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0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0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0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50"/>
          <p:cNvGrpSpPr/>
          <p:nvPr/>
        </p:nvGrpSpPr>
        <p:grpSpPr>
          <a:xfrm rot="-969610">
            <a:off x="6880585" y="2461943"/>
            <a:ext cx="2217391" cy="2896369"/>
            <a:chOff x="6078061" y="1684347"/>
            <a:chExt cx="1743860" cy="2277840"/>
          </a:xfrm>
        </p:grpSpPr>
        <p:sp>
          <p:nvSpPr>
            <p:cNvPr id="1298" name="Google Shape;1298;p50"/>
            <p:cNvSpPr/>
            <p:nvPr/>
          </p:nvSpPr>
          <p:spPr>
            <a:xfrm>
              <a:off x="7384410" y="1684347"/>
              <a:ext cx="437511" cy="516459"/>
            </a:xfrm>
            <a:custGeom>
              <a:avLst/>
              <a:gdLst/>
              <a:ahLst/>
              <a:cxnLst/>
              <a:rect l="l" t="t" r="r" b="b"/>
              <a:pathLst>
                <a:path w="8490" h="10022" extrusionOk="0">
                  <a:moveTo>
                    <a:pt x="8405" y="0"/>
                  </a:moveTo>
                  <a:cubicBezTo>
                    <a:pt x="8396" y="0"/>
                    <a:pt x="8390" y="41"/>
                    <a:pt x="8390" y="41"/>
                  </a:cubicBezTo>
                  <a:cubicBezTo>
                    <a:pt x="8390" y="41"/>
                    <a:pt x="6535" y="1439"/>
                    <a:pt x="4043" y="1986"/>
                  </a:cubicBezTo>
                  <a:cubicBezTo>
                    <a:pt x="1551" y="2563"/>
                    <a:pt x="0" y="6636"/>
                    <a:pt x="487" y="8430"/>
                  </a:cubicBezTo>
                  <a:cubicBezTo>
                    <a:pt x="895" y="9870"/>
                    <a:pt x="1871" y="10021"/>
                    <a:pt x="2264" y="10021"/>
                  </a:cubicBezTo>
                  <a:cubicBezTo>
                    <a:pt x="2369" y="10021"/>
                    <a:pt x="2432" y="10010"/>
                    <a:pt x="2432" y="10010"/>
                  </a:cubicBezTo>
                  <a:cubicBezTo>
                    <a:pt x="2432" y="10010"/>
                    <a:pt x="8298" y="8794"/>
                    <a:pt x="8420" y="4053"/>
                  </a:cubicBezTo>
                  <a:cubicBezTo>
                    <a:pt x="8490" y="427"/>
                    <a:pt x="8435" y="0"/>
                    <a:pt x="8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6078061" y="2151644"/>
              <a:ext cx="1448939" cy="1810543"/>
            </a:xfrm>
            <a:custGeom>
              <a:avLst/>
              <a:gdLst/>
              <a:ahLst/>
              <a:cxnLst/>
              <a:rect l="l" t="t" r="r" b="b"/>
              <a:pathLst>
                <a:path w="28117" h="35134" extrusionOk="0">
                  <a:moveTo>
                    <a:pt x="26110" y="0"/>
                  </a:moveTo>
                  <a:cubicBezTo>
                    <a:pt x="26110" y="0"/>
                    <a:pt x="21247" y="3587"/>
                    <a:pt x="16353" y="10213"/>
                  </a:cubicBezTo>
                  <a:cubicBezTo>
                    <a:pt x="11429" y="16839"/>
                    <a:pt x="0" y="34256"/>
                    <a:pt x="1186" y="35107"/>
                  </a:cubicBezTo>
                  <a:cubicBezTo>
                    <a:pt x="1210" y="35125"/>
                    <a:pt x="1241" y="35134"/>
                    <a:pt x="1279" y="35134"/>
                  </a:cubicBezTo>
                  <a:cubicBezTo>
                    <a:pt x="3097" y="35134"/>
                    <a:pt x="20354" y="14791"/>
                    <a:pt x="24195" y="8420"/>
                  </a:cubicBezTo>
                  <a:cubicBezTo>
                    <a:pt x="28116" y="1915"/>
                    <a:pt x="27782" y="942"/>
                    <a:pt x="27782" y="942"/>
                  </a:cubicBezTo>
                  <a:lnTo>
                    <a:pt x="26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0" name="Google Shape;1300;p50"/>
          <p:cNvSpPr/>
          <p:nvPr/>
        </p:nvSpPr>
        <p:spPr>
          <a:xfrm rot="5400000">
            <a:off x="-1836150" y="1175258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50"/>
          <p:cNvSpPr/>
          <p:nvPr/>
        </p:nvSpPr>
        <p:spPr>
          <a:xfrm rot="-7977683">
            <a:off x="2160949" y="3164250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50"/>
          <p:cNvSpPr/>
          <p:nvPr/>
        </p:nvSpPr>
        <p:spPr>
          <a:xfrm rot="4742319" flipH="1">
            <a:off x="6790763" y="-645967"/>
            <a:ext cx="3210858" cy="319754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51"/>
          <p:cNvSpPr/>
          <p:nvPr/>
        </p:nvSpPr>
        <p:spPr>
          <a:xfrm rot="288619" flipH="1">
            <a:off x="-1653681" y="1325314"/>
            <a:ext cx="4829256" cy="4097619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51"/>
          <p:cNvSpPr/>
          <p:nvPr/>
        </p:nvSpPr>
        <p:spPr>
          <a:xfrm>
            <a:off x="7777725" y="671438"/>
            <a:ext cx="2264661" cy="19975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51"/>
          <p:cNvSpPr/>
          <p:nvPr/>
        </p:nvSpPr>
        <p:spPr>
          <a:xfrm rot="8226410">
            <a:off x="757957" y="-908700"/>
            <a:ext cx="1938898" cy="330571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7" name="Google Shape;1307;p51"/>
          <p:cNvGrpSpPr/>
          <p:nvPr/>
        </p:nvGrpSpPr>
        <p:grpSpPr>
          <a:xfrm rot="-3861937">
            <a:off x="6523183" y="1380139"/>
            <a:ext cx="2023570" cy="3313878"/>
            <a:chOff x="5754175" y="3922575"/>
            <a:chExt cx="682400" cy="1117525"/>
          </a:xfrm>
        </p:grpSpPr>
        <p:sp>
          <p:nvSpPr>
            <p:cNvPr id="1308" name="Google Shape;1308;p51"/>
            <p:cNvSpPr/>
            <p:nvPr/>
          </p:nvSpPr>
          <p:spPr>
            <a:xfrm>
              <a:off x="5754175" y="4953250"/>
              <a:ext cx="70700" cy="86850"/>
            </a:xfrm>
            <a:custGeom>
              <a:avLst/>
              <a:gdLst/>
              <a:ahLst/>
              <a:cxnLst/>
              <a:rect l="l" t="t" r="r" b="b"/>
              <a:pathLst>
                <a:path w="2828" h="3474" extrusionOk="0">
                  <a:moveTo>
                    <a:pt x="1855" y="1"/>
                  </a:moveTo>
                  <a:cubicBezTo>
                    <a:pt x="1855" y="1"/>
                    <a:pt x="0" y="3283"/>
                    <a:pt x="973" y="3466"/>
                  </a:cubicBezTo>
                  <a:cubicBezTo>
                    <a:pt x="1000" y="3471"/>
                    <a:pt x="1027" y="3473"/>
                    <a:pt x="1054" y="3473"/>
                  </a:cubicBezTo>
                  <a:cubicBezTo>
                    <a:pt x="1994" y="3473"/>
                    <a:pt x="2827" y="456"/>
                    <a:pt x="2827" y="456"/>
                  </a:cubicBezTo>
                  <a:lnTo>
                    <a:pt x="1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1"/>
            <p:cNvSpPr/>
            <p:nvPr/>
          </p:nvSpPr>
          <p:spPr>
            <a:xfrm>
              <a:off x="5768600" y="4780750"/>
              <a:ext cx="193050" cy="209925"/>
            </a:xfrm>
            <a:custGeom>
              <a:avLst/>
              <a:gdLst/>
              <a:ahLst/>
              <a:cxnLst/>
              <a:rect l="l" t="t" r="r" b="b"/>
              <a:pathLst>
                <a:path w="7722" h="8397" extrusionOk="0">
                  <a:moveTo>
                    <a:pt x="1065" y="1"/>
                  </a:moveTo>
                  <a:cubicBezTo>
                    <a:pt x="1065" y="1"/>
                    <a:pt x="1" y="7812"/>
                    <a:pt x="1156" y="8359"/>
                  </a:cubicBezTo>
                  <a:cubicBezTo>
                    <a:pt x="1208" y="8384"/>
                    <a:pt x="1269" y="8396"/>
                    <a:pt x="1338" y="8396"/>
                  </a:cubicBezTo>
                  <a:cubicBezTo>
                    <a:pt x="2789" y="8396"/>
                    <a:pt x="7721" y="3131"/>
                    <a:pt x="7721" y="3131"/>
                  </a:cubicBezTo>
                  <a:lnTo>
                    <a:pt x="1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1"/>
            <p:cNvSpPr/>
            <p:nvPr/>
          </p:nvSpPr>
          <p:spPr>
            <a:xfrm>
              <a:off x="5795200" y="4343050"/>
              <a:ext cx="389100" cy="516000"/>
            </a:xfrm>
            <a:custGeom>
              <a:avLst/>
              <a:gdLst/>
              <a:ahLst/>
              <a:cxnLst/>
              <a:rect l="l" t="t" r="r" b="b"/>
              <a:pathLst>
                <a:path w="15564" h="20640" extrusionOk="0">
                  <a:moveTo>
                    <a:pt x="8329" y="1"/>
                  </a:moveTo>
                  <a:cubicBezTo>
                    <a:pt x="8329" y="1"/>
                    <a:pt x="7296" y="1399"/>
                    <a:pt x="5715" y="5047"/>
                  </a:cubicBezTo>
                  <a:cubicBezTo>
                    <a:pt x="4104" y="8694"/>
                    <a:pt x="1" y="17509"/>
                    <a:pt x="1" y="17509"/>
                  </a:cubicBezTo>
                  <a:lnTo>
                    <a:pt x="6657" y="20639"/>
                  </a:lnTo>
                  <a:cubicBezTo>
                    <a:pt x="6657" y="20639"/>
                    <a:pt x="7387" y="19728"/>
                    <a:pt x="9636" y="15381"/>
                  </a:cubicBezTo>
                  <a:cubicBezTo>
                    <a:pt x="12281" y="10305"/>
                    <a:pt x="15563" y="3010"/>
                    <a:pt x="15563" y="301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1"/>
            <p:cNvSpPr/>
            <p:nvPr/>
          </p:nvSpPr>
          <p:spPr>
            <a:xfrm>
              <a:off x="6003425" y="3922575"/>
              <a:ext cx="433150" cy="579525"/>
            </a:xfrm>
            <a:custGeom>
              <a:avLst/>
              <a:gdLst/>
              <a:ahLst/>
              <a:cxnLst/>
              <a:rect l="l" t="t" r="r" b="b"/>
              <a:pathLst>
                <a:path w="17326" h="23181" extrusionOk="0">
                  <a:moveTo>
                    <a:pt x="11816" y="1"/>
                  </a:moveTo>
                  <a:cubicBezTo>
                    <a:pt x="10345" y="1"/>
                    <a:pt x="8903" y="821"/>
                    <a:pt x="8085" y="2200"/>
                  </a:cubicBezTo>
                  <a:cubicBezTo>
                    <a:pt x="6535" y="4814"/>
                    <a:pt x="0" y="16820"/>
                    <a:pt x="0" y="16820"/>
                  </a:cubicBezTo>
                  <a:lnTo>
                    <a:pt x="7234" y="19829"/>
                  </a:lnTo>
                  <a:cubicBezTo>
                    <a:pt x="7234" y="19829"/>
                    <a:pt x="13515" y="6181"/>
                    <a:pt x="13978" y="6181"/>
                  </a:cubicBezTo>
                  <a:cubicBezTo>
                    <a:pt x="13979" y="6181"/>
                    <a:pt x="13981" y="6181"/>
                    <a:pt x="13982" y="6181"/>
                  </a:cubicBezTo>
                  <a:cubicBezTo>
                    <a:pt x="14469" y="6273"/>
                    <a:pt x="8237" y="17276"/>
                    <a:pt x="8481" y="20619"/>
                  </a:cubicBezTo>
                  <a:cubicBezTo>
                    <a:pt x="8589" y="22468"/>
                    <a:pt x="9616" y="23180"/>
                    <a:pt x="10214" y="23180"/>
                  </a:cubicBezTo>
                  <a:cubicBezTo>
                    <a:pt x="10451" y="23180"/>
                    <a:pt x="10621" y="23068"/>
                    <a:pt x="10639" y="22869"/>
                  </a:cubicBezTo>
                  <a:cubicBezTo>
                    <a:pt x="10730" y="22109"/>
                    <a:pt x="8845" y="21835"/>
                    <a:pt x="9757" y="19130"/>
                  </a:cubicBezTo>
                  <a:cubicBezTo>
                    <a:pt x="12493" y="10802"/>
                    <a:pt x="17326" y="5300"/>
                    <a:pt x="15411" y="2169"/>
                  </a:cubicBezTo>
                  <a:cubicBezTo>
                    <a:pt x="14477" y="660"/>
                    <a:pt x="13135" y="1"/>
                    <a:pt x="11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11" name="Google Shape;111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2" name="Google Shape;112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-1140322" y="1463656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730833" y="1637371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620381" y="1470575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212008" y="1463656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97481" y="1576386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348160" y="1599422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1074782" y="2080254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-924060" y="1822561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10358" y="1944488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821687" y="1731707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413315" y="1731707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3825" y="1731707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04547" y="1766218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1136884" y="2350540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-1028753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620381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212008" y="2094050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197481" y="2092890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05853" y="2092890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-1131125" y="2435678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-82168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413315" y="243567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3825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40454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1028753" y="2801503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-6203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212008" y="28015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974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605853" y="2886598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636497" y="3228269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671008" y="3143131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413315" y="3143131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3825" y="3143131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04547" y="3228269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7"/>
          <p:cNvSpPr/>
          <p:nvPr/>
        </p:nvSpPr>
        <p:spPr>
          <a:xfrm flipH="1">
            <a:off x="-817503" y="2575150"/>
            <a:ext cx="2540578" cy="378149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/>
          <p:nvPr/>
        </p:nvSpPr>
        <p:spPr>
          <a:xfrm rot="-1855510" flipH="1">
            <a:off x="2277590" y="326956"/>
            <a:ext cx="4979106" cy="4104445"/>
          </a:xfrm>
          <a:custGeom>
            <a:avLst/>
            <a:gdLst/>
            <a:ahLst/>
            <a:cxnLst/>
            <a:rect l="l" t="t" r="r" b="b"/>
            <a:pathLst>
              <a:path w="59243" h="48836" extrusionOk="0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"/>
          <p:cNvSpPr/>
          <p:nvPr/>
        </p:nvSpPr>
        <p:spPr>
          <a:xfrm rot="-458900">
            <a:off x="-1050010" y="1201201"/>
            <a:ext cx="3369322" cy="3877052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"/>
          <p:cNvSpPr/>
          <p:nvPr/>
        </p:nvSpPr>
        <p:spPr>
          <a:xfrm rot="-5776221" flipH="1">
            <a:off x="5743624" y="-1186688"/>
            <a:ext cx="4752751" cy="4346457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"/>
          <p:cNvSpPr/>
          <p:nvPr/>
        </p:nvSpPr>
        <p:spPr>
          <a:xfrm rot="8329862" flipH="1">
            <a:off x="3226188" y="-1327516"/>
            <a:ext cx="2044712" cy="348606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"/>
          <p:cNvSpPr/>
          <p:nvPr/>
        </p:nvSpPr>
        <p:spPr>
          <a:xfrm>
            <a:off x="7018450" y="3331851"/>
            <a:ext cx="1020984" cy="1333420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1388100" y="1557450"/>
            <a:ext cx="6367800" cy="20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/>
          <p:nvPr/>
        </p:nvSpPr>
        <p:spPr>
          <a:xfrm>
            <a:off x="763275" y="799200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>
            <a:off x="6926300" y="-86950"/>
            <a:ext cx="4030804" cy="5999550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>
            <a:off x="112700" y="3113038"/>
            <a:ext cx="1938817" cy="330557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0A299">
              <a:alpha val="553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4184875" y="1473300"/>
            <a:ext cx="4245900" cy="21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  <p:sp>
        <p:nvSpPr>
          <p:cNvPr id="164" name="Google Shape;164;p10"/>
          <p:cNvSpPr/>
          <p:nvPr/>
        </p:nvSpPr>
        <p:spPr>
          <a:xfrm rot="7018826" flipH="1">
            <a:off x="2857318" y="-764238"/>
            <a:ext cx="4267951" cy="262576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0"/>
          <p:cNvSpPr/>
          <p:nvPr/>
        </p:nvSpPr>
        <p:spPr>
          <a:xfrm rot="-8259636" flipH="1">
            <a:off x="4411264" y="3000624"/>
            <a:ext cx="3210911" cy="3197598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0"/>
          <p:cNvSpPr/>
          <p:nvPr/>
        </p:nvSpPr>
        <p:spPr>
          <a:xfrm>
            <a:off x="2285225" y="3225607"/>
            <a:ext cx="1419128" cy="12517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3_AF9DCAC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title"/>
          </p:nvPr>
        </p:nvSpPr>
        <p:spPr>
          <a:xfrm>
            <a:off x="805778" y="1656120"/>
            <a:ext cx="7528530" cy="1148100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0"/>
              <a:t>Library Management </a:t>
            </a:r>
            <a:br>
              <a:rPr lang="en-US" sz="4800" b="0"/>
            </a:br>
            <a:r>
              <a:rPr lang="en-US" sz="4800" b="0"/>
              <a:t>System</a:t>
            </a:r>
            <a:endParaRPr lang="en" sz="4800" b="0"/>
          </a:p>
          <a:p>
            <a:pPr marL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4800"/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1"/>
          </p:nvPr>
        </p:nvSpPr>
        <p:spPr>
          <a:xfrm>
            <a:off x="2640593" y="2805961"/>
            <a:ext cx="3858900" cy="9120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spcAft>
                <a:spcPts val="600"/>
              </a:spcAft>
              <a:buNone/>
            </a:pPr>
            <a:r>
              <a:rPr lang="en-US" dirty="0"/>
              <a:t>Sydney Lieske</a:t>
            </a:r>
          </a:p>
          <a:p>
            <a:pPr marL="0" lvl="0" indent="0">
              <a:spcBef>
                <a:spcPts val="0"/>
              </a:spcBef>
              <a:spcAft>
                <a:spcPts val="600"/>
              </a:spcAft>
              <a:buSzPts val="1100"/>
              <a:buFont typeface="Arial"/>
              <a:buNone/>
            </a:pPr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F8E29-D30B-AA94-8AFE-869EE794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Queries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DFD78-E642-2773-E5FD-197C7CCC4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363" y="1422431"/>
            <a:ext cx="8192082" cy="447777"/>
          </a:xfrm>
        </p:spPr>
        <p:txBody>
          <a:bodyPr/>
          <a:lstStyle/>
          <a:p>
            <a:pPr algn="l"/>
            <a:r>
              <a:rPr lang="en-US" sz="1100" b="0"/>
              <a:t>Selects the name and phone number of each employee who has not returned a book along with how long ago the</a:t>
            </a:r>
            <a:endParaRPr lang="en-US" sz="1100"/>
          </a:p>
          <a:p>
            <a:pPr algn="l"/>
            <a:r>
              <a:rPr lang="en-US" sz="1100" b="0"/>
              <a:t>book was checked out</a:t>
            </a:r>
            <a:endParaRPr lang="en-US" sz="1100"/>
          </a:p>
        </p:txBody>
      </p:sp>
      <p:pic>
        <p:nvPicPr>
          <p:cNvPr id="10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02C872E-96D0-10F2-32C6-B54633E1F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11" y="2988141"/>
            <a:ext cx="2743200" cy="564776"/>
          </a:xfrm>
          <a:prstGeom prst="rect">
            <a:avLst/>
          </a:prstGeom>
        </p:spPr>
      </p:pic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48CA9F4C-7A72-EB87-63C9-A78B7BB6C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48" y="2034542"/>
            <a:ext cx="3600449" cy="78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94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A836CA-352B-7077-8C77-E454C523A05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019300" y="1964531"/>
            <a:ext cx="5105400" cy="1213800"/>
          </a:xfrm>
        </p:spPr>
        <p:txBody>
          <a:bodyPr/>
          <a:lstStyle/>
          <a:p>
            <a:r>
              <a:rPr lang="en-US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65737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64B430-D7A1-AFF3-2118-8492C96663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dirty="0"/>
              <a:t>The database is for a library's catalog of books, noting which ones are available and information about the book, such as:</a:t>
            </a:r>
          </a:p>
          <a:p>
            <a:pPr marL="323850" indent="-171450">
              <a:buFont typeface="Arial"/>
              <a:buChar char="•"/>
            </a:pPr>
            <a:r>
              <a:rPr lang="en-US" dirty="0"/>
              <a:t>Author</a:t>
            </a:r>
          </a:p>
          <a:p>
            <a:pPr marL="323850" indent="-171450">
              <a:buFont typeface="Arial"/>
              <a:buChar char="•"/>
            </a:pPr>
            <a:r>
              <a:rPr lang="en-US" dirty="0"/>
              <a:t>Publisher</a:t>
            </a:r>
          </a:p>
          <a:p>
            <a:pPr marL="323850" indent="-171450">
              <a:buFont typeface="Arial"/>
              <a:buChar char="•"/>
            </a:pPr>
            <a:r>
              <a:rPr lang="en-US" dirty="0"/>
              <a:t>Number of copies available</a:t>
            </a:r>
          </a:p>
          <a:p>
            <a:pPr marL="323850" indent="-171450">
              <a:buFont typeface="Arial"/>
              <a:buChar char="•"/>
            </a:pPr>
            <a:r>
              <a:rPr lang="en-US" dirty="0"/>
              <a:t>Title </a:t>
            </a:r>
          </a:p>
          <a:p>
            <a:pPr marL="323850" indent="-171450">
              <a:buFont typeface="Arial"/>
              <a:buChar char="•"/>
            </a:pPr>
            <a:r>
              <a:rPr lang="en-US" dirty="0"/>
              <a:t>ISBN</a:t>
            </a:r>
          </a:p>
          <a:p>
            <a:pPr marL="323850" indent="-171450">
              <a:buFont typeface="Arial"/>
              <a:buChar char="•"/>
            </a:pPr>
            <a:r>
              <a:rPr lang="en-US" dirty="0"/>
              <a:t>Genre </a:t>
            </a:r>
          </a:p>
          <a:p>
            <a:pPr marL="323850" indent="-171450">
              <a:buFont typeface="Arial"/>
              <a:buChar char="•"/>
            </a:pPr>
            <a:r>
              <a:rPr lang="en-US" dirty="0"/>
              <a:t>Section in the library</a:t>
            </a:r>
          </a:p>
          <a:p>
            <a:pPr marL="323850" indent="-171450">
              <a:buFont typeface="Arial"/>
              <a:buChar char="•"/>
            </a:pPr>
            <a:r>
              <a:rPr lang="en-US" dirty="0"/>
              <a:t>Borrowed date and return date</a:t>
            </a:r>
          </a:p>
          <a:p>
            <a:pPr marL="152400" indent="0">
              <a:buNone/>
            </a:pPr>
            <a:endParaRPr lang="en-US"/>
          </a:p>
          <a:p>
            <a:pPr marL="152400" indent="0">
              <a:buNone/>
            </a:pPr>
            <a:r>
              <a:rPr lang="en-US" dirty="0"/>
              <a:t>This database is available to the librarians, assistant librarians, and library members. </a:t>
            </a:r>
          </a:p>
          <a:p>
            <a:pPr marL="323850" indent="-171450">
              <a:buFont typeface="Arial"/>
              <a:buChar char="•"/>
            </a:pPr>
            <a:r>
              <a:rPr lang="en-US" dirty="0"/>
              <a:t>Each has their own ID number (an EMPID and a MemberID, respectively).</a:t>
            </a:r>
          </a:p>
          <a:p>
            <a:pPr marL="323850" indent="-171450">
              <a:buFont typeface="Arial"/>
              <a:buChar char="•"/>
            </a:pPr>
            <a:r>
              <a:rPr lang="en-US" dirty="0"/>
              <a:t>Members have an account with their date of birth, username, and password.</a:t>
            </a:r>
          </a:p>
          <a:p>
            <a:pPr marL="323850" indent="-171450">
              <a:buFont typeface="Arial"/>
              <a:buChar char="•"/>
            </a:pPr>
            <a:r>
              <a:rPr lang="en-US" dirty="0"/>
              <a:t>Workers at the library have a </a:t>
            </a:r>
            <a:r>
              <a:rPr lang="en-US" dirty="0" err="1"/>
              <a:t>libraryID</a:t>
            </a:r>
            <a:r>
              <a:rPr lang="en-US" dirty="0"/>
              <a:t>, JobID, and </a:t>
            </a:r>
            <a:r>
              <a:rPr lang="en-US" dirty="0" err="1"/>
              <a:t>JobType</a:t>
            </a:r>
            <a:r>
              <a:rPr lang="en-US" dirty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980730-0FD6-1718-A469-A8AB7918A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dirty="0"/>
              <a:t>Overview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16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E965C8-29DB-9AC3-71D8-3B5550736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dirty="0"/>
              <a:t> </a:t>
            </a:r>
            <a:br>
              <a:rPr lang="en-US" b="0" dirty="0"/>
            </a:br>
            <a:r>
              <a:rPr lang="en-US" b="0" dirty="0"/>
              <a:t>Business Rules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F5DB26-0C8F-05C9-6406-099F01B1CD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/>
              <a:t>1. Each author can write 1 or more books.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/>
              <a:t>2. Each member can have many checkouts. 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/>
              <a:t>3. One librarian can work at 1 book register.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/>
              <a:t>4. Each book can have many copies.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/>
              <a:t>5. Each book can be published by 1 publisher.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/>
              <a:t>6. Each section is located at a library.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/>
              <a:t>7. Many employees can work at a library. 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/>
              <a:t>8. Each library can employ many employees.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/>
              <a:t>9. Each employee has 1 job. 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/>
              <a:t>10. Each library uses member accounts. </a:t>
            </a:r>
          </a:p>
        </p:txBody>
      </p:sp>
    </p:spTree>
    <p:extLst>
      <p:ext uri="{BB962C8B-B14F-4D97-AF65-F5344CB8AC3E}">
        <p14:creationId xmlns:p14="http://schemas.microsoft.com/office/powerpoint/2010/main" val="80022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814A07-79A2-B416-5841-A211B8A42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dirty="0"/>
              <a:t>ER Diagram &amp; Explanation</a:t>
            </a:r>
            <a:endParaRPr lang="en-US" dirty="0"/>
          </a:p>
        </p:txBody>
      </p:sp>
      <p:pic>
        <p:nvPicPr>
          <p:cNvPr id="5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28134975-790B-9D30-6BB5-6FEC7A69D0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7" t="22667" r="1374" b="2444"/>
          <a:stretch/>
        </p:blipFill>
        <p:spPr>
          <a:xfrm>
            <a:off x="1151627" y="1102386"/>
            <a:ext cx="6851723" cy="363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5385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E31EAB-ECC1-C70F-2AA8-995E5599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dirty="0"/>
              <a:t>Data Dictionary</a:t>
            </a:r>
            <a:endParaRPr lang="en-US" dirty="0"/>
          </a:p>
        </p:txBody>
      </p:sp>
      <p:pic>
        <p:nvPicPr>
          <p:cNvPr id="2" name="Picture 3" descr="Table&#10;&#10;Description automatically generated">
            <a:extLst>
              <a:ext uri="{FF2B5EF4-FFF2-40B4-BE49-F238E27FC236}">
                <a16:creationId xmlns:a16="http://schemas.microsoft.com/office/drawing/2014/main" id="{33280238-BF4A-8AEC-250D-D4726B3E7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67" y="1427155"/>
            <a:ext cx="3533997" cy="1232579"/>
          </a:xfrm>
          <a:prstGeom prst="rect">
            <a:avLst/>
          </a:prstGeom>
        </p:spPr>
      </p:pic>
      <p:pic>
        <p:nvPicPr>
          <p:cNvPr id="4" name="Picture 5" descr="Table&#10;&#10;Description automatically generated">
            <a:extLst>
              <a:ext uri="{FF2B5EF4-FFF2-40B4-BE49-F238E27FC236}">
                <a16:creationId xmlns:a16="http://schemas.microsoft.com/office/drawing/2014/main" id="{7FB42878-5187-5B26-6132-A34E87128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987" y="1427890"/>
            <a:ext cx="4012461" cy="188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58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933A36-811C-D664-3358-DD278E19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dirty="0"/>
              <a:t>Creating Tables</a:t>
            </a:r>
            <a:endParaRPr lang="en-US" dirty="0"/>
          </a:p>
        </p:txBody>
      </p:sp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9B16A12E-6B0C-E1F7-ACE7-AE22E3D28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8" y="1895586"/>
            <a:ext cx="3192236" cy="1352326"/>
          </a:xfrm>
          <a:prstGeom prst="rect">
            <a:avLst/>
          </a:prstGeom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EB8F0615-6163-650A-BE44-07B352489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472" y="1846186"/>
            <a:ext cx="4362450" cy="144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91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4DC0-0E3B-9A36-FD47-C11C8468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dirty="0"/>
              <a:t>Insert &amp; Update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42575B1-A769-20BD-AD02-878AECAAE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712539"/>
            <a:ext cx="3850642" cy="692748"/>
          </a:xfrm>
          <a:prstGeom prst="rect">
            <a:avLst/>
          </a:prstGeom>
        </p:spPr>
      </p:pic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B8699F2B-1E7E-DABE-B727-98361EC08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60" y="2777218"/>
            <a:ext cx="2141765" cy="956583"/>
          </a:xfrm>
          <a:prstGeom prst="rect">
            <a:avLst/>
          </a:prstGeom>
        </p:spPr>
      </p:pic>
      <p:pic>
        <p:nvPicPr>
          <p:cNvPr id="11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52C13EE-A124-5890-81C6-66BC960ED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489" y="2920416"/>
            <a:ext cx="2743200" cy="813062"/>
          </a:xfrm>
          <a:prstGeom prst="rect">
            <a:avLst/>
          </a:prstGeom>
        </p:spPr>
      </p:pic>
      <p:pic>
        <p:nvPicPr>
          <p:cNvPr id="12" name="Picture 12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F607A1E3-1F3D-9E5C-B826-4F01567CD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4489" y="1712382"/>
            <a:ext cx="2743200" cy="83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60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6923C5-87CF-D5D0-FDA5-F6B2A4ADF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Queries</a:t>
            </a:r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C72CBAF-8D52-379D-F96E-271F3BA1DAE6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908301" y="1527652"/>
            <a:ext cx="7316318" cy="467400"/>
          </a:xfrm>
        </p:spPr>
        <p:txBody>
          <a:bodyPr/>
          <a:lstStyle/>
          <a:p>
            <a:pPr algn="l"/>
            <a:r>
              <a:rPr lang="en-US" sz="1100" b="0" dirty="0">
                <a:solidFill>
                  <a:schemeClr val="accent2"/>
                </a:solidFill>
              </a:rPr>
              <a:t>Selects the name of a book along with the name of the author who wrote it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6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55C5FA85-E788-C92D-2C05-7BAA6C37B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93" y="1992241"/>
            <a:ext cx="5110842" cy="465051"/>
          </a:xfrm>
          <a:prstGeom prst="rect">
            <a:avLst/>
          </a:prstGeom>
        </p:spPr>
      </p:pic>
      <p:pic>
        <p:nvPicPr>
          <p:cNvPr id="7" name="Picture 8" descr="Table&#10;&#10;Description automatically generated">
            <a:extLst>
              <a:ext uri="{FF2B5EF4-FFF2-40B4-BE49-F238E27FC236}">
                <a16:creationId xmlns:a16="http://schemas.microsoft.com/office/drawing/2014/main" id="{D77E4EAD-5282-DEB2-E729-96F574200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92" y="2572211"/>
            <a:ext cx="2192111" cy="146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71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611827-80C6-D94A-CDF7-CE75346A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Queries</a:t>
            </a:r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7EB1308-26A0-DBB1-B382-C6B4B827D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373" y="1185549"/>
            <a:ext cx="7743246" cy="454500"/>
          </a:xfrm>
        </p:spPr>
        <p:txBody>
          <a:bodyPr/>
          <a:lstStyle/>
          <a:p>
            <a:pPr algn="l"/>
            <a:r>
              <a:rPr lang="en-US" sz="1100" b="0"/>
              <a:t>Selects the Author name, book name, member name, and the date of all books that have been checked out</a:t>
            </a:r>
            <a:endParaRPr lang="en-US" sz="1100"/>
          </a:p>
        </p:txBody>
      </p:sp>
      <p:pic>
        <p:nvPicPr>
          <p:cNvPr id="7" name="Picture 7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4954E6EC-4530-0B79-627C-3DADF53B7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06" y="2573911"/>
            <a:ext cx="3387799" cy="14709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56D8A0-F2F8-3649-08B5-6E795533DA8C}"/>
              </a:ext>
            </a:extLst>
          </p:cNvPr>
          <p:cNvSpPr txBox="1"/>
          <p:nvPr/>
        </p:nvSpPr>
        <p:spPr>
          <a:xfrm>
            <a:off x="5566144" y="1784941"/>
            <a:ext cx="274319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00">
              <a:latin typeface="Majari"/>
            </a:endParaRPr>
          </a:p>
        </p:txBody>
      </p:sp>
      <p:pic>
        <p:nvPicPr>
          <p:cNvPr id="2" name="Picture 2" descr="Text, letter&#10;&#10;Description automatically generated">
            <a:extLst>
              <a:ext uri="{FF2B5EF4-FFF2-40B4-BE49-F238E27FC236}">
                <a16:creationId xmlns:a16="http://schemas.microsoft.com/office/drawing/2014/main" id="{C30C130B-FBDD-96C6-D025-56FC01BE4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470" y="1700972"/>
            <a:ext cx="4364665" cy="87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80278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On-screen Show (16:9)</PresentationFormat>
  <Paragraphs>40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Elegant Education Pack for Students by Slidesgo</vt:lpstr>
      <vt:lpstr>Library Management  System </vt:lpstr>
      <vt:lpstr>Overview </vt:lpstr>
      <vt:lpstr>  Business Rules</vt:lpstr>
      <vt:lpstr>ER Diagram &amp; Explanation</vt:lpstr>
      <vt:lpstr>Data Dictionary</vt:lpstr>
      <vt:lpstr>Creating Tables</vt:lpstr>
      <vt:lpstr>Insert &amp; Update</vt:lpstr>
      <vt:lpstr>Queries</vt:lpstr>
      <vt:lpstr>Queries</vt:lpstr>
      <vt:lpstr>Queries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 Management System </dc:title>
  <cp:lastModifiedBy>Lieske, Sydney</cp:lastModifiedBy>
  <cp:revision>77</cp:revision>
  <dcterms:modified xsi:type="dcterms:W3CDTF">2023-02-21T04:02:27Z</dcterms:modified>
</cp:coreProperties>
</file>