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5" autoAdjust="0"/>
    <p:restoredTop sz="86502" autoAdjust="0"/>
  </p:normalViewPr>
  <p:slideViewPr>
    <p:cSldViewPr>
      <p:cViewPr varScale="1">
        <p:scale>
          <a:sx n="47" d="100"/>
          <a:sy n="47" d="100"/>
        </p:scale>
        <p:origin x="-101" y="-6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BEB3-201D-4901-A31B-76084F4BF9E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0067-80D6-4A2E-9E7C-5862F28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4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BEB3-201D-4901-A31B-76084F4BF9E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0067-80D6-4A2E-9E7C-5862F28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9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BEB3-201D-4901-A31B-76084F4BF9E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0067-80D6-4A2E-9E7C-5862F28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1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BEB3-201D-4901-A31B-76084F4BF9E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0067-80D6-4A2E-9E7C-5862F28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BEB3-201D-4901-A31B-76084F4BF9E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0067-80D6-4A2E-9E7C-5862F28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9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BEB3-201D-4901-A31B-76084F4BF9E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0067-80D6-4A2E-9E7C-5862F28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BEB3-201D-4901-A31B-76084F4BF9E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0067-80D6-4A2E-9E7C-5862F28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BEB3-201D-4901-A31B-76084F4BF9E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0067-80D6-4A2E-9E7C-5862F28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0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BEB3-201D-4901-A31B-76084F4BF9E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0067-80D6-4A2E-9E7C-5862F28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BEB3-201D-4901-A31B-76084F4BF9E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0067-80D6-4A2E-9E7C-5862F28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BEB3-201D-4901-A31B-76084F4BF9E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0067-80D6-4A2E-9E7C-5862F28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0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BEB3-201D-4901-A31B-76084F4BF9E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067-80D6-4A2E-9E7C-5862F28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Weather Data Analysis</a:t>
            </a:r>
            <a:br>
              <a:rPr lang="en-US" dirty="0" smtClean="0"/>
            </a:br>
            <a:r>
              <a:rPr lang="en-US" dirty="0" smtClean="0"/>
              <a:t>Houston TX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 </a:t>
            </a:r>
            <a:r>
              <a:rPr lang="en-US" dirty="0" err="1" smtClean="0"/>
              <a:t>Nef</a:t>
            </a:r>
            <a:r>
              <a:rPr lang="en-US" dirty="0" smtClean="0"/>
              <a:t> Silas </a:t>
            </a:r>
            <a:r>
              <a:rPr lang="en-US" dirty="0" err="1" smtClean="0"/>
              <a:t>Vibhuti</a:t>
            </a:r>
            <a:r>
              <a:rPr lang="en-US" dirty="0" smtClean="0"/>
              <a:t> </a:t>
            </a:r>
            <a:r>
              <a:rPr lang="en-US" dirty="0" err="1" smtClean="0"/>
              <a:t>Vikram</a:t>
            </a:r>
            <a:r>
              <a:rPr lang="en-US" dirty="0" smtClean="0"/>
              <a:t> Wayne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20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Lessons Learned Wayne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7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What problem are we trying to solve? Dan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/>
              <a:t>Power BI </a:t>
            </a:r>
            <a:r>
              <a:rPr lang="en-US" dirty="0" smtClean="0"/>
              <a:t>report/dashboard </a:t>
            </a:r>
            <a:r>
              <a:rPr lang="en-US" dirty="0"/>
              <a:t>that includes weather history </a:t>
            </a:r>
            <a:r>
              <a:rPr lang="en-US" dirty="0" smtClean="0"/>
              <a:t>data for Houston TX</a:t>
            </a:r>
          </a:p>
          <a:p>
            <a:r>
              <a:rPr lang="en-US" dirty="0" smtClean="0"/>
              <a:t>Similar records available for 10 US cities</a:t>
            </a:r>
          </a:p>
        </p:txBody>
      </p:sp>
    </p:spTree>
    <p:extLst>
      <p:ext uri="{BB962C8B-B14F-4D97-AF65-F5344CB8AC3E}">
        <p14:creationId xmlns:p14="http://schemas.microsoft.com/office/powerpoint/2010/main" val="168602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What data are you using and why? Dan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Data: daily temperature and precipitation records over one 365 days</a:t>
            </a:r>
          </a:p>
          <a:p>
            <a:r>
              <a:rPr lang="en-US" dirty="0" smtClean="0"/>
              <a:t>Why Houston?</a:t>
            </a:r>
          </a:p>
          <a:p>
            <a:pPr lvl="1"/>
            <a:r>
              <a:rPr lang="en-US" dirty="0" smtClean="0"/>
              <a:t>Large city</a:t>
            </a:r>
          </a:p>
          <a:p>
            <a:pPr lvl="1"/>
            <a:r>
              <a:rPr lang="en-US" dirty="0" smtClean="0"/>
              <a:t>Wide range of temperature</a:t>
            </a:r>
          </a:p>
          <a:p>
            <a:r>
              <a:rPr lang="en-US" smtClean="0"/>
              <a:t>Query</a:t>
            </a:r>
            <a:r>
              <a:rPr lang="en-US" dirty="0" smtClean="0"/>
              <a:t>: New Column: Location</a:t>
            </a:r>
          </a:p>
          <a:p>
            <a:r>
              <a:rPr lang="en-US" dirty="0" smtClean="0"/>
              <a:t>Report</a:t>
            </a:r>
          </a:p>
          <a:p>
            <a:pPr lvl="1"/>
            <a:r>
              <a:rPr lang="en-US" dirty="0" smtClean="0"/>
              <a:t>Slicers: date</a:t>
            </a:r>
          </a:p>
          <a:p>
            <a:pPr lvl="1"/>
            <a:r>
              <a:rPr lang="en-US" dirty="0" smtClean="0"/>
              <a:t>Cards/KPIs: date, location, temperature , precipitation </a:t>
            </a:r>
          </a:p>
          <a:p>
            <a:pPr lvl="1"/>
            <a:r>
              <a:rPr lang="en-US" dirty="0" smtClean="0"/>
              <a:t>line charts: min/max temperature/ precipitation by date</a:t>
            </a:r>
          </a:p>
          <a:p>
            <a:r>
              <a:rPr lang="en-US" dirty="0" smtClean="0"/>
              <a:t>ERD: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8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What specific item[s] we cleaned and transformed </a:t>
            </a:r>
            <a:r>
              <a:rPr lang="en-US" sz="440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3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ERD Data Model </a:t>
            </a:r>
            <a:r>
              <a:rPr lang="en-US" sz="440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4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DAX, Custom Formulas, Parameters Silas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8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Dashboard </a:t>
            </a:r>
            <a:r>
              <a:rPr lang="en-US" sz="440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Vibhuti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9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KPIs and Advance Visualization </a:t>
            </a:r>
            <a:r>
              <a:rPr lang="en-US" sz="440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Vikram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Power BI Service and Collaboration </a:t>
            </a:r>
            <a:r>
              <a:rPr lang="en-US" sz="440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Vikram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7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134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Weather Data Analysis Houston TX</vt:lpstr>
      <vt:lpstr>What problem are we trying to solve? Dan</vt:lpstr>
      <vt:lpstr>What data are you using and why? Dan</vt:lpstr>
      <vt:lpstr>What specific item[s] we cleaned and transformed Nef</vt:lpstr>
      <vt:lpstr>ERD Data Model Nef</vt:lpstr>
      <vt:lpstr>DAX, Custom Formulas, Parameters Silas</vt:lpstr>
      <vt:lpstr>Dashboard Vibhuti</vt:lpstr>
      <vt:lpstr>KPIs and Advance Visualization Vikram</vt:lpstr>
      <vt:lpstr>Power BI Service and Collaboration Vikram</vt:lpstr>
      <vt:lpstr>Lessons Learned Wayne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Data Analysis Houston TX</dc:title>
  <dc:creator>D F</dc:creator>
  <cp:lastModifiedBy>D F</cp:lastModifiedBy>
  <cp:revision>4</cp:revision>
  <dcterms:created xsi:type="dcterms:W3CDTF">2023-08-07T16:21:57Z</dcterms:created>
  <dcterms:modified xsi:type="dcterms:W3CDTF">2023-08-07T16:50:34Z</dcterms:modified>
</cp:coreProperties>
</file>