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6" d="100"/>
          <a:sy n="46" d="100"/>
        </p:scale>
        <p:origin x="1090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F91A1-89C3-4104-9888-E1CEC53F9D6D}" type="datetimeFigureOut">
              <a:rPr lang="zh-CN" altLang="en-US" smtClean="0"/>
              <a:t>2016/3/30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9448-5DAE-4545-9A75-78AC9F75EE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104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F91A1-89C3-4104-9888-E1CEC53F9D6D}" type="datetimeFigureOut">
              <a:rPr lang="zh-CN" altLang="en-US" smtClean="0"/>
              <a:t>2016/3/30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9448-5DAE-4545-9A75-78AC9F75EE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530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F91A1-89C3-4104-9888-E1CEC53F9D6D}" type="datetimeFigureOut">
              <a:rPr lang="zh-CN" altLang="en-US" smtClean="0"/>
              <a:t>2016/3/30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9448-5DAE-4545-9A75-78AC9F75EE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3841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F91A1-89C3-4104-9888-E1CEC53F9D6D}" type="datetimeFigureOut">
              <a:rPr lang="zh-CN" altLang="en-US" smtClean="0"/>
              <a:t>2016/3/30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9448-5DAE-4545-9A75-78AC9F75EE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9958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F91A1-89C3-4104-9888-E1CEC53F9D6D}" type="datetimeFigureOut">
              <a:rPr lang="zh-CN" altLang="en-US" smtClean="0"/>
              <a:t>2016/3/30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9448-5DAE-4545-9A75-78AC9F75EE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9316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F91A1-89C3-4104-9888-E1CEC53F9D6D}" type="datetimeFigureOut">
              <a:rPr lang="zh-CN" altLang="en-US" smtClean="0"/>
              <a:t>2016/3/30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9448-5DAE-4545-9A75-78AC9F75EE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9357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F91A1-89C3-4104-9888-E1CEC53F9D6D}" type="datetimeFigureOut">
              <a:rPr lang="zh-CN" altLang="en-US" smtClean="0"/>
              <a:t>2016/3/30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9448-5DAE-4545-9A75-78AC9F75EE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3621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F91A1-89C3-4104-9888-E1CEC53F9D6D}" type="datetimeFigureOut">
              <a:rPr lang="zh-CN" altLang="en-US" smtClean="0"/>
              <a:t>2016/3/30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9448-5DAE-4545-9A75-78AC9F75EE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0571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F91A1-89C3-4104-9888-E1CEC53F9D6D}" type="datetimeFigureOut">
              <a:rPr lang="zh-CN" altLang="en-US" smtClean="0"/>
              <a:t>2016/3/30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9448-5DAE-4545-9A75-78AC9F75EE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891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F91A1-89C3-4104-9888-E1CEC53F9D6D}" type="datetimeFigureOut">
              <a:rPr lang="zh-CN" altLang="en-US" smtClean="0"/>
              <a:t>2016/3/30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9448-5DAE-4545-9A75-78AC9F75EE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9803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F91A1-89C3-4104-9888-E1CEC53F9D6D}" type="datetimeFigureOut">
              <a:rPr lang="zh-CN" altLang="en-US" smtClean="0"/>
              <a:t>2016/3/30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9448-5DAE-4545-9A75-78AC9F75EE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7328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F91A1-89C3-4104-9888-E1CEC53F9D6D}" type="datetimeFigureOut">
              <a:rPr lang="zh-CN" altLang="en-US" smtClean="0"/>
              <a:t>2016/3/30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09448-5DAE-4545-9A75-78AC9F75EE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6767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哈哈哈哈哈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嘻嘻嘻嘻嘻嘻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2840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谁</a:t>
            </a:r>
            <a:r>
              <a:rPr lang="zh-CN" altLang="en-US" dirty="0" smtClean="0"/>
              <a:t>看谁智障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541222" y="2759825"/>
            <a:ext cx="5769033" cy="2327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4821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宽屏</PresentationFormat>
  <Paragraphs>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Office 主题</vt:lpstr>
      <vt:lpstr>哈哈哈哈哈</vt:lpstr>
      <vt:lpstr>谁看谁智障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哈哈哈哈哈</dc:title>
  <dc:creator>gzc</dc:creator>
  <cp:lastModifiedBy>gzc</cp:lastModifiedBy>
  <cp:revision>2</cp:revision>
  <dcterms:created xsi:type="dcterms:W3CDTF">2016-03-30T06:23:37Z</dcterms:created>
  <dcterms:modified xsi:type="dcterms:W3CDTF">2016-03-30T06:24:13Z</dcterms:modified>
</cp:coreProperties>
</file>