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F4075-8930-452A-B0E8-6C0F12156EB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A12C5-9D92-4DBE-9B12-1D851409F9FE}">
      <dgm:prSet phldrT="[Text]"/>
      <dgm:spPr/>
      <dgm:t>
        <a:bodyPr/>
        <a:lstStyle/>
        <a:p>
          <a:r>
            <a:rPr lang="en-US" dirty="0" smtClean="0"/>
            <a:t>logic circuits</a:t>
          </a:r>
          <a:endParaRPr lang="en-US" dirty="0"/>
        </a:p>
      </dgm:t>
    </dgm:pt>
    <dgm:pt modelId="{167F570E-875D-4437-B3C2-316865ED4B66}" type="parTrans" cxnId="{EE741C3B-EB4C-47A8-A371-CE0EE7E296BD}">
      <dgm:prSet/>
      <dgm:spPr/>
      <dgm:t>
        <a:bodyPr/>
        <a:lstStyle/>
        <a:p>
          <a:endParaRPr lang="en-US"/>
        </a:p>
      </dgm:t>
    </dgm:pt>
    <dgm:pt modelId="{DBEC90CB-2724-4246-A059-06A49725F2C4}" type="sibTrans" cxnId="{EE741C3B-EB4C-47A8-A371-CE0EE7E296BD}">
      <dgm:prSet/>
      <dgm:spPr/>
      <dgm:t>
        <a:bodyPr/>
        <a:lstStyle/>
        <a:p>
          <a:endParaRPr lang="en-US"/>
        </a:p>
      </dgm:t>
    </dgm:pt>
    <dgm:pt modelId="{BA5D8D0F-468D-4869-B81F-889F00752E35}">
      <dgm:prSet phldrT="[Text]" custT="1"/>
      <dgm:spPr/>
      <dgm:t>
        <a:bodyPr/>
        <a:lstStyle/>
        <a:p>
          <a:pPr algn="just"/>
          <a:r>
            <a:rPr lang="en-US" sz="1400" dirty="0" smtClean="0"/>
            <a:t>until 1960s,constructed such as few transistors and resistors </a:t>
          </a:r>
          <a:endParaRPr lang="en-US" sz="1400" dirty="0"/>
        </a:p>
      </dgm:t>
    </dgm:pt>
    <dgm:pt modelId="{46019FFE-F6A4-4093-A444-7B22AF50B929}" type="parTrans" cxnId="{58DDD28D-0489-4E76-BB4F-E58AF2AB9737}">
      <dgm:prSet/>
      <dgm:spPr/>
      <dgm:t>
        <a:bodyPr/>
        <a:lstStyle/>
        <a:p>
          <a:endParaRPr lang="en-US"/>
        </a:p>
      </dgm:t>
    </dgm:pt>
    <dgm:pt modelId="{E83D36EB-94B6-4F7D-9471-72A800BF19E0}" type="sibTrans" cxnId="{58DDD28D-0489-4E76-BB4F-E58AF2AB9737}">
      <dgm:prSet/>
      <dgm:spPr/>
      <dgm:t>
        <a:bodyPr/>
        <a:lstStyle/>
        <a:p>
          <a:endParaRPr lang="en-US"/>
        </a:p>
      </dgm:t>
    </dgm:pt>
    <dgm:pt modelId="{77FDBC9F-EAEE-48C9-937A-263EB62E63AF}">
      <dgm:prSet phldrT="[Text]"/>
      <dgm:spPr/>
      <dgm:t>
        <a:bodyPr/>
        <a:lstStyle/>
        <a:p>
          <a:r>
            <a:rPr lang="en-US" dirty="0" smtClean="0"/>
            <a:t>integrated circuits</a:t>
          </a:r>
          <a:endParaRPr lang="en-US" dirty="0"/>
        </a:p>
      </dgm:t>
    </dgm:pt>
    <dgm:pt modelId="{8DACDBF2-19B2-443D-A918-97E12A50A6E0}" type="parTrans" cxnId="{0871ACC3-1629-40EC-A166-B4CF94E9A988}">
      <dgm:prSet/>
      <dgm:spPr/>
      <dgm:t>
        <a:bodyPr/>
        <a:lstStyle/>
        <a:p>
          <a:endParaRPr lang="en-US"/>
        </a:p>
      </dgm:t>
    </dgm:pt>
    <dgm:pt modelId="{292CA740-305A-486B-8260-989BD690E527}" type="sibTrans" cxnId="{0871ACC3-1629-40EC-A166-B4CF94E9A988}">
      <dgm:prSet/>
      <dgm:spPr/>
      <dgm:t>
        <a:bodyPr/>
        <a:lstStyle/>
        <a:p>
          <a:endParaRPr lang="en-US"/>
        </a:p>
      </dgm:t>
    </dgm:pt>
    <dgm:pt modelId="{1F1DC01A-CD84-4A08-9088-F95F11AAB05E}">
      <dgm:prSet phldrT="[Text]" custT="1"/>
      <dgm:spPr/>
      <dgm:t>
        <a:bodyPr/>
        <a:lstStyle/>
        <a:p>
          <a:pPr algn="just"/>
          <a:r>
            <a:rPr lang="en-US" sz="1400" dirty="0" smtClean="0"/>
            <a:t>to place a number of transistors, and thus an entire circuit, on a single chip, silicon wafer</a:t>
          </a:r>
          <a:endParaRPr lang="en-US" sz="1400" dirty="0"/>
        </a:p>
      </dgm:t>
    </dgm:pt>
    <dgm:pt modelId="{41BAA5BA-773F-4C08-A470-A4C05166B73A}" type="parTrans" cxnId="{10110F1B-9EFE-4F85-B859-8BB4BD05FC3E}">
      <dgm:prSet/>
      <dgm:spPr/>
      <dgm:t>
        <a:bodyPr/>
        <a:lstStyle/>
        <a:p>
          <a:endParaRPr lang="en-US"/>
        </a:p>
      </dgm:t>
    </dgm:pt>
    <dgm:pt modelId="{F52B28A5-E9B9-4EE5-AD53-2E76A487D631}" type="sibTrans" cxnId="{10110F1B-9EFE-4F85-B859-8BB4BD05FC3E}">
      <dgm:prSet/>
      <dgm:spPr/>
      <dgm:t>
        <a:bodyPr/>
        <a:lstStyle/>
        <a:p>
          <a:endParaRPr lang="en-US"/>
        </a:p>
      </dgm:t>
    </dgm:pt>
    <dgm:pt modelId="{17244537-5D42-4B32-A596-B6FDC8529533}">
      <dgm:prSet phldrT="[Text]"/>
      <dgm:spPr/>
      <dgm:t>
        <a:bodyPr/>
        <a:lstStyle/>
        <a:p>
          <a:r>
            <a:rPr lang="en-US" dirty="0" smtClean="0"/>
            <a:t>microprocessor</a:t>
          </a:r>
          <a:endParaRPr lang="en-US" dirty="0"/>
        </a:p>
      </dgm:t>
    </dgm:pt>
    <dgm:pt modelId="{DEAE9CB7-11FB-4A15-AE30-0DAC45A7C36F}" type="parTrans" cxnId="{45CEBEDE-2376-4E7E-9BCA-FFC27385946F}">
      <dgm:prSet/>
      <dgm:spPr/>
      <dgm:t>
        <a:bodyPr/>
        <a:lstStyle/>
        <a:p>
          <a:endParaRPr lang="en-US"/>
        </a:p>
      </dgm:t>
    </dgm:pt>
    <dgm:pt modelId="{6A2B7BF7-6C76-4C2A-BAB6-06E5D3880A52}" type="sibTrans" cxnId="{45CEBEDE-2376-4E7E-9BCA-FFC27385946F}">
      <dgm:prSet/>
      <dgm:spPr/>
      <dgm:t>
        <a:bodyPr/>
        <a:lstStyle/>
        <a:p>
          <a:endParaRPr lang="en-US"/>
        </a:p>
      </dgm:t>
    </dgm:pt>
    <dgm:pt modelId="{4A560C30-B365-44BE-8BD3-936798779EE8}">
      <dgm:prSet phldrT="[Text]" custT="1"/>
      <dgm:spPr/>
      <dgm:t>
        <a:bodyPr/>
        <a:lstStyle/>
        <a:p>
          <a:r>
            <a:rPr lang="en-US" sz="1400" dirty="0" smtClean="0"/>
            <a:t> a few million transistors</a:t>
          </a:r>
          <a:endParaRPr lang="en-US" sz="1400" dirty="0"/>
        </a:p>
      </dgm:t>
    </dgm:pt>
    <dgm:pt modelId="{72DD4D7C-AF99-40C2-87B7-31C77B4BFCA0}" type="parTrans" cxnId="{8EB6AB50-19EF-412F-BC6C-4A9B97FA571E}">
      <dgm:prSet/>
      <dgm:spPr/>
      <dgm:t>
        <a:bodyPr/>
        <a:lstStyle/>
        <a:p>
          <a:endParaRPr lang="en-US"/>
        </a:p>
      </dgm:t>
    </dgm:pt>
    <dgm:pt modelId="{70CD4A7D-F03E-411E-AFF0-E68AFCEDD605}" type="sibTrans" cxnId="{8EB6AB50-19EF-412F-BC6C-4A9B97FA571E}">
      <dgm:prSet/>
      <dgm:spPr/>
      <dgm:t>
        <a:bodyPr/>
        <a:lstStyle/>
        <a:p>
          <a:endParaRPr lang="en-US"/>
        </a:p>
      </dgm:t>
    </dgm:pt>
    <dgm:pt modelId="{73178F69-C060-4402-95DB-F1ED3CB95A56}">
      <dgm:prSet phldrT="[Text]" custT="1"/>
      <dgm:spPr/>
      <dgm:t>
        <a:bodyPr/>
        <a:lstStyle/>
        <a:p>
          <a:r>
            <a:rPr lang="en-US" sz="1400" dirty="0" smtClean="0"/>
            <a:t>more than 10 million transistors</a:t>
          </a:r>
          <a:endParaRPr lang="en-US" sz="1400" dirty="0"/>
        </a:p>
      </dgm:t>
    </dgm:pt>
    <dgm:pt modelId="{963E870C-1362-4453-A5F7-7CF617825542}" type="parTrans" cxnId="{20139B51-10D6-4D77-AC81-4974A5BE15C5}">
      <dgm:prSet/>
      <dgm:spPr/>
      <dgm:t>
        <a:bodyPr/>
        <a:lstStyle/>
        <a:p>
          <a:endParaRPr lang="en-US"/>
        </a:p>
      </dgm:t>
    </dgm:pt>
    <dgm:pt modelId="{A1C9B844-B11F-4ACE-B465-F53F608E5C0F}" type="sibTrans" cxnId="{20139B51-10D6-4D77-AC81-4974A5BE15C5}">
      <dgm:prSet/>
      <dgm:spPr/>
      <dgm:t>
        <a:bodyPr/>
        <a:lstStyle/>
        <a:p>
          <a:endParaRPr lang="en-US"/>
        </a:p>
      </dgm:t>
    </dgm:pt>
    <dgm:pt modelId="{4CBC458E-CF5D-4696-BDEF-EAFBD7BDE075}">
      <dgm:prSet phldrT="[Text]"/>
      <dgm:spPr/>
      <dgm:t>
        <a:bodyPr/>
        <a:lstStyle/>
        <a:p>
          <a:r>
            <a:rPr lang="en-US" dirty="0" smtClean="0"/>
            <a:t>Moore’s law</a:t>
          </a:r>
          <a:endParaRPr lang="en-US" dirty="0"/>
        </a:p>
      </dgm:t>
    </dgm:pt>
    <dgm:pt modelId="{965C7D0C-AEA6-4551-A614-784CEF16D522}" type="parTrans" cxnId="{EFB564A7-F58F-4307-8056-9F8886CE1A26}">
      <dgm:prSet/>
      <dgm:spPr/>
      <dgm:t>
        <a:bodyPr/>
        <a:lstStyle/>
        <a:p>
          <a:endParaRPr lang="en-US"/>
        </a:p>
      </dgm:t>
    </dgm:pt>
    <dgm:pt modelId="{9AFEB0A1-A022-4413-A64D-D564639937E8}" type="sibTrans" cxnId="{EFB564A7-F58F-4307-8056-9F8886CE1A26}">
      <dgm:prSet/>
      <dgm:spPr/>
      <dgm:t>
        <a:bodyPr/>
        <a:lstStyle/>
        <a:p>
          <a:endParaRPr lang="en-US"/>
        </a:p>
      </dgm:t>
    </dgm:pt>
    <dgm:pt modelId="{2C116DE2-9BB3-4ABE-9E35-512FC582E56D}" type="pres">
      <dgm:prSet presAssocID="{892F4075-8930-452A-B0E8-6C0F12156EB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0D2758-698A-4492-8F06-9F1B26FE1CB7}" type="pres">
      <dgm:prSet presAssocID="{524A12C5-9D92-4DBE-9B12-1D851409F9FE}" presName="composite" presStyleCnt="0"/>
      <dgm:spPr/>
    </dgm:pt>
    <dgm:pt modelId="{2900DBE3-1451-444D-AA78-18DCA0A0C61F}" type="pres">
      <dgm:prSet presAssocID="{524A12C5-9D92-4DBE-9B12-1D851409F9FE}" presName="bentUpArrow1" presStyleLbl="alignImgPlace1" presStyleIdx="0" presStyleCnt="3"/>
      <dgm:spPr/>
    </dgm:pt>
    <dgm:pt modelId="{06B7D254-1E1E-4404-9923-685CDA980362}" type="pres">
      <dgm:prSet presAssocID="{524A12C5-9D92-4DBE-9B12-1D851409F9F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2A365-640F-4B43-A5F2-58CF91EB440C}" type="pres">
      <dgm:prSet presAssocID="{524A12C5-9D92-4DBE-9B12-1D851409F9FE}" presName="ChildText" presStyleLbl="revTx" presStyleIdx="0" presStyleCnt="4" custScaleX="363581" custLinFactX="47975" custLinFactNeighborX="100000" custLinFactNeighborY="-22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F2C31-C611-4589-95B6-ECA44E2B811A}" type="pres">
      <dgm:prSet presAssocID="{DBEC90CB-2724-4246-A059-06A49725F2C4}" presName="sibTrans" presStyleCnt="0"/>
      <dgm:spPr/>
    </dgm:pt>
    <dgm:pt modelId="{D3CE491A-6960-418C-83C6-01B89624345C}" type="pres">
      <dgm:prSet presAssocID="{77FDBC9F-EAEE-48C9-937A-263EB62E63AF}" presName="composite" presStyleCnt="0"/>
      <dgm:spPr/>
    </dgm:pt>
    <dgm:pt modelId="{0B384A51-0B32-425C-A7A6-2FF5877C8D87}" type="pres">
      <dgm:prSet presAssocID="{77FDBC9F-EAEE-48C9-937A-263EB62E63AF}" presName="bentUpArrow1" presStyleLbl="alignImgPlace1" presStyleIdx="1" presStyleCnt="3"/>
      <dgm:spPr/>
    </dgm:pt>
    <dgm:pt modelId="{282776E5-E81C-42B7-B146-8F2D5548C49D}" type="pres">
      <dgm:prSet presAssocID="{77FDBC9F-EAEE-48C9-937A-263EB62E63A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DE14C-D469-4F9D-B9C3-99C5F69B7276}" type="pres">
      <dgm:prSet presAssocID="{77FDBC9F-EAEE-48C9-937A-263EB62E63AF}" presName="ChildText" presStyleLbl="revTx" presStyleIdx="1" presStyleCnt="4" custScaleX="355780" custLinFactX="32997" custLinFactNeighborX="100000" custLinFactNeighborY="-21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90EC7-5999-4594-9C3F-855EA57835AD}" type="pres">
      <dgm:prSet presAssocID="{292CA740-305A-486B-8260-989BD690E527}" presName="sibTrans" presStyleCnt="0"/>
      <dgm:spPr/>
    </dgm:pt>
    <dgm:pt modelId="{D4201DA3-EA2B-478F-812C-C402B4CEEAF8}" type="pres">
      <dgm:prSet presAssocID="{17244537-5D42-4B32-A596-B6FDC8529533}" presName="composite" presStyleCnt="0"/>
      <dgm:spPr/>
    </dgm:pt>
    <dgm:pt modelId="{677D8950-58F4-4B10-9DED-8A1BA37BBE3F}" type="pres">
      <dgm:prSet presAssocID="{17244537-5D42-4B32-A596-B6FDC8529533}" presName="bentUpArrow1" presStyleLbl="alignImgPlace1" presStyleIdx="2" presStyleCnt="3"/>
      <dgm:spPr/>
    </dgm:pt>
    <dgm:pt modelId="{D1150D8A-7BEA-44F0-939E-B6576DA6AB1C}" type="pres">
      <dgm:prSet presAssocID="{17244537-5D42-4B32-A596-B6FDC852953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F1B7E-DD7F-451D-A6B2-06AB7ADBCAA9}" type="pres">
      <dgm:prSet presAssocID="{17244537-5D42-4B32-A596-B6FDC8529533}" presName="ChildText" presStyleLbl="revTx" presStyleIdx="2" presStyleCnt="4" custScaleX="281880" custScaleY="34337" custLinFactX="100000" custLinFactNeighborX="1213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5100A-8839-467A-A823-8C9BF8D51498}" type="pres">
      <dgm:prSet presAssocID="{6A2B7BF7-6C76-4C2A-BAB6-06E5D3880A52}" presName="sibTrans" presStyleCnt="0"/>
      <dgm:spPr/>
    </dgm:pt>
    <dgm:pt modelId="{902D0ECE-5ADC-40E9-913A-6C110B33ADF0}" type="pres">
      <dgm:prSet presAssocID="{4CBC458E-CF5D-4696-BDEF-EAFBD7BDE075}" presName="composite" presStyleCnt="0"/>
      <dgm:spPr/>
    </dgm:pt>
    <dgm:pt modelId="{D3D085A1-7E88-44DD-B875-4885F22B0230}" type="pres">
      <dgm:prSet presAssocID="{4CBC458E-CF5D-4696-BDEF-EAFBD7BDE07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19A44-DA26-4AE3-9046-BC9924282E44}" type="pres">
      <dgm:prSet presAssocID="{4CBC458E-CF5D-4696-BDEF-EAFBD7BDE075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33BE1-4E5D-473D-BAFD-6B82FAA4A5C3}" type="presOf" srcId="{1F1DC01A-CD84-4A08-9088-F95F11AAB05E}" destId="{D21DE14C-D469-4F9D-B9C3-99C5F69B7276}" srcOrd="0" destOrd="0" presId="urn:microsoft.com/office/officeart/2005/8/layout/StepDownProcess"/>
    <dgm:cxn modelId="{5A124E7D-B42F-4296-8D03-72E0C2947142}" type="presOf" srcId="{77FDBC9F-EAEE-48C9-937A-263EB62E63AF}" destId="{282776E5-E81C-42B7-B146-8F2D5548C49D}" srcOrd="0" destOrd="0" presId="urn:microsoft.com/office/officeart/2005/8/layout/StepDownProcess"/>
    <dgm:cxn modelId="{EEF76159-3C0E-40C9-A11E-F9D61E23B909}" type="presOf" srcId="{892F4075-8930-452A-B0E8-6C0F12156EB9}" destId="{2C116DE2-9BB3-4ABE-9E35-512FC582E56D}" srcOrd="0" destOrd="0" presId="urn:microsoft.com/office/officeart/2005/8/layout/StepDownProcess"/>
    <dgm:cxn modelId="{C35B7BCE-D6E0-40A9-A629-FF6F32956586}" type="presOf" srcId="{4CBC458E-CF5D-4696-BDEF-EAFBD7BDE075}" destId="{D3D085A1-7E88-44DD-B875-4885F22B0230}" srcOrd="0" destOrd="0" presId="urn:microsoft.com/office/officeart/2005/8/layout/StepDownProcess"/>
    <dgm:cxn modelId="{8EB6AB50-19EF-412F-BC6C-4A9B97FA571E}" srcId="{17244537-5D42-4B32-A596-B6FDC8529533}" destId="{4A560C30-B365-44BE-8BD3-936798779EE8}" srcOrd="0" destOrd="0" parTransId="{72DD4D7C-AF99-40C2-87B7-31C77B4BFCA0}" sibTransId="{70CD4A7D-F03E-411E-AFF0-E68AFCEDD605}"/>
    <dgm:cxn modelId="{5D523820-0787-4AA1-B78A-926556503288}" type="presOf" srcId="{17244537-5D42-4B32-A596-B6FDC8529533}" destId="{D1150D8A-7BEA-44F0-939E-B6576DA6AB1C}" srcOrd="0" destOrd="0" presId="urn:microsoft.com/office/officeart/2005/8/layout/StepDownProcess"/>
    <dgm:cxn modelId="{20139B51-10D6-4D77-AC81-4974A5BE15C5}" srcId="{4CBC458E-CF5D-4696-BDEF-EAFBD7BDE075}" destId="{73178F69-C060-4402-95DB-F1ED3CB95A56}" srcOrd="0" destOrd="0" parTransId="{963E870C-1362-4453-A5F7-7CF617825542}" sibTransId="{A1C9B844-B11F-4ACE-B465-F53F608E5C0F}"/>
    <dgm:cxn modelId="{10110F1B-9EFE-4F85-B859-8BB4BD05FC3E}" srcId="{77FDBC9F-EAEE-48C9-937A-263EB62E63AF}" destId="{1F1DC01A-CD84-4A08-9088-F95F11AAB05E}" srcOrd="0" destOrd="0" parTransId="{41BAA5BA-773F-4C08-A470-A4C05166B73A}" sibTransId="{F52B28A5-E9B9-4EE5-AD53-2E76A487D631}"/>
    <dgm:cxn modelId="{0871ACC3-1629-40EC-A166-B4CF94E9A988}" srcId="{892F4075-8930-452A-B0E8-6C0F12156EB9}" destId="{77FDBC9F-EAEE-48C9-937A-263EB62E63AF}" srcOrd="1" destOrd="0" parTransId="{8DACDBF2-19B2-443D-A918-97E12A50A6E0}" sibTransId="{292CA740-305A-486B-8260-989BD690E527}"/>
    <dgm:cxn modelId="{EE741C3B-EB4C-47A8-A371-CE0EE7E296BD}" srcId="{892F4075-8930-452A-B0E8-6C0F12156EB9}" destId="{524A12C5-9D92-4DBE-9B12-1D851409F9FE}" srcOrd="0" destOrd="0" parTransId="{167F570E-875D-4437-B3C2-316865ED4B66}" sibTransId="{DBEC90CB-2724-4246-A059-06A49725F2C4}"/>
    <dgm:cxn modelId="{EFB564A7-F58F-4307-8056-9F8886CE1A26}" srcId="{892F4075-8930-452A-B0E8-6C0F12156EB9}" destId="{4CBC458E-CF5D-4696-BDEF-EAFBD7BDE075}" srcOrd="3" destOrd="0" parTransId="{965C7D0C-AEA6-4551-A614-784CEF16D522}" sibTransId="{9AFEB0A1-A022-4413-A64D-D564639937E8}"/>
    <dgm:cxn modelId="{45CEBEDE-2376-4E7E-9BCA-FFC27385946F}" srcId="{892F4075-8930-452A-B0E8-6C0F12156EB9}" destId="{17244537-5D42-4B32-A596-B6FDC8529533}" srcOrd="2" destOrd="0" parTransId="{DEAE9CB7-11FB-4A15-AE30-0DAC45A7C36F}" sibTransId="{6A2B7BF7-6C76-4C2A-BAB6-06E5D3880A52}"/>
    <dgm:cxn modelId="{D27F921E-4A81-4EA9-8001-AD6512FB6C4D}" type="presOf" srcId="{73178F69-C060-4402-95DB-F1ED3CB95A56}" destId="{EE919A44-DA26-4AE3-9046-BC9924282E44}" srcOrd="0" destOrd="0" presId="urn:microsoft.com/office/officeart/2005/8/layout/StepDownProcess"/>
    <dgm:cxn modelId="{A557FF5D-5C96-401D-A98A-B8CDA534993E}" type="presOf" srcId="{524A12C5-9D92-4DBE-9B12-1D851409F9FE}" destId="{06B7D254-1E1E-4404-9923-685CDA980362}" srcOrd="0" destOrd="0" presId="urn:microsoft.com/office/officeart/2005/8/layout/StepDownProcess"/>
    <dgm:cxn modelId="{58DDD28D-0489-4E76-BB4F-E58AF2AB9737}" srcId="{524A12C5-9D92-4DBE-9B12-1D851409F9FE}" destId="{BA5D8D0F-468D-4869-B81F-889F00752E35}" srcOrd="0" destOrd="0" parTransId="{46019FFE-F6A4-4093-A444-7B22AF50B929}" sibTransId="{E83D36EB-94B6-4F7D-9471-72A800BF19E0}"/>
    <dgm:cxn modelId="{0D67BC0C-4F27-445A-86B2-B59C6A6816EC}" type="presOf" srcId="{4A560C30-B365-44BE-8BD3-936798779EE8}" destId="{A47F1B7E-DD7F-451D-A6B2-06AB7ADBCAA9}" srcOrd="0" destOrd="0" presId="urn:microsoft.com/office/officeart/2005/8/layout/StepDownProcess"/>
    <dgm:cxn modelId="{48961081-461E-4013-8F6C-AD97B49A81DA}" type="presOf" srcId="{BA5D8D0F-468D-4869-B81F-889F00752E35}" destId="{04D2A365-640F-4B43-A5F2-58CF91EB440C}" srcOrd="0" destOrd="0" presId="urn:microsoft.com/office/officeart/2005/8/layout/StepDownProcess"/>
    <dgm:cxn modelId="{18C3F154-CC15-4E10-AE7C-BC78CBB0732B}" type="presParOf" srcId="{2C116DE2-9BB3-4ABE-9E35-512FC582E56D}" destId="{480D2758-698A-4492-8F06-9F1B26FE1CB7}" srcOrd="0" destOrd="0" presId="urn:microsoft.com/office/officeart/2005/8/layout/StepDownProcess"/>
    <dgm:cxn modelId="{AF6B58E8-ABF0-4E26-80F3-56F07D7DB734}" type="presParOf" srcId="{480D2758-698A-4492-8F06-9F1B26FE1CB7}" destId="{2900DBE3-1451-444D-AA78-18DCA0A0C61F}" srcOrd="0" destOrd="0" presId="urn:microsoft.com/office/officeart/2005/8/layout/StepDownProcess"/>
    <dgm:cxn modelId="{565E727F-0533-4999-BB4E-2B2570E2DE3F}" type="presParOf" srcId="{480D2758-698A-4492-8F06-9F1B26FE1CB7}" destId="{06B7D254-1E1E-4404-9923-685CDA980362}" srcOrd="1" destOrd="0" presId="urn:microsoft.com/office/officeart/2005/8/layout/StepDownProcess"/>
    <dgm:cxn modelId="{EBEF21A3-CE53-4708-B3ED-3963125EA325}" type="presParOf" srcId="{480D2758-698A-4492-8F06-9F1B26FE1CB7}" destId="{04D2A365-640F-4B43-A5F2-58CF91EB440C}" srcOrd="2" destOrd="0" presId="urn:microsoft.com/office/officeart/2005/8/layout/StepDownProcess"/>
    <dgm:cxn modelId="{C4519CAF-173D-4869-9826-6EDAA738B193}" type="presParOf" srcId="{2C116DE2-9BB3-4ABE-9E35-512FC582E56D}" destId="{DCCF2C31-C611-4589-95B6-ECA44E2B811A}" srcOrd="1" destOrd="0" presId="urn:microsoft.com/office/officeart/2005/8/layout/StepDownProcess"/>
    <dgm:cxn modelId="{9F245C4B-FB6E-472B-BCD4-CEFD7A166199}" type="presParOf" srcId="{2C116DE2-9BB3-4ABE-9E35-512FC582E56D}" destId="{D3CE491A-6960-418C-83C6-01B89624345C}" srcOrd="2" destOrd="0" presId="urn:microsoft.com/office/officeart/2005/8/layout/StepDownProcess"/>
    <dgm:cxn modelId="{93C5D1ED-85EA-4CB2-8283-349ADA57AB63}" type="presParOf" srcId="{D3CE491A-6960-418C-83C6-01B89624345C}" destId="{0B384A51-0B32-425C-A7A6-2FF5877C8D87}" srcOrd="0" destOrd="0" presId="urn:microsoft.com/office/officeart/2005/8/layout/StepDownProcess"/>
    <dgm:cxn modelId="{1DB30F0D-FC18-49BC-B8F1-6A505416721D}" type="presParOf" srcId="{D3CE491A-6960-418C-83C6-01B89624345C}" destId="{282776E5-E81C-42B7-B146-8F2D5548C49D}" srcOrd="1" destOrd="0" presId="urn:microsoft.com/office/officeart/2005/8/layout/StepDownProcess"/>
    <dgm:cxn modelId="{E96F0396-326A-4F06-A81A-DBC3DC2C8872}" type="presParOf" srcId="{D3CE491A-6960-418C-83C6-01B89624345C}" destId="{D21DE14C-D469-4F9D-B9C3-99C5F69B7276}" srcOrd="2" destOrd="0" presId="urn:microsoft.com/office/officeart/2005/8/layout/StepDownProcess"/>
    <dgm:cxn modelId="{1FF39CE6-7E3B-416E-9738-FD54C7CC961A}" type="presParOf" srcId="{2C116DE2-9BB3-4ABE-9E35-512FC582E56D}" destId="{85890EC7-5999-4594-9C3F-855EA57835AD}" srcOrd="3" destOrd="0" presId="urn:microsoft.com/office/officeart/2005/8/layout/StepDownProcess"/>
    <dgm:cxn modelId="{786B92F7-0906-44DF-82CE-83145A94FA93}" type="presParOf" srcId="{2C116DE2-9BB3-4ABE-9E35-512FC582E56D}" destId="{D4201DA3-EA2B-478F-812C-C402B4CEEAF8}" srcOrd="4" destOrd="0" presId="urn:microsoft.com/office/officeart/2005/8/layout/StepDownProcess"/>
    <dgm:cxn modelId="{FF0F9562-C33C-4942-B4F6-57DC2C0BD817}" type="presParOf" srcId="{D4201DA3-EA2B-478F-812C-C402B4CEEAF8}" destId="{677D8950-58F4-4B10-9DED-8A1BA37BBE3F}" srcOrd="0" destOrd="0" presId="urn:microsoft.com/office/officeart/2005/8/layout/StepDownProcess"/>
    <dgm:cxn modelId="{EDF403C0-27FF-46C0-A85F-CABC8F2E53BD}" type="presParOf" srcId="{D4201DA3-EA2B-478F-812C-C402B4CEEAF8}" destId="{D1150D8A-7BEA-44F0-939E-B6576DA6AB1C}" srcOrd="1" destOrd="0" presId="urn:microsoft.com/office/officeart/2005/8/layout/StepDownProcess"/>
    <dgm:cxn modelId="{06EC8578-7B67-4BE8-B733-45DC2D0A78CA}" type="presParOf" srcId="{D4201DA3-EA2B-478F-812C-C402B4CEEAF8}" destId="{A47F1B7E-DD7F-451D-A6B2-06AB7ADBCAA9}" srcOrd="2" destOrd="0" presId="urn:microsoft.com/office/officeart/2005/8/layout/StepDownProcess"/>
    <dgm:cxn modelId="{C1B05452-12EB-42C2-866D-5B4E886C74EE}" type="presParOf" srcId="{2C116DE2-9BB3-4ABE-9E35-512FC582E56D}" destId="{EEB5100A-8839-467A-A823-8C9BF8D51498}" srcOrd="5" destOrd="0" presId="urn:microsoft.com/office/officeart/2005/8/layout/StepDownProcess"/>
    <dgm:cxn modelId="{900B03E9-C3DE-4732-B2DF-1F2BE5ADBA18}" type="presParOf" srcId="{2C116DE2-9BB3-4ABE-9E35-512FC582E56D}" destId="{902D0ECE-5ADC-40E9-913A-6C110B33ADF0}" srcOrd="6" destOrd="0" presId="urn:microsoft.com/office/officeart/2005/8/layout/StepDownProcess"/>
    <dgm:cxn modelId="{73DDCA25-D769-4F95-A226-4C0F7E0417C1}" type="presParOf" srcId="{902D0ECE-5ADC-40E9-913A-6C110B33ADF0}" destId="{D3D085A1-7E88-44DD-B875-4885F22B0230}" srcOrd="0" destOrd="0" presId="urn:microsoft.com/office/officeart/2005/8/layout/StepDownProcess"/>
    <dgm:cxn modelId="{759F5AE3-9656-41BF-95F8-A237467B843B}" type="presParOf" srcId="{902D0ECE-5ADC-40E9-913A-6C110B33ADF0}" destId="{EE919A44-DA26-4AE3-9046-BC9924282E4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0F8C6-8F41-442D-A27E-83DD790A32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15EE7-CCAF-46BF-BB89-FE6CA723FDCE}">
      <dgm:prSet phldrT="[Text]"/>
      <dgm:spPr/>
      <dgm:t>
        <a:bodyPr/>
        <a:lstStyle/>
        <a:p>
          <a:r>
            <a:rPr lang="en-US" dirty="0" smtClean="0"/>
            <a:t>Three main types of chips </a:t>
          </a:r>
          <a:endParaRPr lang="en-US" dirty="0"/>
        </a:p>
      </dgm:t>
    </dgm:pt>
    <dgm:pt modelId="{742C9BD8-C626-475B-870D-033D4880C7A0}" type="parTrans" cxnId="{C88C29C8-41FA-4B50-AE83-1A5ADD2DFBF2}">
      <dgm:prSet/>
      <dgm:spPr/>
      <dgm:t>
        <a:bodyPr/>
        <a:lstStyle/>
        <a:p>
          <a:endParaRPr lang="en-US"/>
        </a:p>
      </dgm:t>
    </dgm:pt>
    <dgm:pt modelId="{B20405E8-7E6F-4BF2-BC78-94ECD52DB924}" type="sibTrans" cxnId="{C88C29C8-41FA-4B50-AE83-1A5ADD2DFBF2}">
      <dgm:prSet/>
      <dgm:spPr/>
      <dgm:t>
        <a:bodyPr/>
        <a:lstStyle/>
        <a:p>
          <a:endParaRPr lang="en-US"/>
        </a:p>
      </dgm:t>
    </dgm:pt>
    <dgm:pt modelId="{8BD466DC-671A-4EC7-9C26-92F8313057D6}">
      <dgm:prSet phldrT="[Text]"/>
      <dgm:spPr/>
      <dgm:t>
        <a:bodyPr/>
        <a:lstStyle/>
        <a:p>
          <a:r>
            <a:rPr lang="en-US" dirty="0" smtClean="0"/>
            <a:t> Standard chips</a:t>
          </a:r>
          <a:endParaRPr lang="en-US" dirty="0"/>
        </a:p>
      </dgm:t>
    </dgm:pt>
    <dgm:pt modelId="{5DCF86C1-59FB-460D-937D-1E42C1FD43F3}" type="parTrans" cxnId="{BEA0D2ED-DB96-495B-8B7E-20387E15D20B}">
      <dgm:prSet/>
      <dgm:spPr/>
      <dgm:t>
        <a:bodyPr/>
        <a:lstStyle/>
        <a:p>
          <a:endParaRPr lang="en-US"/>
        </a:p>
      </dgm:t>
    </dgm:pt>
    <dgm:pt modelId="{3B7F5A40-112F-4F72-9A48-708DEFEF4151}" type="sibTrans" cxnId="{BEA0D2ED-DB96-495B-8B7E-20387E15D20B}">
      <dgm:prSet/>
      <dgm:spPr/>
      <dgm:t>
        <a:bodyPr/>
        <a:lstStyle/>
        <a:p>
          <a:endParaRPr lang="en-US"/>
        </a:p>
      </dgm:t>
    </dgm:pt>
    <dgm:pt modelId="{C45ECB61-C507-4B7C-87C2-0C1486ECDA51}">
      <dgm:prSet phldrT="[Text]"/>
      <dgm:spPr/>
      <dgm:t>
        <a:bodyPr/>
        <a:lstStyle/>
        <a:p>
          <a:r>
            <a:rPr lang="en-US" dirty="0" smtClean="0"/>
            <a:t>Programmable Logic Devices</a:t>
          </a:r>
          <a:endParaRPr lang="en-US" dirty="0"/>
        </a:p>
      </dgm:t>
    </dgm:pt>
    <dgm:pt modelId="{C49AA1FC-86C7-4E74-A0AE-C43CD4015404}" type="parTrans" cxnId="{957A5D5C-B9A9-414D-A6CE-97C3D50868A1}">
      <dgm:prSet/>
      <dgm:spPr/>
      <dgm:t>
        <a:bodyPr/>
        <a:lstStyle/>
        <a:p>
          <a:endParaRPr lang="en-US"/>
        </a:p>
      </dgm:t>
    </dgm:pt>
    <dgm:pt modelId="{93752F41-032F-49A2-A7FA-DC10EC5AA080}" type="sibTrans" cxnId="{957A5D5C-B9A9-414D-A6CE-97C3D50868A1}">
      <dgm:prSet/>
      <dgm:spPr/>
      <dgm:t>
        <a:bodyPr/>
        <a:lstStyle/>
        <a:p>
          <a:endParaRPr lang="en-US"/>
        </a:p>
      </dgm:t>
    </dgm:pt>
    <dgm:pt modelId="{405C8787-2918-496B-A715-B232F92D624D}">
      <dgm:prSet phldrT="[Text]"/>
      <dgm:spPr/>
      <dgm:t>
        <a:bodyPr/>
        <a:lstStyle/>
        <a:p>
          <a:r>
            <a:rPr lang="en-US" dirty="0" smtClean="0"/>
            <a:t>small amount of circuitry, simple function, fixed ,space on PCBs, low functionality</a:t>
          </a:r>
          <a:endParaRPr lang="en-US" dirty="0"/>
        </a:p>
      </dgm:t>
    </dgm:pt>
    <dgm:pt modelId="{77DC1B7A-5219-4BFD-B1F8-151D4DA2531E}" type="parTrans" cxnId="{2B2705E6-5239-41C1-8A74-5F59C0DA2E43}">
      <dgm:prSet/>
      <dgm:spPr/>
      <dgm:t>
        <a:bodyPr/>
        <a:lstStyle/>
        <a:p>
          <a:endParaRPr lang="en-US"/>
        </a:p>
      </dgm:t>
    </dgm:pt>
    <dgm:pt modelId="{E1B09D50-7F4E-4C8D-BCC4-4803FA6C479F}" type="sibTrans" cxnId="{2B2705E6-5239-41C1-8A74-5F59C0DA2E43}">
      <dgm:prSet/>
      <dgm:spPr/>
      <dgm:t>
        <a:bodyPr/>
        <a:lstStyle/>
        <a:p>
          <a:endParaRPr lang="en-US"/>
        </a:p>
      </dgm:t>
    </dgm:pt>
    <dgm:pt modelId="{C7D8DC03-16DC-40A0-8482-570C1C455D47}">
      <dgm:prSet/>
      <dgm:spPr/>
      <dgm:t>
        <a:bodyPr/>
        <a:lstStyle/>
        <a:p>
          <a:r>
            <a:rPr lang="en-US" dirty="0" smtClean="0"/>
            <a:t>Custom-Designed Chips</a:t>
          </a:r>
          <a:endParaRPr lang="en-US" dirty="0"/>
        </a:p>
      </dgm:t>
    </dgm:pt>
    <dgm:pt modelId="{81971BE2-2412-4D64-A66C-2229F7D22B4B}" type="parTrans" cxnId="{949A70BB-7098-4015-96A1-106E18A1A396}">
      <dgm:prSet/>
      <dgm:spPr/>
      <dgm:t>
        <a:bodyPr/>
        <a:lstStyle/>
        <a:p>
          <a:endParaRPr lang="en-US"/>
        </a:p>
      </dgm:t>
    </dgm:pt>
    <dgm:pt modelId="{01DCC958-5650-4136-805A-D052E6D4B4B6}" type="sibTrans" cxnId="{949A70BB-7098-4015-96A1-106E18A1A396}">
      <dgm:prSet/>
      <dgm:spPr/>
      <dgm:t>
        <a:bodyPr/>
        <a:lstStyle/>
        <a:p>
          <a:endParaRPr lang="en-US"/>
        </a:p>
      </dgm:t>
    </dgm:pt>
    <dgm:pt modelId="{DEF184A2-F724-494F-A53F-3E720636DF6F}">
      <dgm:prSet phldrT="[Text]"/>
      <dgm:spPr/>
      <dgm:t>
        <a:bodyPr/>
        <a:lstStyle/>
        <a:p>
          <a:r>
            <a:rPr lang="en-US" dirty="0" smtClean="0"/>
            <a:t>configured by user,</a:t>
          </a:r>
        </a:p>
        <a:p>
          <a:r>
            <a:rPr lang="en-US" dirty="0" err="1" smtClean="0"/>
            <a:t>reprogrmmed,consume</a:t>
          </a:r>
          <a:r>
            <a:rPr lang="en-US" dirty="0" smtClean="0"/>
            <a:t> chip area</a:t>
          </a:r>
        </a:p>
        <a:p>
          <a:r>
            <a:rPr lang="en-US" dirty="0" err="1" smtClean="0"/>
            <a:t>eg,FPGA</a:t>
          </a:r>
          <a:endParaRPr lang="en-US" dirty="0"/>
        </a:p>
      </dgm:t>
    </dgm:pt>
    <dgm:pt modelId="{489509BF-702E-4089-B383-A7B5E18C69BE}" type="parTrans" cxnId="{5008392A-1B16-43BE-B546-CF056D6AD8C5}">
      <dgm:prSet/>
      <dgm:spPr/>
      <dgm:t>
        <a:bodyPr/>
        <a:lstStyle/>
        <a:p>
          <a:endParaRPr lang="en-US"/>
        </a:p>
      </dgm:t>
    </dgm:pt>
    <dgm:pt modelId="{7FF28742-572C-429E-9019-D9CBAB5737EF}" type="sibTrans" cxnId="{5008392A-1B16-43BE-B546-CF056D6AD8C5}">
      <dgm:prSet/>
      <dgm:spPr/>
      <dgm:t>
        <a:bodyPr/>
        <a:lstStyle/>
        <a:p>
          <a:endParaRPr lang="en-US"/>
        </a:p>
      </dgm:t>
    </dgm:pt>
    <dgm:pt modelId="{71FF08F0-2491-44E7-8709-9531BC15F21B}">
      <dgm:prSet/>
      <dgm:spPr/>
      <dgm:t>
        <a:bodyPr/>
        <a:lstStyle/>
        <a:p>
          <a:r>
            <a:rPr lang="en-US" dirty="0" smtClean="0"/>
            <a:t>specific task,</a:t>
          </a:r>
        </a:p>
        <a:p>
          <a:r>
            <a:rPr lang="en-US" dirty="0" smtClean="0"/>
            <a:t>amount of time to </a:t>
          </a:r>
          <a:r>
            <a:rPr lang="en-US" dirty="0" err="1" smtClean="0"/>
            <a:t>order,eg</a:t>
          </a:r>
          <a:r>
            <a:rPr lang="en-US" dirty="0" smtClean="0"/>
            <a:t> ASICs</a:t>
          </a:r>
          <a:endParaRPr lang="en-US" dirty="0"/>
        </a:p>
      </dgm:t>
    </dgm:pt>
    <dgm:pt modelId="{AD2C57AD-84B9-48ED-9BDB-9178034263C0}" type="parTrans" cxnId="{0425E382-B90A-467E-871A-49300BE44F4B}">
      <dgm:prSet/>
      <dgm:spPr/>
      <dgm:t>
        <a:bodyPr/>
        <a:lstStyle/>
        <a:p>
          <a:endParaRPr lang="en-US"/>
        </a:p>
      </dgm:t>
    </dgm:pt>
    <dgm:pt modelId="{D186E042-A27D-49DD-8AA8-2DC266E77AD1}" type="sibTrans" cxnId="{0425E382-B90A-467E-871A-49300BE44F4B}">
      <dgm:prSet/>
      <dgm:spPr/>
      <dgm:t>
        <a:bodyPr/>
        <a:lstStyle/>
        <a:p>
          <a:endParaRPr lang="en-US"/>
        </a:p>
      </dgm:t>
    </dgm:pt>
    <dgm:pt modelId="{2C8611DD-F950-484E-BFEC-FD45E8C0C496}" type="pres">
      <dgm:prSet presAssocID="{7AD0F8C6-8F41-442D-A27E-83DD790A32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B581DC-CD4A-46AF-A503-F38ED3F8F0E3}" type="pres">
      <dgm:prSet presAssocID="{C6215EE7-CCAF-46BF-BB89-FE6CA723FDCE}" presName="hierRoot1" presStyleCnt="0">
        <dgm:presLayoutVars>
          <dgm:hierBranch val="init"/>
        </dgm:presLayoutVars>
      </dgm:prSet>
      <dgm:spPr/>
    </dgm:pt>
    <dgm:pt modelId="{6E87597D-A3A5-4E91-9F55-E481E6400F25}" type="pres">
      <dgm:prSet presAssocID="{C6215EE7-CCAF-46BF-BB89-FE6CA723FDCE}" presName="rootComposite1" presStyleCnt="0"/>
      <dgm:spPr/>
    </dgm:pt>
    <dgm:pt modelId="{D9A70249-78F6-4A66-8BBA-A30139B061F6}" type="pres">
      <dgm:prSet presAssocID="{C6215EE7-CCAF-46BF-BB89-FE6CA723FDCE}" presName="rootText1" presStyleLbl="node0" presStyleIdx="0" presStyleCnt="1" custScaleX="145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57E6D-4E98-4795-AE0A-6587F477C13C}" type="pres">
      <dgm:prSet presAssocID="{C6215EE7-CCAF-46BF-BB89-FE6CA723FD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2D3B55-DEFC-4606-8415-101261FEF6A6}" type="pres">
      <dgm:prSet presAssocID="{C6215EE7-CCAF-46BF-BB89-FE6CA723FDCE}" presName="hierChild2" presStyleCnt="0"/>
      <dgm:spPr/>
    </dgm:pt>
    <dgm:pt modelId="{FA14F98C-4077-45E7-B442-9039FF14C84D}" type="pres">
      <dgm:prSet presAssocID="{5DCF86C1-59FB-460D-937D-1E42C1FD43F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BA8AE0D-31D7-4B3C-8A80-6943E02DAC9E}" type="pres">
      <dgm:prSet presAssocID="{8BD466DC-671A-4EC7-9C26-92F8313057D6}" presName="hierRoot2" presStyleCnt="0">
        <dgm:presLayoutVars>
          <dgm:hierBranch val="init"/>
        </dgm:presLayoutVars>
      </dgm:prSet>
      <dgm:spPr/>
    </dgm:pt>
    <dgm:pt modelId="{69B5CB13-927A-43D6-8907-7FB12B52DB79}" type="pres">
      <dgm:prSet presAssocID="{8BD466DC-671A-4EC7-9C26-92F8313057D6}" presName="rootComposite" presStyleCnt="0"/>
      <dgm:spPr/>
    </dgm:pt>
    <dgm:pt modelId="{A38C0E39-A714-45CE-8E0E-89CDD5F2C809}" type="pres">
      <dgm:prSet presAssocID="{8BD466DC-671A-4EC7-9C26-92F8313057D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A3E28-F00F-44E9-A2D4-AE6F59CD784E}" type="pres">
      <dgm:prSet presAssocID="{8BD466DC-671A-4EC7-9C26-92F8313057D6}" presName="rootConnector" presStyleLbl="node2" presStyleIdx="0" presStyleCnt="3"/>
      <dgm:spPr/>
      <dgm:t>
        <a:bodyPr/>
        <a:lstStyle/>
        <a:p>
          <a:endParaRPr lang="en-US"/>
        </a:p>
      </dgm:t>
    </dgm:pt>
    <dgm:pt modelId="{8A485B51-A9EC-4237-ACC1-7F28C1F2E152}" type="pres">
      <dgm:prSet presAssocID="{8BD466DC-671A-4EC7-9C26-92F8313057D6}" presName="hierChild4" presStyleCnt="0"/>
      <dgm:spPr/>
    </dgm:pt>
    <dgm:pt modelId="{C4DF9C37-C5E8-4B44-BDA1-C1F9B75CF1A6}" type="pres">
      <dgm:prSet presAssocID="{77DC1B7A-5219-4BFD-B1F8-151D4DA2531E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C2F7616-92D3-4443-85AB-1579711716FA}" type="pres">
      <dgm:prSet presAssocID="{405C8787-2918-496B-A715-B232F92D624D}" presName="hierRoot2" presStyleCnt="0">
        <dgm:presLayoutVars>
          <dgm:hierBranch val="init"/>
        </dgm:presLayoutVars>
      </dgm:prSet>
      <dgm:spPr/>
    </dgm:pt>
    <dgm:pt modelId="{6B8C0738-70E2-414C-BDA8-E1D3B50C38AE}" type="pres">
      <dgm:prSet presAssocID="{405C8787-2918-496B-A715-B232F92D624D}" presName="rootComposite" presStyleCnt="0"/>
      <dgm:spPr/>
    </dgm:pt>
    <dgm:pt modelId="{B9191C6D-3CC4-4F39-A11E-F14A3DC45564}" type="pres">
      <dgm:prSet presAssocID="{405C8787-2918-496B-A715-B232F92D624D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3161C7-E924-4DBE-AA4B-CC53579B9014}" type="pres">
      <dgm:prSet presAssocID="{405C8787-2918-496B-A715-B232F92D624D}" presName="rootConnector" presStyleLbl="node3" presStyleIdx="0" presStyleCnt="3"/>
      <dgm:spPr/>
      <dgm:t>
        <a:bodyPr/>
        <a:lstStyle/>
        <a:p>
          <a:endParaRPr lang="en-US"/>
        </a:p>
      </dgm:t>
    </dgm:pt>
    <dgm:pt modelId="{16BF5B8B-1D47-483A-B1CF-1FB2AFD1A910}" type="pres">
      <dgm:prSet presAssocID="{405C8787-2918-496B-A715-B232F92D624D}" presName="hierChild4" presStyleCnt="0"/>
      <dgm:spPr/>
    </dgm:pt>
    <dgm:pt modelId="{09B17D9A-D152-49B4-938B-9B414106E694}" type="pres">
      <dgm:prSet presAssocID="{405C8787-2918-496B-A715-B232F92D624D}" presName="hierChild5" presStyleCnt="0"/>
      <dgm:spPr/>
    </dgm:pt>
    <dgm:pt modelId="{7FDDF72C-0DF2-497F-B967-0C8A978B5D69}" type="pres">
      <dgm:prSet presAssocID="{8BD466DC-671A-4EC7-9C26-92F8313057D6}" presName="hierChild5" presStyleCnt="0"/>
      <dgm:spPr/>
    </dgm:pt>
    <dgm:pt modelId="{6472A25F-CC48-4362-BD19-00253A5C979D}" type="pres">
      <dgm:prSet presAssocID="{C49AA1FC-86C7-4E74-A0AE-C43CD401540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5CC770B-D9C4-4B53-8CC3-AC17EB88AE94}" type="pres">
      <dgm:prSet presAssocID="{C45ECB61-C507-4B7C-87C2-0C1486ECDA51}" presName="hierRoot2" presStyleCnt="0">
        <dgm:presLayoutVars>
          <dgm:hierBranch val="init"/>
        </dgm:presLayoutVars>
      </dgm:prSet>
      <dgm:spPr/>
    </dgm:pt>
    <dgm:pt modelId="{501D984C-C078-4B3B-BAF9-E9065C7E0D25}" type="pres">
      <dgm:prSet presAssocID="{C45ECB61-C507-4B7C-87C2-0C1486ECDA51}" presName="rootComposite" presStyleCnt="0"/>
      <dgm:spPr/>
    </dgm:pt>
    <dgm:pt modelId="{8E39202C-7DC9-4667-9479-6A0159F3E9E4}" type="pres">
      <dgm:prSet presAssocID="{C45ECB61-C507-4B7C-87C2-0C1486ECDA5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804D9-FFFA-4128-B7A9-4B6650101EB0}" type="pres">
      <dgm:prSet presAssocID="{C45ECB61-C507-4B7C-87C2-0C1486ECDA51}" presName="rootConnector" presStyleLbl="node2" presStyleIdx="1" presStyleCnt="3"/>
      <dgm:spPr/>
      <dgm:t>
        <a:bodyPr/>
        <a:lstStyle/>
        <a:p>
          <a:endParaRPr lang="en-US"/>
        </a:p>
      </dgm:t>
    </dgm:pt>
    <dgm:pt modelId="{7C540694-C7A9-433D-8023-014E933FD4DA}" type="pres">
      <dgm:prSet presAssocID="{C45ECB61-C507-4B7C-87C2-0C1486ECDA51}" presName="hierChild4" presStyleCnt="0"/>
      <dgm:spPr/>
    </dgm:pt>
    <dgm:pt modelId="{0AC13F88-10A8-483A-B7E0-9C878E09C918}" type="pres">
      <dgm:prSet presAssocID="{489509BF-702E-4089-B383-A7B5E18C69B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97F9B5EC-77F6-47AB-A750-FEB85EEF678F}" type="pres">
      <dgm:prSet presAssocID="{DEF184A2-F724-494F-A53F-3E720636DF6F}" presName="hierRoot2" presStyleCnt="0">
        <dgm:presLayoutVars>
          <dgm:hierBranch val="init"/>
        </dgm:presLayoutVars>
      </dgm:prSet>
      <dgm:spPr/>
    </dgm:pt>
    <dgm:pt modelId="{3CE490D8-B967-4364-8DFD-0E11D632690E}" type="pres">
      <dgm:prSet presAssocID="{DEF184A2-F724-494F-A53F-3E720636DF6F}" presName="rootComposite" presStyleCnt="0"/>
      <dgm:spPr/>
    </dgm:pt>
    <dgm:pt modelId="{72939B8B-FB97-4567-AE6A-6FE63BC53EBA}" type="pres">
      <dgm:prSet presAssocID="{DEF184A2-F724-494F-A53F-3E720636DF6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AAA6C-7D4C-48EC-B71D-DC242115B9E7}" type="pres">
      <dgm:prSet presAssocID="{DEF184A2-F724-494F-A53F-3E720636DF6F}" presName="rootConnector" presStyleLbl="node3" presStyleIdx="1" presStyleCnt="3"/>
      <dgm:spPr/>
      <dgm:t>
        <a:bodyPr/>
        <a:lstStyle/>
        <a:p>
          <a:endParaRPr lang="en-US"/>
        </a:p>
      </dgm:t>
    </dgm:pt>
    <dgm:pt modelId="{EDCDA3F9-0831-4DF9-8E67-8DC683E085DE}" type="pres">
      <dgm:prSet presAssocID="{DEF184A2-F724-494F-A53F-3E720636DF6F}" presName="hierChild4" presStyleCnt="0"/>
      <dgm:spPr/>
    </dgm:pt>
    <dgm:pt modelId="{FEBBDD0D-1E14-4F1D-860E-C946D998D827}" type="pres">
      <dgm:prSet presAssocID="{DEF184A2-F724-494F-A53F-3E720636DF6F}" presName="hierChild5" presStyleCnt="0"/>
      <dgm:spPr/>
    </dgm:pt>
    <dgm:pt modelId="{FDEEB4A8-CAC9-43B8-8DA2-1ED8D4ABAB35}" type="pres">
      <dgm:prSet presAssocID="{C45ECB61-C507-4B7C-87C2-0C1486ECDA51}" presName="hierChild5" presStyleCnt="0"/>
      <dgm:spPr/>
    </dgm:pt>
    <dgm:pt modelId="{976BD1BE-7565-42FA-A22E-A7F15AAE23E6}" type="pres">
      <dgm:prSet presAssocID="{81971BE2-2412-4D64-A66C-2229F7D22B4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01E3EC7-616E-47C0-8202-624728DD0088}" type="pres">
      <dgm:prSet presAssocID="{C7D8DC03-16DC-40A0-8482-570C1C455D47}" presName="hierRoot2" presStyleCnt="0">
        <dgm:presLayoutVars>
          <dgm:hierBranch val="init"/>
        </dgm:presLayoutVars>
      </dgm:prSet>
      <dgm:spPr/>
    </dgm:pt>
    <dgm:pt modelId="{825DD5E2-74EC-496E-A9EC-4FD7A687F3BE}" type="pres">
      <dgm:prSet presAssocID="{C7D8DC03-16DC-40A0-8482-570C1C455D47}" presName="rootComposite" presStyleCnt="0"/>
      <dgm:spPr/>
    </dgm:pt>
    <dgm:pt modelId="{CE6E45D3-4F63-46B4-99EF-9BACBA6204FA}" type="pres">
      <dgm:prSet presAssocID="{C7D8DC03-16DC-40A0-8482-570C1C455D4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4B798-1EFE-497D-857A-90486C12FF41}" type="pres">
      <dgm:prSet presAssocID="{C7D8DC03-16DC-40A0-8482-570C1C455D47}" presName="rootConnector" presStyleLbl="node2" presStyleIdx="2" presStyleCnt="3"/>
      <dgm:spPr/>
      <dgm:t>
        <a:bodyPr/>
        <a:lstStyle/>
        <a:p>
          <a:endParaRPr lang="en-US"/>
        </a:p>
      </dgm:t>
    </dgm:pt>
    <dgm:pt modelId="{E74F11FC-EC00-4890-AD71-08F25C3D0A68}" type="pres">
      <dgm:prSet presAssocID="{C7D8DC03-16DC-40A0-8482-570C1C455D47}" presName="hierChild4" presStyleCnt="0"/>
      <dgm:spPr/>
    </dgm:pt>
    <dgm:pt modelId="{A40B9E31-A5B2-4B28-A961-3FC04F944DA0}" type="pres">
      <dgm:prSet presAssocID="{AD2C57AD-84B9-48ED-9BDB-9178034263C0}" presName="Name37" presStyleLbl="parChTrans1D3" presStyleIdx="2" presStyleCnt="3"/>
      <dgm:spPr/>
      <dgm:t>
        <a:bodyPr/>
        <a:lstStyle/>
        <a:p>
          <a:endParaRPr lang="en-US"/>
        </a:p>
      </dgm:t>
    </dgm:pt>
    <dgm:pt modelId="{64EE755A-7CFD-4B71-A0CC-F0F2B9B733DC}" type="pres">
      <dgm:prSet presAssocID="{71FF08F0-2491-44E7-8709-9531BC15F21B}" presName="hierRoot2" presStyleCnt="0">
        <dgm:presLayoutVars>
          <dgm:hierBranch val="init"/>
        </dgm:presLayoutVars>
      </dgm:prSet>
      <dgm:spPr/>
    </dgm:pt>
    <dgm:pt modelId="{56B53B83-ABE5-455C-A51C-F5DC402CFCF3}" type="pres">
      <dgm:prSet presAssocID="{71FF08F0-2491-44E7-8709-9531BC15F21B}" presName="rootComposite" presStyleCnt="0"/>
      <dgm:spPr/>
    </dgm:pt>
    <dgm:pt modelId="{42E70F4F-B8AA-4D56-8636-16B9683B8834}" type="pres">
      <dgm:prSet presAssocID="{71FF08F0-2491-44E7-8709-9531BC15F21B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4FA18-BFEA-4F23-9AE7-841563434121}" type="pres">
      <dgm:prSet presAssocID="{71FF08F0-2491-44E7-8709-9531BC15F21B}" presName="rootConnector" presStyleLbl="node3" presStyleIdx="2" presStyleCnt="3"/>
      <dgm:spPr/>
      <dgm:t>
        <a:bodyPr/>
        <a:lstStyle/>
        <a:p>
          <a:endParaRPr lang="en-US"/>
        </a:p>
      </dgm:t>
    </dgm:pt>
    <dgm:pt modelId="{C7A7372F-FCB2-4A2C-AAF5-F85F157E4440}" type="pres">
      <dgm:prSet presAssocID="{71FF08F0-2491-44E7-8709-9531BC15F21B}" presName="hierChild4" presStyleCnt="0"/>
      <dgm:spPr/>
    </dgm:pt>
    <dgm:pt modelId="{64455FE1-2A90-4350-804E-1749529CB969}" type="pres">
      <dgm:prSet presAssocID="{71FF08F0-2491-44E7-8709-9531BC15F21B}" presName="hierChild5" presStyleCnt="0"/>
      <dgm:spPr/>
    </dgm:pt>
    <dgm:pt modelId="{748DE4C7-1785-45B1-A16C-8E1ED117BF1F}" type="pres">
      <dgm:prSet presAssocID="{C7D8DC03-16DC-40A0-8482-570C1C455D47}" presName="hierChild5" presStyleCnt="0"/>
      <dgm:spPr/>
    </dgm:pt>
    <dgm:pt modelId="{BBFF869B-34FD-42F1-A377-AE1E97362531}" type="pres">
      <dgm:prSet presAssocID="{C6215EE7-CCAF-46BF-BB89-FE6CA723FDCE}" presName="hierChild3" presStyleCnt="0"/>
      <dgm:spPr/>
    </dgm:pt>
  </dgm:ptLst>
  <dgm:cxnLst>
    <dgm:cxn modelId="{4D740D68-5F2B-4E3D-97BA-444B43B699B3}" type="presOf" srcId="{489509BF-702E-4089-B383-A7B5E18C69BE}" destId="{0AC13F88-10A8-483A-B7E0-9C878E09C918}" srcOrd="0" destOrd="0" presId="urn:microsoft.com/office/officeart/2005/8/layout/orgChart1"/>
    <dgm:cxn modelId="{99F64688-2D08-4285-8884-AC8A0C51C880}" type="presOf" srcId="{DEF184A2-F724-494F-A53F-3E720636DF6F}" destId="{B7DAAA6C-7D4C-48EC-B71D-DC242115B9E7}" srcOrd="1" destOrd="0" presId="urn:microsoft.com/office/officeart/2005/8/layout/orgChart1"/>
    <dgm:cxn modelId="{7E766380-6698-4867-9805-EE112A94C9AD}" type="presOf" srcId="{C7D8DC03-16DC-40A0-8482-570C1C455D47}" destId="{B4B4B798-1EFE-497D-857A-90486C12FF41}" srcOrd="1" destOrd="0" presId="urn:microsoft.com/office/officeart/2005/8/layout/orgChart1"/>
    <dgm:cxn modelId="{67E52359-108F-4D6A-8BC1-54DB50FD1603}" type="presOf" srcId="{77DC1B7A-5219-4BFD-B1F8-151D4DA2531E}" destId="{C4DF9C37-C5E8-4B44-BDA1-C1F9B75CF1A6}" srcOrd="0" destOrd="0" presId="urn:microsoft.com/office/officeart/2005/8/layout/orgChart1"/>
    <dgm:cxn modelId="{C88C29C8-41FA-4B50-AE83-1A5ADD2DFBF2}" srcId="{7AD0F8C6-8F41-442D-A27E-83DD790A32B6}" destId="{C6215EE7-CCAF-46BF-BB89-FE6CA723FDCE}" srcOrd="0" destOrd="0" parTransId="{742C9BD8-C626-475B-870D-033D4880C7A0}" sibTransId="{B20405E8-7E6F-4BF2-BC78-94ECD52DB924}"/>
    <dgm:cxn modelId="{B176765F-367F-48FD-9DE2-4FFF84D16421}" type="presOf" srcId="{AD2C57AD-84B9-48ED-9BDB-9178034263C0}" destId="{A40B9E31-A5B2-4B28-A961-3FC04F944DA0}" srcOrd="0" destOrd="0" presId="urn:microsoft.com/office/officeart/2005/8/layout/orgChart1"/>
    <dgm:cxn modelId="{3517DFC6-9D6A-4BBE-A3B7-43CB633BDD3C}" type="presOf" srcId="{71FF08F0-2491-44E7-8709-9531BC15F21B}" destId="{42E70F4F-B8AA-4D56-8636-16B9683B8834}" srcOrd="0" destOrd="0" presId="urn:microsoft.com/office/officeart/2005/8/layout/orgChart1"/>
    <dgm:cxn modelId="{949A70BB-7098-4015-96A1-106E18A1A396}" srcId="{C6215EE7-CCAF-46BF-BB89-FE6CA723FDCE}" destId="{C7D8DC03-16DC-40A0-8482-570C1C455D47}" srcOrd="2" destOrd="0" parTransId="{81971BE2-2412-4D64-A66C-2229F7D22B4B}" sibTransId="{01DCC958-5650-4136-805A-D052E6D4B4B6}"/>
    <dgm:cxn modelId="{188412FC-84EF-4E99-9451-8505C6693CA6}" type="presOf" srcId="{C45ECB61-C507-4B7C-87C2-0C1486ECDA51}" destId="{8E39202C-7DC9-4667-9479-6A0159F3E9E4}" srcOrd="0" destOrd="0" presId="urn:microsoft.com/office/officeart/2005/8/layout/orgChart1"/>
    <dgm:cxn modelId="{6226BF4C-28A7-48B9-9A53-02F4DFC8280B}" type="presOf" srcId="{8BD466DC-671A-4EC7-9C26-92F8313057D6}" destId="{A38C0E39-A714-45CE-8E0E-89CDD5F2C809}" srcOrd="0" destOrd="0" presId="urn:microsoft.com/office/officeart/2005/8/layout/orgChart1"/>
    <dgm:cxn modelId="{894522EF-7FA5-4AAB-9BA6-A0990DC5634F}" type="presOf" srcId="{C45ECB61-C507-4B7C-87C2-0C1486ECDA51}" destId="{7F7804D9-FFFA-4128-B7A9-4B6650101EB0}" srcOrd="1" destOrd="0" presId="urn:microsoft.com/office/officeart/2005/8/layout/orgChart1"/>
    <dgm:cxn modelId="{29366624-2B31-4BAE-AC24-03F278E63905}" type="presOf" srcId="{81971BE2-2412-4D64-A66C-2229F7D22B4B}" destId="{976BD1BE-7565-42FA-A22E-A7F15AAE23E6}" srcOrd="0" destOrd="0" presId="urn:microsoft.com/office/officeart/2005/8/layout/orgChart1"/>
    <dgm:cxn modelId="{AAA4966D-9E94-4788-9D9F-39ED0C9173EA}" type="presOf" srcId="{7AD0F8C6-8F41-442D-A27E-83DD790A32B6}" destId="{2C8611DD-F950-484E-BFEC-FD45E8C0C496}" srcOrd="0" destOrd="0" presId="urn:microsoft.com/office/officeart/2005/8/layout/orgChart1"/>
    <dgm:cxn modelId="{BEA0D2ED-DB96-495B-8B7E-20387E15D20B}" srcId="{C6215EE7-CCAF-46BF-BB89-FE6CA723FDCE}" destId="{8BD466DC-671A-4EC7-9C26-92F8313057D6}" srcOrd="0" destOrd="0" parTransId="{5DCF86C1-59FB-460D-937D-1E42C1FD43F3}" sibTransId="{3B7F5A40-112F-4F72-9A48-708DEFEF4151}"/>
    <dgm:cxn modelId="{A8E23699-7A17-48C2-85ED-E387A16A9655}" type="presOf" srcId="{C7D8DC03-16DC-40A0-8482-570C1C455D47}" destId="{CE6E45D3-4F63-46B4-99EF-9BACBA6204FA}" srcOrd="0" destOrd="0" presId="urn:microsoft.com/office/officeart/2005/8/layout/orgChart1"/>
    <dgm:cxn modelId="{5008392A-1B16-43BE-B546-CF056D6AD8C5}" srcId="{C45ECB61-C507-4B7C-87C2-0C1486ECDA51}" destId="{DEF184A2-F724-494F-A53F-3E720636DF6F}" srcOrd="0" destOrd="0" parTransId="{489509BF-702E-4089-B383-A7B5E18C69BE}" sibTransId="{7FF28742-572C-429E-9019-D9CBAB5737EF}"/>
    <dgm:cxn modelId="{AB3A5DA6-14C3-423A-8BF2-C66C24FA9048}" type="presOf" srcId="{405C8787-2918-496B-A715-B232F92D624D}" destId="{043161C7-E924-4DBE-AA4B-CC53579B9014}" srcOrd="1" destOrd="0" presId="urn:microsoft.com/office/officeart/2005/8/layout/orgChart1"/>
    <dgm:cxn modelId="{D7354F30-8BE3-420F-BDB4-190C7465259F}" type="presOf" srcId="{DEF184A2-F724-494F-A53F-3E720636DF6F}" destId="{72939B8B-FB97-4567-AE6A-6FE63BC53EBA}" srcOrd="0" destOrd="0" presId="urn:microsoft.com/office/officeart/2005/8/layout/orgChart1"/>
    <dgm:cxn modelId="{87552C3E-B15A-45BF-98B3-99D74AAA84FA}" type="presOf" srcId="{71FF08F0-2491-44E7-8709-9531BC15F21B}" destId="{3DB4FA18-BFEA-4F23-9AE7-841563434121}" srcOrd="1" destOrd="0" presId="urn:microsoft.com/office/officeart/2005/8/layout/orgChart1"/>
    <dgm:cxn modelId="{81607F7B-1009-493F-BFA8-3A55F125006A}" type="presOf" srcId="{5DCF86C1-59FB-460D-937D-1E42C1FD43F3}" destId="{FA14F98C-4077-45E7-B442-9039FF14C84D}" srcOrd="0" destOrd="0" presId="urn:microsoft.com/office/officeart/2005/8/layout/orgChart1"/>
    <dgm:cxn modelId="{2B2705E6-5239-41C1-8A74-5F59C0DA2E43}" srcId="{8BD466DC-671A-4EC7-9C26-92F8313057D6}" destId="{405C8787-2918-496B-A715-B232F92D624D}" srcOrd="0" destOrd="0" parTransId="{77DC1B7A-5219-4BFD-B1F8-151D4DA2531E}" sibTransId="{E1B09D50-7F4E-4C8D-BCC4-4803FA6C479F}"/>
    <dgm:cxn modelId="{4402B69D-9181-4D39-BB2B-B5DB29518300}" type="presOf" srcId="{C6215EE7-CCAF-46BF-BB89-FE6CA723FDCE}" destId="{D9A70249-78F6-4A66-8BBA-A30139B061F6}" srcOrd="0" destOrd="0" presId="urn:microsoft.com/office/officeart/2005/8/layout/orgChart1"/>
    <dgm:cxn modelId="{5DA8F485-C487-420C-9943-FD2758EBA5CF}" type="presOf" srcId="{C6215EE7-CCAF-46BF-BB89-FE6CA723FDCE}" destId="{C6C57E6D-4E98-4795-AE0A-6587F477C13C}" srcOrd="1" destOrd="0" presId="urn:microsoft.com/office/officeart/2005/8/layout/orgChart1"/>
    <dgm:cxn modelId="{957A5D5C-B9A9-414D-A6CE-97C3D50868A1}" srcId="{C6215EE7-CCAF-46BF-BB89-FE6CA723FDCE}" destId="{C45ECB61-C507-4B7C-87C2-0C1486ECDA51}" srcOrd="1" destOrd="0" parTransId="{C49AA1FC-86C7-4E74-A0AE-C43CD4015404}" sibTransId="{93752F41-032F-49A2-A7FA-DC10EC5AA080}"/>
    <dgm:cxn modelId="{53619AED-A812-43B8-9D86-4B64E036C3DD}" type="presOf" srcId="{C49AA1FC-86C7-4E74-A0AE-C43CD4015404}" destId="{6472A25F-CC48-4362-BD19-00253A5C979D}" srcOrd="0" destOrd="0" presId="urn:microsoft.com/office/officeart/2005/8/layout/orgChart1"/>
    <dgm:cxn modelId="{0425E382-B90A-467E-871A-49300BE44F4B}" srcId="{C7D8DC03-16DC-40A0-8482-570C1C455D47}" destId="{71FF08F0-2491-44E7-8709-9531BC15F21B}" srcOrd="0" destOrd="0" parTransId="{AD2C57AD-84B9-48ED-9BDB-9178034263C0}" sibTransId="{D186E042-A27D-49DD-8AA8-2DC266E77AD1}"/>
    <dgm:cxn modelId="{9743008B-5B44-4995-AD4F-6842650F7268}" type="presOf" srcId="{8BD466DC-671A-4EC7-9C26-92F8313057D6}" destId="{275A3E28-F00F-44E9-A2D4-AE6F59CD784E}" srcOrd="1" destOrd="0" presId="urn:microsoft.com/office/officeart/2005/8/layout/orgChart1"/>
    <dgm:cxn modelId="{F1257C15-A0FF-492D-99F8-49A4EFAD4039}" type="presOf" srcId="{405C8787-2918-496B-A715-B232F92D624D}" destId="{B9191C6D-3CC4-4F39-A11E-F14A3DC45564}" srcOrd="0" destOrd="0" presId="urn:microsoft.com/office/officeart/2005/8/layout/orgChart1"/>
    <dgm:cxn modelId="{FF4DDE1A-7C7D-4258-A710-83250E22F97E}" type="presParOf" srcId="{2C8611DD-F950-484E-BFEC-FD45E8C0C496}" destId="{FDB581DC-CD4A-46AF-A503-F38ED3F8F0E3}" srcOrd="0" destOrd="0" presId="urn:microsoft.com/office/officeart/2005/8/layout/orgChart1"/>
    <dgm:cxn modelId="{3A09B94D-82C2-4FAE-9937-419AA3487D40}" type="presParOf" srcId="{FDB581DC-CD4A-46AF-A503-F38ED3F8F0E3}" destId="{6E87597D-A3A5-4E91-9F55-E481E6400F25}" srcOrd="0" destOrd="0" presId="urn:microsoft.com/office/officeart/2005/8/layout/orgChart1"/>
    <dgm:cxn modelId="{6B2BABA8-7E00-4C3D-955E-32F2B04A9E7F}" type="presParOf" srcId="{6E87597D-A3A5-4E91-9F55-E481E6400F25}" destId="{D9A70249-78F6-4A66-8BBA-A30139B061F6}" srcOrd="0" destOrd="0" presId="urn:microsoft.com/office/officeart/2005/8/layout/orgChart1"/>
    <dgm:cxn modelId="{BD5315E0-E6B6-4211-BED2-D08B663493DE}" type="presParOf" srcId="{6E87597D-A3A5-4E91-9F55-E481E6400F25}" destId="{C6C57E6D-4E98-4795-AE0A-6587F477C13C}" srcOrd="1" destOrd="0" presId="urn:microsoft.com/office/officeart/2005/8/layout/orgChart1"/>
    <dgm:cxn modelId="{F867CA5F-AC0A-47FE-A2BC-1C193C0FB651}" type="presParOf" srcId="{FDB581DC-CD4A-46AF-A503-F38ED3F8F0E3}" destId="{D52D3B55-DEFC-4606-8415-101261FEF6A6}" srcOrd="1" destOrd="0" presId="urn:microsoft.com/office/officeart/2005/8/layout/orgChart1"/>
    <dgm:cxn modelId="{DCD5A628-9468-48CB-8760-90836984CF13}" type="presParOf" srcId="{D52D3B55-DEFC-4606-8415-101261FEF6A6}" destId="{FA14F98C-4077-45E7-B442-9039FF14C84D}" srcOrd="0" destOrd="0" presId="urn:microsoft.com/office/officeart/2005/8/layout/orgChart1"/>
    <dgm:cxn modelId="{9FB75BAA-FF68-48E3-A30F-D4274DA63FED}" type="presParOf" srcId="{D52D3B55-DEFC-4606-8415-101261FEF6A6}" destId="{DBA8AE0D-31D7-4B3C-8A80-6943E02DAC9E}" srcOrd="1" destOrd="0" presId="urn:microsoft.com/office/officeart/2005/8/layout/orgChart1"/>
    <dgm:cxn modelId="{5CDD60F0-F582-4EFD-AB51-A574A4313211}" type="presParOf" srcId="{DBA8AE0D-31D7-4B3C-8A80-6943E02DAC9E}" destId="{69B5CB13-927A-43D6-8907-7FB12B52DB79}" srcOrd="0" destOrd="0" presId="urn:microsoft.com/office/officeart/2005/8/layout/orgChart1"/>
    <dgm:cxn modelId="{17A62565-8985-45AB-BBE7-B0563A4F5CF0}" type="presParOf" srcId="{69B5CB13-927A-43D6-8907-7FB12B52DB79}" destId="{A38C0E39-A714-45CE-8E0E-89CDD5F2C809}" srcOrd="0" destOrd="0" presId="urn:microsoft.com/office/officeart/2005/8/layout/orgChart1"/>
    <dgm:cxn modelId="{B7C1856E-A420-479B-A64F-1F4D53225759}" type="presParOf" srcId="{69B5CB13-927A-43D6-8907-7FB12B52DB79}" destId="{275A3E28-F00F-44E9-A2D4-AE6F59CD784E}" srcOrd="1" destOrd="0" presId="urn:microsoft.com/office/officeart/2005/8/layout/orgChart1"/>
    <dgm:cxn modelId="{6BF66024-D052-49E2-AF0A-49A20940B1C7}" type="presParOf" srcId="{DBA8AE0D-31D7-4B3C-8A80-6943E02DAC9E}" destId="{8A485B51-A9EC-4237-ACC1-7F28C1F2E152}" srcOrd="1" destOrd="0" presId="urn:microsoft.com/office/officeart/2005/8/layout/orgChart1"/>
    <dgm:cxn modelId="{E4B67E62-E26E-42D6-8257-61A29FCF7B75}" type="presParOf" srcId="{8A485B51-A9EC-4237-ACC1-7F28C1F2E152}" destId="{C4DF9C37-C5E8-4B44-BDA1-C1F9B75CF1A6}" srcOrd="0" destOrd="0" presId="urn:microsoft.com/office/officeart/2005/8/layout/orgChart1"/>
    <dgm:cxn modelId="{A4E6886C-EF42-4666-86CA-44DF6ED83570}" type="presParOf" srcId="{8A485B51-A9EC-4237-ACC1-7F28C1F2E152}" destId="{7C2F7616-92D3-4443-85AB-1579711716FA}" srcOrd="1" destOrd="0" presId="urn:microsoft.com/office/officeart/2005/8/layout/orgChart1"/>
    <dgm:cxn modelId="{AF652197-10D8-4B40-8D21-488B0A95BB80}" type="presParOf" srcId="{7C2F7616-92D3-4443-85AB-1579711716FA}" destId="{6B8C0738-70E2-414C-BDA8-E1D3B50C38AE}" srcOrd="0" destOrd="0" presId="urn:microsoft.com/office/officeart/2005/8/layout/orgChart1"/>
    <dgm:cxn modelId="{D14F6D23-572F-433A-B399-BA7C238C5D69}" type="presParOf" srcId="{6B8C0738-70E2-414C-BDA8-E1D3B50C38AE}" destId="{B9191C6D-3CC4-4F39-A11E-F14A3DC45564}" srcOrd="0" destOrd="0" presId="urn:microsoft.com/office/officeart/2005/8/layout/orgChart1"/>
    <dgm:cxn modelId="{47CB4738-8D5B-45F7-B339-ADAED7479D80}" type="presParOf" srcId="{6B8C0738-70E2-414C-BDA8-E1D3B50C38AE}" destId="{043161C7-E924-4DBE-AA4B-CC53579B9014}" srcOrd="1" destOrd="0" presId="urn:microsoft.com/office/officeart/2005/8/layout/orgChart1"/>
    <dgm:cxn modelId="{42DD7462-401A-42A8-9587-0B8E515D1C20}" type="presParOf" srcId="{7C2F7616-92D3-4443-85AB-1579711716FA}" destId="{16BF5B8B-1D47-483A-B1CF-1FB2AFD1A910}" srcOrd="1" destOrd="0" presId="urn:microsoft.com/office/officeart/2005/8/layout/orgChart1"/>
    <dgm:cxn modelId="{0029DCFA-6195-4E24-93CF-0E21B11C1119}" type="presParOf" srcId="{7C2F7616-92D3-4443-85AB-1579711716FA}" destId="{09B17D9A-D152-49B4-938B-9B414106E694}" srcOrd="2" destOrd="0" presId="urn:microsoft.com/office/officeart/2005/8/layout/orgChart1"/>
    <dgm:cxn modelId="{31411456-8215-4AFF-822C-46A5BA164E3A}" type="presParOf" srcId="{DBA8AE0D-31D7-4B3C-8A80-6943E02DAC9E}" destId="{7FDDF72C-0DF2-497F-B967-0C8A978B5D69}" srcOrd="2" destOrd="0" presId="urn:microsoft.com/office/officeart/2005/8/layout/orgChart1"/>
    <dgm:cxn modelId="{8FF2CCED-F34C-4C8E-B280-4F5D8DD7E074}" type="presParOf" srcId="{D52D3B55-DEFC-4606-8415-101261FEF6A6}" destId="{6472A25F-CC48-4362-BD19-00253A5C979D}" srcOrd="2" destOrd="0" presId="urn:microsoft.com/office/officeart/2005/8/layout/orgChart1"/>
    <dgm:cxn modelId="{A2FAE935-1619-4E9B-83F9-1DDF556F808A}" type="presParOf" srcId="{D52D3B55-DEFC-4606-8415-101261FEF6A6}" destId="{F5CC770B-D9C4-4B53-8CC3-AC17EB88AE94}" srcOrd="3" destOrd="0" presId="urn:microsoft.com/office/officeart/2005/8/layout/orgChart1"/>
    <dgm:cxn modelId="{3AA8FB05-ABDD-40AD-AB26-81C42097F5E7}" type="presParOf" srcId="{F5CC770B-D9C4-4B53-8CC3-AC17EB88AE94}" destId="{501D984C-C078-4B3B-BAF9-E9065C7E0D25}" srcOrd="0" destOrd="0" presId="urn:microsoft.com/office/officeart/2005/8/layout/orgChart1"/>
    <dgm:cxn modelId="{3BFAEBF1-96E9-4FA1-86B4-27C6C460CEC4}" type="presParOf" srcId="{501D984C-C078-4B3B-BAF9-E9065C7E0D25}" destId="{8E39202C-7DC9-4667-9479-6A0159F3E9E4}" srcOrd="0" destOrd="0" presId="urn:microsoft.com/office/officeart/2005/8/layout/orgChart1"/>
    <dgm:cxn modelId="{BD2C4503-46D5-4119-BF8E-96C2C9629737}" type="presParOf" srcId="{501D984C-C078-4B3B-BAF9-E9065C7E0D25}" destId="{7F7804D9-FFFA-4128-B7A9-4B6650101EB0}" srcOrd="1" destOrd="0" presId="urn:microsoft.com/office/officeart/2005/8/layout/orgChart1"/>
    <dgm:cxn modelId="{FDC7EE91-A8DB-439E-B4EA-410DF7264135}" type="presParOf" srcId="{F5CC770B-D9C4-4B53-8CC3-AC17EB88AE94}" destId="{7C540694-C7A9-433D-8023-014E933FD4DA}" srcOrd="1" destOrd="0" presId="urn:microsoft.com/office/officeart/2005/8/layout/orgChart1"/>
    <dgm:cxn modelId="{2294C81F-5ECD-456A-9DA6-84255277236E}" type="presParOf" srcId="{7C540694-C7A9-433D-8023-014E933FD4DA}" destId="{0AC13F88-10A8-483A-B7E0-9C878E09C918}" srcOrd="0" destOrd="0" presId="urn:microsoft.com/office/officeart/2005/8/layout/orgChart1"/>
    <dgm:cxn modelId="{6F33A6BF-4E55-415B-8784-08C5E8D25120}" type="presParOf" srcId="{7C540694-C7A9-433D-8023-014E933FD4DA}" destId="{97F9B5EC-77F6-47AB-A750-FEB85EEF678F}" srcOrd="1" destOrd="0" presId="urn:microsoft.com/office/officeart/2005/8/layout/orgChart1"/>
    <dgm:cxn modelId="{3FFA47F3-5228-401F-8067-22F04376B169}" type="presParOf" srcId="{97F9B5EC-77F6-47AB-A750-FEB85EEF678F}" destId="{3CE490D8-B967-4364-8DFD-0E11D632690E}" srcOrd="0" destOrd="0" presId="urn:microsoft.com/office/officeart/2005/8/layout/orgChart1"/>
    <dgm:cxn modelId="{A4EC0D96-CF11-4D27-B14E-839FA15FA31F}" type="presParOf" srcId="{3CE490D8-B967-4364-8DFD-0E11D632690E}" destId="{72939B8B-FB97-4567-AE6A-6FE63BC53EBA}" srcOrd="0" destOrd="0" presId="urn:microsoft.com/office/officeart/2005/8/layout/orgChart1"/>
    <dgm:cxn modelId="{E42CC046-BB4A-4FF2-8427-8775680D8718}" type="presParOf" srcId="{3CE490D8-B967-4364-8DFD-0E11D632690E}" destId="{B7DAAA6C-7D4C-48EC-B71D-DC242115B9E7}" srcOrd="1" destOrd="0" presId="urn:microsoft.com/office/officeart/2005/8/layout/orgChart1"/>
    <dgm:cxn modelId="{EFEA1095-4B5A-4591-B453-D0138CD6B380}" type="presParOf" srcId="{97F9B5EC-77F6-47AB-A750-FEB85EEF678F}" destId="{EDCDA3F9-0831-4DF9-8E67-8DC683E085DE}" srcOrd="1" destOrd="0" presId="urn:microsoft.com/office/officeart/2005/8/layout/orgChart1"/>
    <dgm:cxn modelId="{6B763433-7F38-40CE-A66F-1170773BDDD7}" type="presParOf" srcId="{97F9B5EC-77F6-47AB-A750-FEB85EEF678F}" destId="{FEBBDD0D-1E14-4F1D-860E-C946D998D827}" srcOrd="2" destOrd="0" presId="urn:microsoft.com/office/officeart/2005/8/layout/orgChart1"/>
    <dgm:cxn modelId="{D1D789C6-078B-4298-AA93-4A2D6B29B60C}" type="presParOf" srcId="{F5CC770B-D9C4-4B53-8CC3-AC17EB88AE94}" destId="{FDEEB4A8-CAC9-43B8-8DA2-1ED8D4ABAB35}" srcOrd="2" destOrd="0" presId="urn:microsoft.com/office/officeart/2005/8/layout/orgChart1"/>
    <dgm:cxn modelId="{F6CD03B3-7BC3-4286-A645-2446DD9337B6}" type="presParOf" srcId="{D52D3B55-DEFC-4606-8415-101261FEF6A6}" destId="{976BD1BE-7565-42FA-A22E-A7F15AAE23E6}" srcOrd="4" destOrd="0" presId="urn:microsoft.com/office/officeart/2005/8/layout/orgChart1"/>
    <dgm:cxn modelId="{DD622573-0702-4C75-9F48-CCDF0C3344FC}" type="presParOf" srcId="{D52D3B55-DEFC-4606-8415-101261FEF6A6}" destId="{201E3EC7-616E-47C0-8202-624728DD0088}" srcOrd="5" destOrd="0" presId="urn:microsoft.com/office/officeart/2005/8/layout/orgChart1"/>
    <dgm:cxn modelId="{5A542F64-0BAF-412A-8C36-FDC4F385B1C2}" type="presParOf" srcId="{201E3EC7-616E-47C0-8202-624728DD0088}" destId="{825DD5E2-74EC-496E-A9EC-4FD7A687F3BE}" srcOrd="0" destOrd="0" presId="urn:microsoft.com/office/officeart/2005/8/layout/orgChart1"/>
    <dgm:cxn modelId="{B8BA15FE-BB85-45C9-9D80-07A00511B4DC}" type="presParOf" srcId="{825DD5E2-74EC-496E-A9EC-4FD7A687F3BE}" destId="{CE6E45D3-4F63-46B4-99EF-9BACBA6204FA}" srcOrd="0" destOrd="0" presId="urn:microsoft.com/office/officeart/2005/8/layout/orgChart1"/>
    <dgm:cxn modelId="{0F0EFA7C-1E3A-4E8F-8F1F-1198231B0FBB}" type="presParOf" srcId="{825DD5E2-74EC-496E-A9EC-4FD7A687F3BE}" destId="{B4B4B798-1EFE-497D-857A-90486C12FF41}" srcOrd="1" destOrd="0" presId="urn:microsoft.com/office/officeart/2005/8/layout/orgChart1"/>
    <dgm:cxn modelId="{56961DE8-76DD-44BD-AA0B-CC1C5A502378}" type="presParOf" srcId="{201E3EC7-616E-47C0-8202-624728DD0088}" destId="{E74F11FC-EC00-4890-AD71-08F25C3D0A68}" srcOrd="1" destOrd="0" presId="urn:microsoft.com/office/officeart/2005/8/layout/orgChart1"/>
    <dgm:cxn modelId="{3AC28A44-66E8-4296-9D1A-D90807D40528}" type="presParOf" srcId="{E74F11FC-EC00-4890-AD71-08F25C3D0A68}" destId="{A40B9E31-A5B2-4B28-A961-3FC04F944DA0}" srcOrd="0" destOrd="0" presId="urn:microsoft.com/office/officeart/2005/8/layout/orgChart1"/>
    <dgm:cxn modelId="{E6C5BC26-0CF7-4AD5-8003-EDFBBA5644EB}" type="presParOf" srcId="{E74F11FC-EC00-4890-AD71-08F25C3D0A68}" destId="{64EE755A-7CFD-4B71-A0CC-F0F2B9B733DC}" srcOrd="1" destOrd="0" presId="urn:microsoft.com/office/officeart/2005/8/layout/orgChart1"/>
    <dgm:cxn modelId="{168EFF21-1E09-4AE7-AE24-5C7792E1DA31}" type="presParOf" srcId="{64EE755A-7CFD-4B71-A0CC-F0F2B9B733DC}" destId="{56B53B83-ABE5-455C-A51C-F5DC402CFCF3}" srcOrd="0" destOrd="0" presId="urn:microsoft.com/office/officeart/2005/8/layout/orgChart1"/>
    <dgm:cxn modelId="{1AE983FE-B076-4185-9C33-AF5C56B5DC30}" type="presParOf" srcId="{56B53B83-ABE5-455C-A51C-F5DC402CFCF3}" destId="{42E70F4F-B8AA-4D56-8636-16B9683B8834}" srcOrd="0" destOrd="0" presId="urn:microsoft.com/office/officeart/2005/8/layout/orgChart1"/>
    <dgm:cxn modelId="{7851A75D-DD5D-4FB3-911B-966E785E6241}" type="presParOf" srcId="{56B53B83-ABE5-455C-A51C-F5DC402CFCF3}" destId="{3DB4FA18-BFEA-4F23-9AE7-841563434121}" srcOrd="1" destOrd="0" presId="urn:microsoft.com/office/officeart/2005/8/layout/orgChart1"/>
    <dgm:cxn modelId="{F19B4574-93D5-4B43-9DE4-A0F1669E339B}" type="presParOf" srcId="{64EE755A-7CFD-4B71-A0CC-F0F2B9B733DC}" destId="{C7A7372F-FCB2-4A2C-AAF5-F85F157E4440}" srcOrd="1" destOrd="0" presId="urn:microsoft.com/office/officeart/2005/8/layout/orgChart1"/>
    <dgm:cxn modelId="{C2E83CBA-24AC-4520-BCD4-0344F8271874}" type="presParOf" srcId="{64EE755A-7CFD-4B71-A0CC-F0F2B9B733DC}" destId="{64455FE1-2A90-4350-804E-1749529CB969}" srcOrd="2" destOrd="0" presId="urn:microsoft.com/office/officeart/2005/8/layout/orgChart1"/>
    <dgm:cxn modelId="{65A32F48-64BE-4707-B58F-52C0550C9DF5}" type="presParOf" srcId="{201E3EC7-616E-47C0-8202-624728DD0088}" destId="{748DE4C7-1785-45B1-A16C-8E1ED117BF1F}" srcOrd="2" destOrd="0" presId="urn:microsoft.com/office/officeart/2005/8/layout/orgChart1"/>
    <dgm:cxn modelId="{EC62CF17-C290-4A9B-A420-C7ABAD844265}" type="presParOf" srcId="{FDB581DC-CD4A-46AF-A503-F38ED3F8F0E3}" destId="{BBFF869B-34FD-42F1-A377-AE1E973625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0DBE3-1451-444D-AA78-18DCA0A0C61F}">
      <dsp:nvSpPr>
        <dsp:cNvPr id="0" name=""/>
        <dsp:cNvSpPr/>
      </dsp:nvSpPr>
      <dsp:spPr>
        <a:xfrm rot="5400000">
          <a:off x="228775" y="1181447"/>
          <a:ext cx="848663" cy="9661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7D254-1E1E-4404-9923-685CDA980362}">
      <dsp:nvSpPr>
        <dsp:cNvPr id="0" name=""/>
        <dsp:cNvSpPr/>
      </dsp:nvSpPr>
      <dsp:spPr>
        <a:xfrm>
          <a:off x="3931" y="240686"/>
          <a:ext cx="1428649" cy="100000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 circuits</a:t>
          </a:r>
          <a:endParaRPr lang="en-US" sz="1400" kern="1200" dirty="0"/>
        </a:p>
      </dsp:txBody>
      <dsp:txXfrm>
        <a:off x="52756" y="289511"/>
        <a:ext cx="1330999" cy="902358"/>
      </dsp:txXfrm>
    </dsp:sp>
    <dsp:sp modelId="{04D2A365-640F-4B43-A5F2-58CF91EB440C}">
      <dsp:nvSpPr>
        <dsp:cNvPr id="0" name=""/>
        <dsp:cNvSpPr/>
      </dsp:nvSpPr>
      <dsp:spPr>
        <a:xfrm>
          <a:off x="1600748" y="317810"/>
          <a:ext cx="3777837" cy="80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until 1960s,constructed such as few transistors and resistors </a:t>
          </a:r>
          <a:endParaRPr lang="en-US" sz="1400" kern="1200" dirty="0"/>
        </a:p>
      </dsp:txBody>
      <dsp:txXfrm>
        <a:off x="1600748" y="317810"/>
        <a:ext cx="3777837" cy="808250"/>
      </dsp:txXfrm>
    </dsp:sp>
    <dsp:sp modelId="{0B384A51-0B32-425C-A7A6-2FF5877C8D87}">
      <dsp:nvSpPr>
        <dsp:cNvPr id="0" name=""/>
        <dsp:cNvSpPr/>
      </dsp:nvSpPr>
      <dsp:spPr>
        <a:xfrm rot="5400000">
          <a:off x="2070583" y="2304786"/>
          <a:ext cx="848663" cy="9661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776E5-E81C-42B7-B146-8F2D5548C49D}">
      <dsp:nvSpPr>
        <dsp:cNvPr id="0" name=""/>
        <dsp:cNvSpPr/>
      </dsp:nvSpPr>
      <dsp:spPr>
        <a:xfrm>
          <a:off x="1845739" y="1364026"/>
          <a:ext cx="1428649" cy="100000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integrated circuits</a:t>
          </a:r>
          <a:endParaRPr lang="en-US" sz="1400" kern="1200" dirty="0"/>
        </a:p>
      </dsp:txBody>
      <dsp:txXfrm>
        <a:off x="1894564" y="1412851"/>
        <a:ext cx="1330999" cy="902358"/>
      </dsp:txXfrm>
    </dsp:sp>
    <dsp:sp modelId="{D21DE14C-D469-4F9D-B9C3-99C5F69B7276}">
      <dsp:nvSpPr>
        <dsp:cNvPr id="0" name=""/>
        <dsp:cNvSpPr/>
      </dsp:nvSpPr>
      <dsp:spPr>
        <a:xfrm>
          <a:off x="3327453" y="1442337"/>
          <a:ext cx="3696780" cy="80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 place a number of transistors, and thus an entire circuit, on a single chip, silicon wafer</a:t>
          </a:r>
          <a:endParaRPr lang="en-US" sz="1400" kern="1200" dirty="0"/>
        </a:p>
      </dsp:txBody>
      <dsp:txXfrm>
        <a:off x="3327453" y="1442337"/>
        <a:ext cx="3696780" cy="808250"/>
      </dsp:txXfrm>
    </dsp:sp>
    <dsp:sp modelId="{677D8950-58F4-4B10-9DED-8A1BA37BBE3F}">
      <dsp:nvSpPr>
        <dsp:cNvPr id="0" name=""/>
        <dsp:cNvSpPr/>
      </dsp:nvSpPr>
      <dsp:spPr>
        <a:xfrm rot="5400000">
          <a:off x="3912391" y="3428125"/>
          <a:ext cx="848663" cy="9661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50D8A-7BEA-44F0-939E-B6576DA6AB1C}">
      <dsp:nvSpPr>
        <dsp:cNvPr id="0" name=""/>
        <dsp:cNvSpPr/>
      </dsp:nvSpPr>
      <dsp:spPr>
        <a:xfrm>
          <a:off x="3687547" y="2487365"/>
          <a:ext cx="1428649" cy="100000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microprocessor</a:t>
          </a:r>
          <a:endParaRPr lang="en-US" sz="1400" kern="1200" dirty="0"/>
        </a:p>
      </dsp:txBody>
      <dsp:txXfrm>
        <a:off x="3736372" y="2536190"/>
        <a:ext cx="1330999" cy="902358"/>
      </dsp:txXfrm>
    </dsp:sp>
    <dsp:sp modelId="{A47F1B7E-DD7F-451D-A6B2-06AB7ADBCAA9}">
      <dsp:nvSpPr>
        <dsp:cNvPr id="0" name=""/>
        <dsp:cNvSpPr/>
      </dsp:nvSpPr>
      <dsp:spPr>
        <a:xfrm>
          <a:off x="5072087" y="2848099"/>
          <a:ext cx="2928912" cy="277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a few million transistors</a:t>
          </a:r>
          <a:endParaRPr lang="en-US" sz="1400" kern="1200" dirty="0"/>
        </a:p>
      </dsp:txBody>
      <dsp:txXfrm>
        <a:off x="5072087" y="2848099"/>
        <a:ext cx="2928912" cy="277529"/>
      </dsp:txXfrm>
    </dsp:sp>
    <dsp:sp modelId="{D3D085A1-7E88-44DD-B875-4885F22B0230}">
      <dsp:nvSpPr>
        <dsp:cNvPr id="0" name=""/>
        <dsp:cNvSpPr/>
      </dsp:nvSpPr>
      <dsp:spPr>
        <a:xfrm>
          <a:off x="5529355" y="3610704"/>
          <a:ext cx="1428649" cy="100000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Moore’s law</a:t>
          </a:r>
          <a:endParaRPr lang="en-US" sz="1400" kern="1200" dirty="0"/>
        </a:p>
      </dsp:txBody>
      <dsp:txXfrm>
        <a:off x="5578180" y="3659529"/>
        <a:ext cx="1330999" cy="902358"/>
      </dsp:txXfrm>
    </dsp:sp>
    <dsp:sp modelId="{EE919A44-DA26-4AE3-9046-BC9924282E44}">
      <dsp:nvSpPr>
        <dsp:cNvPr id="0" name=""/>
        <dsp:cNvSpPr/>
      </dsp:nvSpPr>
      <dsp:spPr>
        <a:xfrm>
          <a:off x="6958005" y="3706078"/>
          <a:ext cx="1039063" cy="80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more than 10 million transistors</a:t>
          </a:r>
          <a:endParaRPr lang="en-US" sz="1400" kern="1200" dirty="0"/>
        </a:p>
      </dsp:txBody>
      <dsp:txXfrm>
        <a:off x="6958005" y="3706078"/>
        <a:ext cx="1039063" cy="80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B9E31-A5B2-4B28-A961-3FC04F944DA0}">
      <dsp:nvSpPr>
        <dsp:cNvPr id="0" name=""/>
        <dsp:cNvSpPr/>
      </dsp:nvSpPr>
      <dsp:spPr>
        <a:xfrm>
          <a:off x="5649361" y="3028621"/>
          <a:ext cx="336035" cy="103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508"/>
              </a:lnTo>
              <a:lnTo>
                <a:pt x="336035" y="103050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D1BE-7565-42FA-A22E-A7F15AAE23E6}">
      <dsp:nvSpPr>
        <dsp:cNvPr id="0" name=""/>
        <dsp:cNvSpPr/>
      </dsp:nvSpPr>
      <dsp:spPr>
        <a:xfrm>
          <a:off x="3834770" y="1438054"/>
          <a:ext cx="2710684" cy="470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24"/>
              </a:lnTo>
              <a:lnTo>
                <a:pt x="2710684" y="235224"/>
              </a:lnTo>
              <a:lnTo>
                <a:pt x="2710684" y="4704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13F88-10A8-483A-B7E0-9C878E09C918}">
      <dsp:nvSpPr>
        <dsp:cNvPr id="0" name=""/>
        <dsp:cNvSpPr/>
      </dsp:nvSpPr>
      <dsp:spPr>
        <a:xfrm>
          <a:off x="2938676" y="3028621"/>
          <a:ext cx="336035" cy="103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508"/>
              </a:lnTo>
              <a:lnTo>
                <a:pt x="336035" y="103050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2A25F-CC48-4362-BD19-00253A5C979D}">
      <dsp:nvSpPr>
        <dsp:cNvPr id="0" name=""/>
        <dsp:cNvSpPr/>
      </dsp:nvSpPr>
      <dsp:spPr>
        <a:xfrm>
          <a:off x="3789050" y="1438054"/>
          <a:ext cx="91440" cy="470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4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9C37-C5E8-4B44-BDA1-C1F9B75CF1A6}">
      <dsp:nvSpPr>
        <dsp:cNvPr id="0" name=""/>
        <dsp:cNvSpPr/>
      </dsp:nvSpPr>
      <dsp:spPr>
        <a:xfrm>
          <a:off x="227991" y="3028621"/>
          <a:ext cx="336035" cy="103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508"/>
              </a:lnTo>
              <a:lnTo>
                <a:pt x="336035" y="103050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4F98C-4077-45E7-B442-9039FF14C84D}">
      <dsp:nvSpPr>
        <dsp:cNvPr id="0" name=""/>
        <dsp:cNvSpPr/>
      </dsp:nvSpPr>
      <dsp:spPr>
        <a:xfrm>
          <a:off x="1124085" y="1438054"/>
          <a:ext cx="2710684" cy="470449"/>
        </a:xfrm>
        <a:custGeom>
          <a:avLst/>
          <a:gdLst/>
          <a:ahLst/>
          <a:cxnLst/>
          <a:rect l="0" t="0" r="0" b="0"/>
          <a:pathLst>
            <a:path>
              <a:moveTo>
                <a:pt x="2710684" y="0"/>
              </a:moveTo>
              <a:lnTo>
                <a:pt x="2710684" y="235224"/>
              </a:lnTo>
              <a:lnTo>
                <a:pt x="0" y="235224"/>
              </a:lnTo>
              <a:lnTo>
                <a:pt x="0" y="4704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70249-78F6-4A66-8BBA-A30139B061F6}">
      <dsp:nvSpPr>
        <dsp:cNvPr id="0" name=""/>
        <dsp:cNvSpPr/>
      </dsp:nvSpPr>
      <dsp:spPr>
        <a:xfrm>
          <a:off x="2202915" y="317936"/>
          <a:ext cx="3263709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Three main types of chips </a:t>
          </a:r>
          <a:endParaRPr lang="en-US" sz="1700" kern="1200" dirty="0"/>
        </a:p>
      </dsp:txBody>
      <dsp:txXfrm>
        <a:off x="2202915" y="317936"/>
        <a:ext cx="3263709" cy="1120117"/>
      </dsp:txXfrm>
    </dsp:sp>
    <dsp:sp modelId="{A38C0E39-A714-45CE-8E0E-89CDD5F2C809}">
      <dsp:nvSpPr>
        <dsp:cNvPr id="0" name=""/>
        <dsp:cNvSpPr/>
      </dsp:nvSpPr>
      <dsp:spPr>
        <a:xfrm>
          <a:off x="3968" y="1908503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Standard chips</a:t>
          </a:r>
          <a:endParaRPr lang="en-US" sz="1700" kern="1200" dirty="0"/>
        </a:p>
      </dsp:txBody>
      <dsp:txXfrm>
        <a:off x="3968" y="1908503"/>
        <a:ext cx="2240235" cy="1120117"/>
      </dsp:txXfrm>
    </dsp:sp>
    <dsp:sp modelId="{B9191C6D-3CC4-4F39-A11E-F14A3DC45564}">
      <dsp:nvSpPr>
        <dsp:cNvPr id="0" name=""/>
        <dsp:cNvSpPr/>
      </dsp:nvSpPr>
      <dsp:spPr>
        <a:xfrm>
          <a:off x="564026" y="3499070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small amount of circuitry, simple function, fixed ,space on PCBs, low functionality</a:t>
          </a:r>
          <a:endParaRPr lang="en-US" sz="1700" kern="1200" dirty="0"/>
        </a:p>
      </dsp:txBody>
      <dsp:txXfrm>
        <a:off x="564026" y="3499070"/>
        <a:ext cx="2240235" cy="1120117"/>
      </dsp:txXfrm>
    </dsp:sp>
    <dsp:sp modelId="{8E39202C-7DC9-4667-9479-6A0159F3E9E4}">
      <dsp:nvSpPr>
        <dsp:cNvPr id="0" name=""/>
        <dsp:cNvSpPr/>
      </dsp:nvSpPr>
      <dsp:spPr>
        <a:xfrm>
          <a:off x="2714652" y="1908503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Programmable Logic Devices</a:t>
          </a:r>
          <a:endParaRPr lang="en-US" sz="1700" kern="1200" dirty="0"/>
        </a:p>
      </dsp:txBody>
      <dsp:txXfrm>
        <a:off x="2714652" y="1908503"/>
        <a:ext cx="2240235" cy="1120117"/>
      </dsp:txXfrm>
    </dsp:sp>
    <dsp:sp modelId="{72939B8B-FB97-4567-AE6A-6FE63BC53EBA}">
      <dsp:nvSpPr>
        <dsp:cNvPr id="0" name=""/>
        <dsp:cNvSpPr/>
      </dsp:nvSpPr>
      <dsp:spPr>
        <a:xfrm>
          <a:off x="3274711" y="3499070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configured by user,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reprogrmmed,consume</a:t>
          </a:r>
          <a:r>
            <a:rPr lang="en-US" sz="1700" kern="1200" dirty="0" smtClean="0"/>
            <a:t> chip area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eg,FPGA</a:t>
          </a:r>
          <a:endParaRPr lang="en-US" sz="1700" kern="1200" dirty="0"/>
        </a:p>
      </dsp:txBody>
      <dsp:txXfrm>
        <a:off x="3274711" y="3499070"/>
        <a:ext cx="2240235" cy="1120117"/>
      </dsp:txXfrm>
    </dsp:sp>
    <dsp:sp modelId="{CE6E45D3-4F63-46B4-99EF-9BACBA6204FA}">
      <dsp:nvSpPr>
        <dsp:cNvPr id="0" name=""/>
        <dsp:cNvSpPr/>
      </dsp:nvSpPr>
      <dsp:spPr>
        <a:xfrm>
          <a:off x="5425337" y="1908503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Custom-Designed Chips</a:t>
          </a:r>
          <a:endParaRPr lang="en-US" sz="1700" kern="1200" dirty="0"/>
        </a:p>
      </dsp:txBody>
      <dsp:txXfrm>
        <a:off x="5425337" y="1908503"/>
        <a:ext cx="2240235" cy="1120117"/>
      </dsp:txXfrm>
    </dsp:sp>
    <dsp:sp modelId="{42E70F4F-B8AA-4D56-8636-16B9683B8834}">
      <dsp:nvSpPr>
        <dsp:cNvPr id="0" name=""/>
        <dsp:cNvSpPr/>
      </dsp:nvSpPr>
      <dsp:spPr>
        <a:xfrm>
          <a:off x="5985396" y="3499070"/>
          <a:ext cx="2240235" cy="1120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specific task,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amount of time to </a:t>
          </a:r>
          <a:r>
            <a:rPr lang="en-US" sz="1700" kern="1200" dirty="0" err="1" smtClean="0"/>
            <a:t>order,eg</a:t>
          </a:r>
          <a:r>
            <a:rPr lang="en-US" sz="1700" kern="1200" dirty="0" smtClean="0"/>
            <a:t> ASICs</a:t>
          </a:r>
          <a:endParaRPr lang="en-US" sz="1700" kern="1200" dirty="0"/>
        </a:p>
      </dsp:txBody>
      <dsp:txXfrm>
        <a:off x="5985396" y="3499070"/>
        <a:ext cx="2240235" cy="1120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4D38A5-9A07-4883-9FDB-CE4291BA48B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BF0A1B-834B-4631-B9B1-5100BBC19E4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Design with HDL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2019-2020 </a:t>
            </a:r>
            <a:r>
              <a:rPr lang="en-US" dirty="0" smtClean="0"/>
              <a:t>)EcE-41021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Tin </a:t>
            </a:r>
            <a:r>
              <a:rPr lang="en-US" dirty="0" err="1" smtClean="0"/>
              <a:t>Thet</a:t>
            </a:r>
            <a:r>
              <a:rPr lang="en-US" dirty="0" smtClean="0"/>
              <a:t> </a:t>
            </a:r>
            <a:r>
              <a:rPr lang="en-US" dirty="0" err="1" smtClean="0"/>
              <a:t>Nwe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4415530"/>
              </p:ext>
            </p:extLst>
          </p:nvPr>
        </p:nvGraphicFramePr>
        <p:xfrm>
          <a:off x="609600" y="1397000"/>
          <a:ext cx="80010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5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835527" cy="325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6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544723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"/>
            <a:ext cx="3886200" cy="59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9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Typical computer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90" y="1219200"/>
            <a:ext cx="363042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1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Integrated Circuit </a:t>
            </a:r>
            <a:r>
              <a:rPr lang="en-US" dirty="0"/>
              <a:t>C</a:t>
            </a:r>
            <a:r>
              <a:rPr lang="en-US" dirty="0" smtClean="0"/>
              <a:t>hip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930" y="1219200"/>
            <a:ext cx="353614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6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and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design of logic circuits depends heavily </a:t>
            </a:r>
            <a:r>
              <a:rPr lang="en-US" dirty="0" smtClean="0"/>
              <a:t>on CAD tools</a:t>
            </a:r>
          </a:p>
          <a:p>
            <a:r>
              <a:rPr lang="en-US" dirty="0"/>
              <a:t>CAD tools </a:t>
            </a:r>
            <a:r>
              <a:rPr lang="en-US" dirty="0" smtClean="0"/>
              <a:t>,not only to </a:t>
            </a:r>
            <a:r>
              <a:rPr lang="en-US" dirty="0"/>
              <a:t>design incredibly complex circuits but </a:t>
            </a:r>
            <a:r>
              <a:rPr lang="en-US" dirty="0" smtClean="0"/>
              <a:t>also to design work much simpler</a:t>
            </a:r>
          </a:p>
          <a:p>
            <a:pPr algn="just"/>
            <a:r>
              <a:rPr lang="en-US" dirty="0" smtClean="0"/>
              <a:t>CAD tools </a:t>
            </a:r>
            <a:r>
              <a:rPr lang="en-US" dirty="0"/>
              <a:t>perform the automatic tasks of optimizing a logic circuit to meet particular </a:t>
            </a:r>
            <a:r>
              <a:rPr lang="en-US" dirty="0" smtClean="0"/>
              <a:t>design objectives, but  </a:t>
            </a:r>
            <a:r>
              <a:rPr lang="en-US" dirty="0"/>
              <a:t>the designer has to give the original description of the logic circuit. </a:t>
            </a:r>
            <a:endParaRPr lang="en-US" dirty="0" smtClean="0"/>
          </a:p>
          <a:p>
            <a:pPr algn="just"/>
            <a:r>
              <a:rPr lang="en-US" dirty="0" smtClean="0"/>
              <a:t>Computer-based tools, produce good digital </a:t>
            </a:r>
            <a:r>
              <a:rPr lang="en-US" dirty="0"/>
              <a:t>hardware </a:t>
            </a:r>
            <a:r>
              <a:rPr lang="en-US" dirty="0" smtClean="0"/>
              <a:t>designs, only when employed by </a:t>
            </a:r>
            <a:r>
              <a:rPr lang="en-US" dirty="0"/>
              <a:t>a </a:t>
            </a:r>
            <a:r>
              <a:rPr lang="en-US" dirty="0" smtClean="0"/>
              <a:t>designer, thoroughly </a:t>
            </a:r>
            <a:r>
              <a:rPr lang="en-US" dirty="0"/>
              <a:t>understands the nature of logic circuits.</a:t>
            </a:r>
          </a:p>
        </p:txBody>
      </p:sp>
    </p:spTree>
    <p:extLst>
      <p:ext uri="{BB962C8B-B14F-4D97-AF65-F5344CB8AC3E}">
        <p14:creationId xmlns:p14="http://schemas.microsoft.com/office/powerpoint/2010/main" val="377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</TotalTime>
  <Words>195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Franklin Gothic Book</vt:lpstr>
      <vt:lpstr>Franklin Gothic Medium</vt:lpstr>
      <vt:lpstr>Wingdings</vt:lpstr>
      <vt:lpstr>Wingdings 3</vt:lpstr>
      <vt:lpstr>Origin</vt:lpstr>
      <vt:lpstr>Digital Design with HDL (2019-2020 )EcE-41021 </vt:lpstr>
      <vt:lpstr>Digital Hardware</vt:lpstr>
      <vt:lpstr>PowerPoint Presentation</vt:lpstr>
      <vt:lpstr>PowerPoint Presentation</vt:lpstr>
      <vt:lpstr>PowerPoint Presentation</vt:lpstr>
      <vt:lpstr>Structure of Typical computer</vt:lpstr>
      <vt:lpstr>Structure of Integrated Circuit Chip</vt:lpstr>
      <vt:lpstr>Theory and Practice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Dr.TinThetNwe</cp:lastModifiedBy>
  <cp:revision>14</cp:revision>
  <dcterms:created xsi:type="dcterms:W3CDTF">2018-12-05T16:35:11Z</dcterms:created>
  <dcterms:modified xsi:type="dcterms:W3CDTF">2019-12-19T04:20:16Z</dcterms:modified>
</cp:coreProperties>
</file>