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10FDC-5632-4F30-9FE6-7A536A9A1F3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D67F-169C-4EB4-9635-1A89C374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11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14E78-9CEA-4D69-A5ED-D260DDF7F92A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05725-F69E-4456-95C2-AD2DC958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02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5725-F69E-4456-95C2-AD2DC958F97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1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15A6-9379-4992-B3F7-C6912DC2D691}" type="datetime1">
              <a:rPr lang="en-US" smtClean="0"/>
              <a:t>31-Jan-19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A74A-2504-4A1B-9BAF-3B08B31F80D3}" type="datetime1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859A-FF3F-4A59-B831-5CDBA5EFE8B4}" type="datetime1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C45-F76F-4801-9066-67230C01EA01}" type="datetime1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5C40-1FE7-4DC3-A7AF-DD99F6D94B3D}" type="datetime1">
              <a:rPr lang="en-US" smtClean="0"/>
              <a:t>31-Jan-19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5188134-1C23-4FCA-AE8E-4C22E58CEECC}" type="datetime1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FC0C-09FE-4C76-9D85-0BFEA55FEA9B}" type="datetime1">
              <a:rPr lang="en-US" smtClean="0"/>
              <a:t>31-Jan-19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56AC-AFEA-4216-8866-B99341A07E6C}" type="datetime1">
              <a:rPr lang="en-US" smtClean="0"/>
              <a:t>31-Jan-19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1AD-B171-432A-9F26-684E5CAC0AE9}" type="datetime1">
              <a:rPr lang="en-US" smtClean="0"/>
              <a:t>31-Jan-19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503C-EB17-4885-8ECE-C4F3E798BB01}" type="datetime1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615A19C-572D-49EC-82B0-9C4D8DD5264B}" type="datetime1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AA3D11E-1580-40A4-9970-045FEF5F2479}" type="datetime1">
              <a:rPr lang="en-US" smtClean="0"/>
              <a:t>31-Jan-19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F89357-67E7-4378-B086-DB3476CB453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TIN THET NWE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WITH VHDL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mux2To1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library IEEE;</a:t>
            </a:r>
          </a:p>
          <a:p>
            <a:pPr marL="0" indent="0">
              <a:buNone/>
            </a:pPr>
            <a:r>
              <a:rPr lang="en-US" dirty="0"/>
              <a:t>use IEEE.STD_LOGIC_1164.ALL;</a:t>
            </a:r>
          </a:p>
          <a:p>
            <a:pPr marL="0" indent="0">
              <a:buNone/>
            </a:pPr>
            <a:r>
              <a:rPr lang="en-US" dirty="0"/>
              <a:t>entity </a:t>
            </a:r>
            <a:r>
              <a:rPr lang="en-US" dirty="0" smtClean="0"/>
              <a:t>mux2To1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(    </a:t>
            </a:r>
            <a:r>
              <a:rPr lang="en-US" dirty="0" err="1"/>
              <a:t>a,b,s</a:t>
            </a:r>
            <a:r>
              <a:rPr lang="en-US" dirty="0"/>
              <a:t>: in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c:     out </a:t>
            </a:r>
            <a:r>
              <a:rPr lang="en-US" dirty="0" err="1"/>
              <a:t>std_logic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 mux2To1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architecture </a:t>
            </a:r>
            <a:r>
              <a:rPr lang="en-US" dirty="0" err="1"/>
              <a:t>logic_function</a:t>
            </a:r>
            <a:r>
              <a:rPr lang="en-US" dirty="0"/>
              <a:t> of mux2To1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with s  select </a:t>
            </a:r>
          </a:p>
          <a:p>
            <a:pPr marL="0" indent="0">
              <a:buNone/>
            </a:pPr>
            <a:r>
              <a:rPr lang="en-US" dirty="0"/>
              <a:t>c&lt;= a when ‘0’  </a:t>
            </a:r>
          </a:p>
          <a:p>
            <a:pPr marL="0" indent="0">
              <a:buNone/>
            </a:pPr>
            <a:r>
              <a:rPr lang="en-US" dirty="0"/>
              <a:t>        b   when ‘1’;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logic_function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mux4To1 using 3 mux2To1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library IEEE;</a:t>
            </a:r>
          </a:p>
          <a:p>
            <a:pPr marL="0" indent="0">
              <a:buNone/>
            </a:pPr>
            <a:r>
              <a:rPr lang="en-US" dirty="0"/>
              <a:t>use IEEE.STD_LOGIC_1164.ALL;</a:t>
            </a:r>
          </a:p>
          <a:p>
            <a:pPr marL="0" indent="0">
              <a:buNone/>
            </a:pPr>
            <a:r>
              <a:rPr lang="en-US" dirty="0"/>
              <a:t>entity </a:t>
            </a:r>
            <a:r>
              <a:rPr lang="en-US" dirty="0" smtClean="0"/>
              <a:t>mux4To1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(    </a:t>
            </a:r>
            <a:r>
              <a:rPr lang="en-US" dirty="0" err="1" smtClean="0"/>
              <a:t>a,b,c,d</a:t>
            </a:r>
            <a:r>
              <a:rPr lang="en-US" dirty="0" smtClean="0"/>
              <a:t>: </a:t>
            </a:r>
            <a:r>
              <a:rPr lang="en-US" dirty="0"/>
              <a:t>in </a:t>
            </a:r>
            <a:r>
              <a:rPr lang="en-US" dirty="0" err="1"/>
              <a:t>std_logic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s:in </a:t>
            </a:r>
            <a:r>
              <a:rPr lang="en-US" dirty="0" err="1" smtClean="0"/>
              <a:t>std_logic_vector</a:t>
            </a:r>
            <a:r>
              <a:rPr lang="en-US" dirty="0" smtClean="0"/>
              <a:t> (1 </a:t>
            </a:r>
            <a:r>
              <a:rPr lang="en-US" dirty="0" err="1" smtClean="0"/>
              <a:t>downto</a:t>
            </a:r>
            <a:r>
              <a:rPr lang="en-US" dirty="0" smtClean="0"/>
              <a:t> 0);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x</a:t>
            </a:r>
            <a:r>
              <a:rPr lang="en-US" dirty="0" smtClean="0"/>
              <a:t>:     </a:t>
            </a:r>
            <a:r>
              <a:rPr lang="en-US" dirty="0"/>
              <a:t>out </a:t>
            </a:r>
            <a:r>
              <a:rPr lang="en-US" dirty="0" err="1"/>
              <a:t>std_logic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mux4To1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architecture </a:t>
            </a:r>
            <a:r>
              <a:rPr lang="en-US" dirty="0" err="1"/>
              <a:t>logic_function</a:t>
            </a:r>
            <a:r>
              <a:rPr lang="en-US" dirty="0"/>
              <a:t> of </a:t>
            </a:r>
            <a:r>
              <a:rPr lang="en-US" dirty="0" smtClean="0"/>
              <a:t>mux4To1 is</a:t>
            </a:r>
          </a:p>
          <a:p>
            <a:pPr marL="0" indent="0">
              <a:buNone/>
            </a:pPr>
            <a:r>
              <a:rPr lang="en-US" dirty="0" smtClean="0"/>
              <a:t>signal m:std_logic_vector(1 </a:t>
            </a:r>
            <a:r>
              <a:rPr lang="en-US" dirty="0" err="1" smtClean="0"/>
              <a:t>downto</a:t>
            </a:r>
            <a:r>
              <a:rPr lang="en-US" dirty="0" smtClean="0"/>
              <a:t> 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 smtClean="0"/>
              <a:t>mux1:entity work.mux2To1</a:t>
            </a:r>
          </a:p>
          <a:p>
            <a:pPr marL="0" indent="0">
              <a:buNone/>
            </a:pPr>
            <a:r>
              <a:rPr lang="en-US" dirty="0" smtClean="0"/>
              <a:t>port map( a=&gt;</a:t>
            </a:r>
            <a:r>
              <a:rPr lang="en-US" dirty="0" err="1" smtClean="0"/>
              <a:t>a,b</a:t>
            </a:r>
            <a:r>
              <a:rPr lang="en-US" dirty="0" smtClean="0"/>
              <a:t>=&gt;</a:t>
            </a:r>
            <a:r>
              <a:rPr lang="en-US" dirty="0" err="1" smtClean="0"/>
              <a:t>b,s</a:t>
            </a:r>
            <a:r>
              <a:rPr lang="en-US" dirty="0" smtClean="0"/>
              <a:t>=&gt;s(0),c=&gt;m(0) );</a:t>
            </a:r>
          </a:p>
          <a:p>
            <a:pPr marL="0" indent="0">
              <a:buNone/>
            </a:pPr>
            <a:r>
              <a:rPr lang="en-US" dirty="0"/>
              <a:t>mux1:entity work.mux2To1</a:t>
            </a:r>
          </a:p>
          <a:p>
            <a:pPr marL="0" indent="0">
              <a:buNone/>
            </a:pPr>
            <a:r>
              <a:rPr lang="en-US" dirty="0"/>
              <a:t>port map( a</a:t>
            </a:r>
            <a:r>
              <a:rPr lang="en-US" dirty="0" smtClean="0"/>
              <a:t>=&gt;</a:t>
            </a:r>
            <a:r>
              <a:rPr lang="en-US" dirty="0" err="1" smtClean="0"/>
              <a:t>c,b</a:t>
            </a:r>
            <a:r>
              <a:rPr lang="en-US" dirty="0" smtClean="0"/>
              <a:t>=&gt;</a:t>
            </a:r>
            <a:r>
              <a:rPr lang="en-US" dirty="0" err="1" smtClean="0"/>
              <a:t>d,s</a:t>
            </a:r>
            <a:r>
              <a:rPr lang="en-US" dirty="0"/>
              <a:t>=&gt;s(0),c=&gt;</a:t>
            </a:r>
            <a:r>
              <a:rPr lang="en-US" dirty="0" smtClean="0"/>
              <a:t>m(1)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mux1:entity work.mux2To1</a:t>
            </a:r>
          </a:p>
          <a:p>
            <a:pPr marL="0" indent="0">
              <a:buNone/>
            </a:pPr>
            <a:r>
              <a:rPr lang="en-US" dirty="0"/>
              <a:t>port map( a</a:t>
            </a:r>
            <a:r>
              <a:rPr lang="en-US" dirty="0" smtClean="0"/>
              <a:t>=&gt;m(0),b=&gt;m(1),s</a:t>
            </a:r>
            <a:r>
              <a:rPr lang="en-US" dirty="0"/>
              <a:t>=&gt;</a:t>
            </a:r>
            <a:r>
              <a:rPr lang="en-US" dirty="0" smtClean="0"/>
              <a:t>s(1),</a:t>
            </a:r>
            <a:r>
              <a:rPr lang="en-US" dirty="0"/>
              <a:t>c</a:t>
            </a:r>
            <a:r>
              <a:rPr lang="en-US" dirty="0" smtClean="0"/>
              <a:t>=&gt;x);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 err="1"/>
              <a:t>logic_function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 to 1  multiplexer using instances of 4 to 1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75005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library IEEE;</a:t>
            </a:r>
          </a:p>
          <a:p>
            <a:pPr marL="0" indent="0">
              <a:buNone/>
            </a:pPr>
            <a:r>
              <a:rPr lang="en-US" dirty="0"/>
              <a:t>use IEEE.STD_LOGIC_1164.ALL;</a:t>
            </a:r>
          </a:p>
          <a:p>
            <a:pPr marL="0" indent="0">
              <a:buNone/>
            </a:pPr>
            <a:r>
              <a:rPr lang="en-US" dirty="0"/>
              <a:t>entity </a:t>
            </a:r>
            <a:r>
              <a:rPr lang="en-US" dirty="0" smtClean="0"/>
              <a:t>mux16To1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(    a</a:t>
            </a:r>
            <a:r>
              <a:rPr lang="en-US" dirty="0" smtClean="0"/>
              <a:t>: </a:t>
            </a:r>
            <a:r>
              <a:rPr lang="en-US" dirty="0"/>
              <a:t>in </a:t>
            </a:r>
            <a:r>
              <a:rPr lang="en-US" dirty="0" err="1" smtClean="0"/>
              <a:t>std_logic_vector</a:t>
            </a:r>
            <a:r>
              <a:rPr lang="en-US" dirty="0" smtClean="0"/>
              <a:t>(15 </a:t>
            </a:r>
            <a:r>
              <a:rPr lang="en-US" dirty="0" err="1" smtClean="0"/>
              <a:t>downto</a:t>
            </a:r>
            <a:r>
              <a:rPr lang="en-US" dirty="0" smtClean="0"/>
              <a:t> 0);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s:in </a:t>
            </a:r>
            <a:r>
              <a:rPr lang="en-US" dirty="0" err="1"/>
              <a:t>std_logic_vector</a:t>
            </a:r>
            <a:r>
              <a:rPr lang="en-US" dirty="0"/>
              <a:t> </a:t>
            </a:r>
            <a:r>
              <a:rPr lang="en-US" dirty="0" smtClean="0"/>
              <a:t>(3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buNone/>
            </a:pPr>
            <a:r>
              <a:rPr lang="en-US" dirty="0"/>
              <a:t>     x:     out </a:t>
            </a:r>
            <a:r>
              <a:rPr lang="en-US" dirty="0" err="1"/>
              <a:t>std_logic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mux16To1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architecture </a:t>
            </a:r>
            <a:r>
              <a:rPr lang="en-US" dirty="0" err="1"/>
              <a:t>logic_function</a:t>
            </a:r>
            <a:r>
              <a:rPr lang="en-US" dirty="0"/>
              <a:t> of </a:t>
            </a:r>
            <a:r>
              <a:rPr lang="en-US" dirty="0" smtClean="0"/>
              <a:t>mux16To1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signal </a:t>
            </a:r>
            <a:r>
              <a:rPr lang="en-US" dirty="0" smtClean="0"/>
              <a:t>m:std_logic_vector(3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 smtClean="0"/>
              <a:t>………………Home work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 err="1"/>
              <a:t>logic_function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used to decode encoded information</a:t>
                </a:r>
              </a:p>
              <a:p>
                <a:r>
                  <a:rPr lang="en-US" dirty="0" smtClean="0"/>
                  <a:t>n inputs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outputs</a:t>
                </a:r>
              </a:p>
              <a:p>
                <a:r>
                  <a:rPr lang="en-US" dirty="0" smtClean="0"/>
                  <a:t>only one output is asserted at a time</a:t>
                </a:r>
              </a:p>
              <a:p>
                <a:r>
                  <a:rPr lang="en-US" dirty="0" smtClean="0"/>
                  <a:t>enable input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3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to 4 decoder using selected signal assignment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4762500" cy="300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39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library IEEE;</a:t>
            </a:r>
          </a:p>
          <a:p>
            <a:pPr marL="0" indent="0">
              <a:buNone/>
            </a:pPr>
            <a:r>
              <a:rPr lang="en-US" dirty="0"/>
              <a:t>use IEEE.STD_LOGIC_1164.ALL;</a:t>
            </a:r>
          </a:p>
          <a:p>
            <a:pPr marL="0" indent="0">
              <a:buNone/>
            </a:pPr>
            <a:r>
              <a:rPr lang="en-US" dirty="0"/>
              <a:t>entity </a:t>
            </a:r>
            <a:r>
              <a:rPr lang="en-US" dirty="0" smtClean="0"/>
              <a:t>dec2To4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(    </a:t>
            </a:r>
            <a:r>
              <a:rPr lang="en-US" dirty="0" smtClean="0"/>
              <a:t>w1,w2,En: </a:t>
            </a:r>
            <a:r>
              <a:rPr lang="en-US" dirty="0"/>
              <a:t>in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y:     </a:t>
            </a:r>
            <a:r>
              <a:rPr lang="en-US" dirty="0"/>
              <a:t>out </a:t>
            </a:r>
            <a:r>
              <a:rPr lang="en-US" dirty="0" err="1" smtClean="0"/>
              <a:t>std_logic_vector</a:t>
            </a:r>
            <a:r>
              <a:rPr lang="en-US" dirty="0" smtClean="0"/>
              <a:t>(3 </a:t>
            </a:r>
            <a:r>
              <a:rPr lang="en-US" dirty="0" err="1" smtClean="0"/>
              <a:t>downto</a:t>
            </a:r>
            <a:r>
              <a:rPr lang="en-US" dirty="0" smtClean="0"/>
              <a:t> 0)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dec2To4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architecture </a:t>
            </a:r>
            <a:r>
              <a:rPr lang="en-US" dirty="0" err="1"/>
              <a:t>logic_function</a:t>
            </a:r>
            <a:r>
              <a:rPr lang="en-US" dirty="0"/>
              <a:t> of dec2To4</a:t>
            </a:r>
            <a:r>
              <a:rPr lang="en-US" dirty="0" smtClean="0"/>
              <a:t> is</a:t>
            </a:r>
          </a:p>
          <a:p>
            <a:pPr marL="0" indent="0">
              <a:buNone/>
            </a:pPr>
            <a:r>
              <a:rPr lang="en-US" dirty="0" smtClean="0"/>
              <a:t>signal </a:t>
            </a:r>
            <a:r>
              <a:rPr lang="en-US" dirty="0" err="1" smtClean="0"/>
              <a:t>EnW</a:t>
            </a:r>
            <a:r>
              <a:rPr lang="en-US" dirty="0" smtClean="0"/>
              <a:t> : </a:t>
            </a:r>
            <a:r>
              <a:rPr lang="en-US" dirty="0" err="1" smtClean="0"/>
              <a:t>std_logic_vector</a:t>
            </a:r>
            <a:r>
              <a:rPr lang="en-US" dirty="0" smtClean="0"/>
              <a:t> ( 2 </a:t>
            </a:r>
            <a:r>
              <a:rPr lang="en-US" dirty="0" err="1" smtClean="0"/>
              <a:t>downto</a:t>
            </a:r>
            <a:r>
              <a:rPr lang="en-US" dirty="0" smtClean="0"/>
              <a:t> 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 err="1" smtClean="0"/>
              <a:t>EnW</a:t>
            </a:r>
            <a:r>
              <a:rPr lang="en-US" dirty="0" smtClean="0"/>
              <a:t> &lt;= </a:t>
            </a:r>
            <a:r>
              <a:rPr lang="en-US" dirty="0" err="1" smtClean="0"/>
              <a:t>En</a:t>
            </a:r>
            <a:r>
              <a:rPr lang="en-US" dirty="0" smtClean="0"/>
              <a:t> &amp;w1&amp;w2;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  </a:t>
            </a:r>
            <a:r>
              <a:rPr lang="en-US" dirty="0" err="1" smtClean="0"/>
              <a:t>EnW</a:t>
            </a:r>
            <a:r>
              <a:rPr lang="en-US" dirty="0" smtClean="0"/>
              <a:t>  select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 &lt;= “0001” when “</a:t>
            </a:r>
            <a:r>
              <a:rPr lang="en-US" dirty="0"/>
              <a:t>100”,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“0010” </a:t>
            </a:r>
            <a:r>
              <a:rPr lang="en-US" dirty="0"/>
              <a:t>when “</a:t>
            </a:r>
            <a:r>
              <a:rPr lang="en-US" dirty="0" smtClean="0"/>
              <a:t>101”,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       “</a:t>
            </a:r>
            <a:r>
              <a:rPr lang="en-US" dirty="0" smtClean="0"/>
              <a:t>0100” </a:t>
            </a:r>
            <a:r>
              <a:rPr lang="en-US" dirty="0"/>
              <a:t>when “</a:t>
            </a:r>
            <a:r>
              <a:rPr lang="en-US" dirty="0" smtClean="0"/>
              <a:t>110”,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        </a:t>
            </a:r>
            <a:r>
              <a:rPr lang="en-US" dirty="0" smtClean="0"/>
              <a:t>“1000” </a:t>
            </a:r>
            <a:r>
              <a:rPr lang="en-US" dirty="0"/>
              <a:t>when </a:t>
            </a:r>
            <a:r>
              <a:rPr lang="en-US" dirty="0" smtClean="0"/>
              <a:t>“111”,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“0000”  </a:t>
            </a:r>
            <a:r>
              <a:rPr lang="en-US" smtClean="0"/>
              <a:t>when others;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 err="1"/>
              <a:t>logic_function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to 1 multiplexer</a:t>
            </a:r>
            <a:br>
              <a:rPr lang="en-US" dirty="0" smtClean="0"/>
            </a:br>
            <a:r>
              <a:rPr lang="en-US" dirty="0" smtClean="0"/>
              <a:t>using logical operator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8" y="1447800"/>
            <a:ext cx="8753892" cy="375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to 1 multiplexer</a:t>
            </a:r>
            <a:br>
              <a:rPr lang="en-US" dirty="0"/>
            </a:br>
            <a:r>
              <a:rPr lang="en-US" dirty="0"/>
              <a:t>using logical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library IEEE;</a:t>
            </a:r>
          </a:p>
          <a:p>
            <a:pPr marL="0" indent="0">
              <a:buNone/>
            </a:pPr>
            <a:r>
              <a:rPr lang="en-US" dirty="0"/>
              <a:t>use IEEE.STD_LOGIC_1164.ALL;</a:t>
            </a:r>
          </a:p>
          <a:p>
            <a:pPr marL="0" indent="0">
              <a:buNone/>
            </a:pPr>
            <a:r>
              <a:rPr lang="en-US" dirty="0"/>
              <a:t>entity eg2 is</a:t>
            </a:r>
          </a:p>
          <a:p>
            <a:pPr marL="0" indent="0">
              <a:buNone/>
            </a:pPr>
            <a:r>
              <a:rPr lang="en-US" dirty="0"/>
              <a:t>(    </a:t>
            </a:r>
            <a:r>
              <a:rPr lang="en-US" dirty="0" err="1" smtClean="0"/>
              <a:t>a,b,s</a:t>
            </a:r>
            <a:r>
              <a:rPr lang="en-US" dirty="0" smtClean="0"/>
              <a:t>: </a:t>
            </a:r>
            <a:r>
              <a:rPr lang="en-US" dirty="0"/>
              <a:t>in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c:     </a:t>
            </a:r>
            <a:r>
              <a:rPr lang="en-US" dirty="0"/>
              <a:t>out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 eg2;</a:t>
            </a:r>
          </a:p>
          <a:p>
            <a:pPr marL="0" indent="0">
              <a:buNone/>
            </a:pPr>
            <a:r>
              <a:rPr lang="en-US" dirty="0"/>
              <a:t>architecture </a:t>
            </a:r>
            <a:r>
              <a:rPr lang="en-US" dirty="0" err="1"/>
              <a:t>logic_function</a:t>
            </a:r>
            <a:r>
              <a:rPr lang="en-US" dirty="0"/>
              <a:t> of eg2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 smtClean="0"/>
              <a:t>signal w1,w2,w3: </a:t>
            </a:r>
            <a:r>
              <a:rPr lang="en-US" dirty="0" err="1" smtClean="0"/>
              <a:t>std_logic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w1&lt;= not 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w2 &lt;= w1 and a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w3&lt;=  s and b;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 &lt;= w2 or w3;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logic_function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to 1 multiplexer</a:t>
            </a:r>
            <a:br>
              <a:rPr lang="en-US" dirty="0"/>
            </a:br>
            <a:r>
              <a:rPr lang="en-US" dirty="0" smtClean="0"/>
              <a:t>using selected signal 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library IEEE;</a:t>
            </a:r>
          </a:p>
          <a:p>
            <a:pPr marL="0" indent="0">
              <a:buNone/>
            </a:pPr>
            <a:r>
              <a:rPr lang="en-US" dirty="0"/>
              <a:t>use IEEE.STD_LOGIC_1164.ALL;</a:t>
            </a:r>
          </a:p>
          <a:p>
            <a:pPr marL="0" indent="0">
              <a:buNone/>
            </a:pPr>
            <a:r>
              <a:rPr lang="en-US" dirty="0"/>
              <a:t>entity eg2 is</a:t>
            </a:r>
          </a:p>
          <a:p>
            <a:pPr marL="0" indent="0">
              <a:buNone/>
            </a:pPr>
            <a:r>
              <a:rPr lang="en-US" dirty="0"/>
              <a:t>(    </a:t>
            </a:r>
            <a:r>
              <a:rPr lang="en-US" dirty="0" err="1"/>
              <a:t>a,b,s</a:t>
            </a:r>
            <a:r>
              <a:rPr lang="en-US" dirty="0"/>
              <a:t>: in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c:     out </a:t>
            </a:r>
            <a:r>
              <a:rPr lang="en-US" dirty="0" err="1" smtClean="0"/>
              <a:t>std_logic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 eg2;</a:t>
            </a:r>
          </a:p>
          <a:p>
            <a:pPr marL="0" indent="0">
              <a:buNone/>
            </a:pPr>
            <a:r>
              <a:rPr lang="en-US" dirty="0"/>
              <a:t>architecture </a:t>
            </a:r>
            <a:r>
              <a:rPr lang="en-US" dirty="0" err="1"/>
              <a:t>logic_function</a:t>
            </a:r>
            <a:r>
              <a:rPr lang="en-US" dirty="0"/>
              <a:t> of eg2 </a:t>
            </a:r>
            <a:r>
              <a:rPr lang="en-US" dirty="0" smtClean="0"/>
              <a:t>is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 smtClean="0"/>
              <a:t>with s  select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c&lt;= a when ‘0’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b   when ‘1’;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 err="1"/>
              <a:t>logic_function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Multiplexer using conditional  signal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to 1 multiplexer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774522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</a:t>
            </a:r>
            <a:r>
              <a:rPr lang="en-US" dirty="0"/>
              <a:t>to 1 multiplexer</a:t>
            </a:r>
            <a:br>
              <a:rPr lang="en-US" dirty="0"/>
            </a:br>
            <a:r>
              <a:rPr lang="en-US" dirty="0"/>
              <a:t>using selected signal assignment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library IEEE;</a:t>
            </a:r>
          </a:p>
          <a:p>
            <a:pPr marL="0" indent="0">
              <a:buNone/>
            </a:pPr>
            <a:r>
              <a:rPr lang="en-US" dirty="0"/>
              <a:t>use IEEE.STD_LOGIC_1164.ALL;</a:t>
            </a:r>
          </a:p>
          <a:p>
            <a:pPr marL="0" indent="0">
              <a:buNone/>
            </a:pPr>
            <a:r>
              <a:rPr lang="en-US" dirty="0"/>
              <a:t>entity eg2 is</a:t>
            </a:r>
          </a:p>
          <a:p>
            <a:pPr marL="0" indent="0">
              <a:buNone/>
            </a:pPr>
            <a:r>
              <a:rPr lang="en-US" dirty="0"/>
              <a:t>(    </a:t>
            </a:r>
            <a:r>
              <a:rPr lang="en-US" dirty="0" err="1" smtClean="0"/>
              <a:t>a,b,c,d</a:t>
            </a:r>
            <a:r>
              <a:rPr lang="en-US" dirty="0" smtClean="0"/>
              <a:t>: </a:t>
            </a:r>
            <a:r>
              <a:rPr lang="en-US" dirty="0"/>
              <a:t>in </a:t>
            </a:r>
            <a:r>
              <a:rPr lang="en-US" dirty="0" err="1"/>
              <a:t>std_logic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 : in </a:t>
            </a:r>
            <a:r>
              <a:rPr lang="en-US" dirty="0" err="1" smtClean="0"/>
              <a:t>std_logic_vector</a:t>
            </a:r>
            <a:r>
              <a:rPr lang="en-US" dirty="0" smtClean="0"/>
              <a:t> ( 1 </a:t>
            </a:r>
            <a:r>
              <a:rPr lang="en-US" dirty="0" err="1" smtClean="0"/>
              <a:t>downto</a:t>
            </a:r>
            <a:r>
              <a:rPr lang="en-US" dirty="0" smtClean="0"/>
              <a:t> 0);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e:     </a:t>
            </a:r>
            <a:r>
              <a:rPr lang="en-US" dirty="0"/>
              <a:t>out </a:t>
            </a:r>
            <a:r>
              <a:rPr lang="en-US" dirty="0" err="1"/>
              <a:t>std_logic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 eg2;</a:t>
            </a:r>
          </a:p>
          <a:p>
            <a:pPr marL="0" indent="0">
              <a:buNone/>
            </a:pPr>
            <a:r>
              <a:rPr lang="en-US" dirty="0"/>
              <a:t>architecture </a:t>
            </a:r>
            <a:r>
              <a:rPr lang="en-US" dirty="0" err="1"/>
              <a:t>logic_function</a:t>
            </a:r>
            <a:r>
              <a:rPr lang="en-US" dirty="0"/>
              <a:t> of eg2 is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with s  select </a:t>
            </a:r>
          </a:p>
          <a:p>
            <a:pPr marL="0" indent="0">
              <a:buNone/>
            </a:pPr>
            <a:r>
              <a:rPr lang="en-US" dirty="0" smtClean="0"/>
              <a:t>e&lt;= </a:t>
            </a:r>
            <a:r>
              <a:rPr lang="en-US" dirty="0"/>
              <a:t>a when </a:t>
            </a:r>
            <a:r>
              <a:rPr lang="en-US" dirty="0" smtClean="0"/>
              <a:t>“00”,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b   when </a:t>
            </a:r>
            <a:r>
              <a:rPr lang="en-US" dirty="0" smtClean="0"/>
              <a:t>“01”,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 </a:t>
            </a:r>
            <a:r>
              <a:rPr lang="en-US" dirty="0"/>
              <a:t>when </a:t>
            </a:r>
            <a:r>
              <a:rPr lang="en-US" dirty="0" smtClean="0"/>
              <a:t>“10” 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d   </a:t>
            </a:r>
            <a:r>
              <a:rPr lang="en-US" dirty="0"/>
              <a:t>when </a:t>
            </a:r>
            <a:r>
              <a:rPr lang="en-US" dirty="0" smtClean="0"/>
              <a:t>“11”;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logic_function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to 1 multiplexer using instances of 2 to 1 mux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a selected signal assignment, write VHDL code </a:t>
            </a:r>
            <a:r>
              <a:rPr lang="en-US" dirty="0" smtClean="0"/>
              <a:t>for 2-to-1 multiplexer using entity name mux2To1. Also write VHDL code for 4-to-1 multiplexer using three instances of entity mux2To1.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5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25"/>
            <a:ext cx="8839200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57275"/>
            <a:ext cx="8286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 tin thet nwe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9357-67E7-4378-B086-DB3476CB45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36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2561</TotalTime>
  <Words>724</Words>
  <Application>Microsoft Office PowerPoint</Application>
  <PresentationFormat>On-screen Show (4:3)</PresentationFormat>
  <Paragraphs>176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DIGITAL LOGIC WITH VHDL DESIGN</vt:lpstr>
      <vt:lpstr>2 to 1 multiplexer using logical operator</vt:lpstr>
      <vt:lpstr>2 to 1 multiplexer using logical operator</vt:lpstr>
      <vt:lpstr>2 to 1 multiplexer using selected signal assignment </vt:lpstr>
      <vt:lpstr>Multiplexer using conditional  signal assignment</vt:lpstr>
      <vt:lpstr>4 to 1 multiplexer using selected signal assignment </vt:lpstr>
      <vt:lpstr>4 to 1 multiplexer using instances of 2 to 1 mux </vt:lpstr>
      <vt:lpstr>PowerPoint Presentation</vt:lpstr>
      <vt:lpstr>PowerPoint Presentation</vt:lpstr>
      <vt:lpstr>mux2To1</vt:lpstr>
      <vt:lpstr>mux4To1 using 3 mux2To1</vt:lpstr>
      <vt:lpstr>16 to 1  multiplexer using instances of 4 to 1 mux</vt:lpstr>
      <vt:lpstr>Home Work</vt:lpstr>
      <vt:lpstr>Decoders</vt:lpstr>
      <vt:lpstr>2 to 4 decoder using selected signal assignment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23</cp:revision>
  <dcterms:created xsi:type="dcterms:W3CDTF">2019-01-24T08:45:55Z</dcterms:created>
  <dcterms:modified xsi:type="dcterms:W3CDTF">2019-01-31T06:31:57Z</dcterms:modified>
</cp:coreProperties>
</file>