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7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6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1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2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5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3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E847-BE6B-44A1-AE02-280133FDCD15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97288"/>
              </p:ext>
            </p:extLst>
          </p:nvPr>
        </p:nvGraphicFramePr>
        <p:xfrm>
          <a:off x="2075130" y="1332139"/>
          <a:ext cx="8483600" cy="4482064"/>
        </p:xfrm>
        <a:graphic>
          <a:graphicData uri="http://schemas.openxmlformats.org/drawingml/2006/table">
            <a:tbl>
              <a:tblPr firstRow="1" bandRow="1"/>
              <a:tblGrid>
                <a:gridCol w="4241800">
                  <a:extLst>
                    <a:ext uri="{9D8B030D-6E8A-4147-A177-3AD203B41FA5}">
                      <a16:colId xmlns:a16="http://schemas.microsoft.com/office/drawing/2014/main" val="2756165153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4243576582"/>
                    </a:ext>
                  </a:extLst>
                </a:gridCol>
              </a:tblGrid>
              <a:tr h="11205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71419"/>
                  </a:ext>
                </a:extLst>
              </a:tr>
              <a:tr h="11205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04317"/>
                  </a:ext>
                </a:extLst>
              </a:tr>
              <a:tr h="11205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7742"/>
                  </a:ext>
                </a:extLst>
              </a:tr>
              <a:tr h="11205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95468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419319"/>
              </p:ext>
            </p:extLst>
          </p:nvPr>
        </p:nvGraphicFramePr>
        <p:xfrm>
          <a:off x="3566002" y="1530199"/>
          <a:ext cx="936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xMath" r:id="rId3" imgW="468720" imgH="380520" progId="Equation.AxMath">
                  <p:embed/>
                </p:oleObj>
              </mc:Choice>
              <mc:Fallback>
                <p:oleObj name="AxMath" r:id="rId3" imgW="468720" imgH="380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6002" y="1530199"/>
                        <a:ext cx="9366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62223"/>
              </p:ext>
            </p:extLst>
          </p:nvPr>
        </p:nvGraphicFramePr>
        <p:xfrm>
          <a:off x="8221841" y="1703236"/>
          <a:ext cx="165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AxMath" r:id="rId5" imgW="83160" imgH="207360" progId="Equation.AxMath">
                  <p:embed/>
                </p:oleObj>
              </mc:Choice>
              <mc:Fallback>
                <p:oleObj name="AxMath" r:id="rId5" imgW="8316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1841" y="1703236"/>
                        <a:ext cx="1651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56416"/>
              </p:ext>
            </p:extLst>
          </p:nvPr>
        </p:nvGraphicFramePr>
        <p:xfrm>
          <a:off x="3932714" y="2885054"/>
          <a:ext cx="20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xMath" r:id="rId7" imgW="101880" imgH="207360" progId="Equation.AxMath">
                  <p:embed/>
                </p:oleObj>
              </mc:Choice>
              <mc:Fallback>
                <p:oleObj name="AxMath" r:id="rId7" imgW="10188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2714" y="2885054"/>
                        <a:ext cx="2032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36264"/>
              </p:ext>
            </p:extLst>
          </p:nvPr>
        </p:nvGraphicFramePr>
        <p:xfrm>
          <a:off x="8221841" y="2885053"/>
          <a:ext cx="20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xMath" r:id="rId9" imgW="101160" imgH="207360" progId="Equation.AxMath">
                  <p:embed/>
                </p:oleObj>
              </mc:Choice>
              <mc:Fallback>
                <p:oleObj name="AxMath" r:id="rId9" imgW="10116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21841" y="2885053"/>
                        <a:ext cx="2032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53896"/>
              </p:ext>
            </p:extLst>
          </p:nvPr>
        </p:nvGraphicFramePr>
        <p:xfrm>
          <a:off x="3897789" y="4023741"/>
          <a:ext cx="238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AxMath" r:id="rId11" imgW="118800" imgH="207360" progId="Equation.AxMath">
                  <p:embed/>
                </p:oleObj>
              </mc:Choice>
              <mc:Fallback>
                <p:oleObj name="AxMath" r:id="rId11" imgW="11880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7789" y="4023741"/>
                        <a:ext cx="2381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50380"/>
              </p:ext>
            </p:extLst>
          </p:nvPr>
        </p:nvGraphicFramePr>
        <p:xfrm>
          <a:off x="8193266" y="4023740"/>
          <a:ext cx="222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AxMath" r:id="rId13" imgW="110880" imgH="207360" progId="Equation.AxMath">
                  <p:embed/>
                </p:oleObj>
              </mc:Choice>
              <mc:Fallback>
                <p:oleObj name="AxMath" r:id="rId13" imgW="11088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93266" y="4023740"/>
                        <a:ext cx="2222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67933"/>
              </p:ext>
            </p:extLst>
          </p:nvPr>
        </p:nvGraphicFramePr>
        <p:xfrm>
          <a:off x="3856514" y="5162428"/>
          <a:ext cx="279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xMath" r:id="rId15" imgW="139320" imgH="207360" progId="Equation.AxMath">
                  <p:embed/>
                </p:oleObj>
              </mc:Choice>
              <mc:Fallback>
                <p:oleObj name="AxMath" r:id="rId15" imgW="13932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56514" y="5162428"/>
                        <a:ext cx="2794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6692"/>
              </p:ext>
            </p:extLst>
          </p:nvPr>
        </p:nvGraphicFramePr>
        <p:xfrm>
          <a:off x="8193266" y="5162428"/>
          <a:ext cx="282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AxMath" r:id="rId17" imgW="141120" imgH="207360" progId="Equation.AxMath">
                  <p:embed/>
                </p:oleObj>
              </mc:Choice>
              <mc:Fallback>
                <p:oleObj name="AxMath" r:id="rId17" imgW="14112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93266" y="5162428"/>
                        <a:ext cx="2825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6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13" y="923026"/>
            <a:ext cx="9842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求解电流密度</a:t>
            </a:r>
            <a:r>
              <a:rPr lang="en-US" altLang="zh-CN" dirty="0" smtClean="0"/>
              <a:t>J</a:t>
            </a:r>
            <a:r>
              <a:rPr lang="zh-CN" altLang="en-US" dirty="0" smtClean="0"/>
              <a:t>时，需要确定每个粒子的位置。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是半时刻的值，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是整时刻的值，因此先将</a:t>
            </a:r>
            <a:r>
              <a:rPr lang="en-US" altLang="zh-CN" dirty="0" smtClean="0"/>
              <a:t>z</a:t>
            </a:r>
            <a:r>
              <a:rPr lang="zh-CN" altLang="en-US" dirty="0" smtClean="0"/>
              <a:t>调整到半时刻，再去求解</a:t>
            </a:r>
            <a:r>
              <a:rPr lang="en-US" altLang="zh-CN" dirty="0" smtClean="0"/>
              <a:t>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粒子速度</a:t>
            </a:r>
            <a:r>
              <a:rPr lang="en-US" altLang="zh-CN" dirty="0" smtClean="0"/>
              <a:t>v</a:t>
            </a:r>
            <a:r>
              <a:rPr lang="zh-CN" altLang="en-US" dirty="0" smtClean="0"/>
              <a:t>处于半时刻，更新其值时，需要用到整时刻的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本来就在整时刻处，需要将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调整到整时刻处，调整的方法是前后两个半时刻的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值求平均。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85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AxMath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Jingfeng</dc:creator>
  <cp:lastModifiedBy>Zhang Jingfeng</cp:lastModifiedBy>
  <cp:revision>4</cp:revision>
  <dcterms:created xsi:type="dcterms:W3CDTF">2018-05-02T10:45:31Z</dcterms:created>
  <dcterms:modified xsi:type="dcterms:W3CDTF">2018-05-05T02:03:17Z</dcterms:modified>
</cp:coreProperties>
</file>