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F36C-6E84-47AA-8563-1B5DD6024196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0069-4AA6-4BA9-AE19-0F9D7FC6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46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F36C-6E84-47AA-8563-1B5DD6024196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0069-4AA6-4BA9-AE19-0F9D7FC6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90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F36C-6E84-47AA-8563-1B5DD6024196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0069-4AA6-4BA9-AE19-0F9D7FC6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61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F36C-6E84-47AA-8563-1B5DD6024196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0069-4AA6-4BA9-AE19-0F9D7FC6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71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F36C-6E84-47AA-8563-1B5DD6024196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0069-4AA6-4BA9-AE19-0F9D7FC6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07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F36C-6E84-47AA-8563-1B5DD6024196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0069-4AA6-4BA9-AE19-0F9D7FC6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13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F36C-6E84-47AA-8563-1B5DD6024196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0069-4AA6-4BA9-AE19-0F9D7FC6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49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F36C-6E84-47AA-8563-1B5DD6024196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0069-4AA6-4BA9-AE19-0F9D7FC6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26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F36C-6E84-47AA-8563-1B5DD6024196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0069-4AA6-4BA9-AE19-0F9D7FC6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49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F36C-6E84-47AA-8563-1B5DD6024196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0069-4AA6-4BA9-AE19-0F9D7FC6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620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F36C-6E84-47AA-8563-1B5DD6024196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0069-4AA6-4BA9-AE19-0F9D7FC6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99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AF36C-6E84-47AA-8563-1B5DD6024196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50069-4AA6-4BA9-AE19-0F9D7FC6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59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27" y="0"/>
            <a:ext cx="116251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03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6" y="365124"/>
            <a:ext cx="11363636" cy="6767313"/>
          </a:xfrm>
        </p:spPr>
      </p:pic>
    </p:spTree>
    <p:extLst>
      <p:ext uri="{BB962C8B-B14F-4D97-AF65-F5344CB8AC3E}">
        <p14:creationId xmlns:p14="http://schemas.microsoft.com/office/powerpoint/2010/main" val="260860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44" y="0"/>
            <a:ext cx="9884965" cy="58736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607040" y="3141233"/>
            <a:ext cx="94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1875Gs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759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98" y="0"/>
            <a:ext cx="10014803" cy="615337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800679" y="4152452"/>
            <a:ext cx="119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875Gs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626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87" y="0"/>
            <a:ext cx="9978476" cy="60242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703859" y="4238513"/>
            <a:ext cx="1086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无粒子无外界磁场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429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07" y="677732"/>
            <a:ext cx="9757565" cy="581988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88706" y="4141694"/>
            <a:ext cx="137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500 </a:t>
            </a:r>
            <a:r>
              <a:rPr lang="en-US" altLang="zh-CN" dirty="0" err="1" smtClean="0"/>
              <a:t>Gs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278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9</Words>
  <Application>Microsoft Office PowerPoint</Application>
  <PresentationFormat>宽屏</PresentationFormat>
  <Paragraphs>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Jingfeng Zhang</dc:creator>
  <cp:lastModifiedBy>Jingfeng Zhang</cp:lastModifiedBy>
  <cp:revision>7</cp:revision>
  <dcterms:created xsi:type="dcterms:W3CDTF">2018-03-04T02:22:57Z</dcterms:created>
  <dcterms:modified xsi:type="dcterms:W3CDTF">2018-03-05T02:57:01Z</dcterms:modified>
</cp:coreProperties>
</file>