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32"/>
  </p:notesMasterIdLst>
  <p:handoutMasterIdLst>
    <p:handoutMasterId r:id="rId133"/>
  </p:handoutMasterIdLst>
  <p:sldIdLst>
    <p:sldId id="1105" r:id="rId8"/>
    <p:sldId id="764" r:id="rId9"/>
    <p:sldId id="703" r:id="rId10"/>
    <p:sldId id="762" r:id="rId11"/>
    <p:sldId id="451" r:id="rId12"/>
    <p:sldId id="1302" r:id="rId13"/>
    <p:sldId id="1336" r:id="rId14"/>
    <p:sldId id="538" r:id="rId15"/>
    <p:sldId id="765" r:id="rId16"/>
    <p:sldId id="815" r:id="rId17"/>
    <p:sldId id="1331" r:id="rId18"/>
    <p:sldId id="1304" r:id="rId19"/>
    <p:sldId id="540" r:id="rId20"/>
    <p:sldId id="1305" r:id="rId21"/>
    <p:sldId id="541" r:id="rId22"/>
    <p:sldId id="771" r:id="rId23"/>
    <p:sldId id="813" r:id="rId24"/>
    <p:sldId id="1306" r:id="rId25"/>
    <p:sldId id="683" r:id="rId26"/>
    <p:sldId id="719" r:id="rId27"/>
    <p:sldId id="814" r:id="rId28"/>
    <p:sldId id="1307" r:id="rId29"/>
    <p:sldId id="693" r:id="rId30"/>
    <p:sldId id="1308" r:id="rId31"/>
    <p:sldId id="1332" r:id="rId32"/>
    <p:sldId id="1333" r:id="rId33"/>
    <p:sldId id="1334" r:id="rId34"/>
    <p:sldId id="1311" r:id="rId35"/>
    <p:sldId id="723" r:id="rId36"/>
    <p:sldId id="724" r:id="rId37"/>
    <p:sldId id="725" r:id="rId38"/>
    <p:sldId id="726" r:id="rId39"/>
    <p:sldId id="728" r:id="rId40"/>
    <p:sldId id="729" r:id="rId41"/>
    <p:sldId id="730" r:id="rId42"/>
    <p:sldId id="731" r:id="rId43"/>
    <p:sldId id="733" r:id="rId44"/>
    <p:sldId id="1314" r:id="rId45"/>
    <p:sldId id="735" r:id="rId46"/>
    <p:sldId id="736" r:id="rId47"/>
    <p:sldId id="649" r:id="rId48"/>
    <p:sldId id="1315" r:id="rId49"/>
    <p:sldId id="737" r:id="rId50"/>
    <p:sldId id="738" r:id="rId51"/>
    <p:sldId id="739" r:id="rId52"/>
    <p:sldId id="740" r:id="rId53"/>
    <p:sldId id="742" r:id="rId54"/>
    <p:sldId id="1316" r:id="rId55"/>
    <p:sldId id="681" r:id="rId56"/>
    <p:sldId id="705" r:id="rId57"/>
    <p:sldId id="712" r:id="rId58"/>
    <p:sldId id="687" r:id="rId59"/>
    <p:sldId id="1317" r:id="rId60"/>
    <p:sldId id="793" r:id="rId61"/>
    <p:sldId id="794" r:id="rId62"/>
    <p:sldId id="716" r:id="rId63"/>
    <p:sldId id="795" r:id="rId64"/>
    <p:sldId id="796" r:id="rId65"/>
    <p:sldId id="800" r:id="rId66"/>
    <p:sldId id="801" r:id="rId67"/>
    <p:sldId id="732" r:id="rId68"/>
    <p:sldId id="802" r:id="rId69"/>
    <p:sldId id="734" r:id="rId70"/>
    <p:sldId id="803" r:id="rId71"/>
    <p:sldId id="804" r:id="rId72"/>
    <p:sldId id="805" r:id="rId73"/>
    <p:sldId id="806" r:id="rId74"/>
    <p:sldId id="807" r:id="rId75"/>
    <p:sldId id="808" r:id="rId76"/>
    <p:sldId id="809" r:id="rId77"/>
    <p:sldId id="810" r:id="rId78"/>
    <p:sldId id="811" r:id="rId79"/>
    <p:sldId id="1319" r:id="rId80"/>
    <p:sldId id="823" r:id="rId81"/>
    <p:sldId id="826" r:id="rId82"/>
    <p:sldId id="691" r:id="rId83"/>
    <p:sldId id="827" r:id="rId84"/>
    <p:sldId id="829" r:id="rId85"/>
    <p:sldId id="830" r:id="rId86"/>
    <p:sldId id="831" r:id="rId87"/>
    <p:sldId id="832" r:id="rId88"/>
    <p:sldId id="833" r:id="rId89"/>
    <p:sldId id="834" r:id="rId90"/>
    <p:sldId id="835" r:id="rId91"/>
    <p:sldId id="836" r:id="rId92"/>
    <p:sldId id="837" r:id="rId93"/>
    <p:sldId id="838" r:id="rId94"/>
    <p:sldId id="839" r:id="rId95"/>
    <p:sldId id="840" r:id="rId96"/>
    <p:sldId id="869" r:id="rId97"/>
    <p:sldId id="1321" r:id="rId98"/>
    <p:sldId id="841" r:id="rId99"/>
    <p:sldId id="842" r:id="rId100"/>
    <p:sldId id="577" r:id="rId101"/>
    <p:sldId id="1335" r:id="rId102"/>
    <p:sldId id="1322" r:id="rId103"/>
    <p:sldId id="846" r:id="rId104"/>
    <p:sldId id="1323" r:id="rId105"/>
    <p:sldId id="1337" r:id="rId106"/>
    <p:sldId id="847" r:id="rId107"/>
    <p:sldId id="848" r:id="rId108"/>
    <p:sldId id="711" r:id="rId109"/>
    <p:sldId id="1324" r:id="rId110"/>
    <p:sldId id="555" r:id="rId111"/>
    <p:sldId id="850" r:id="rId112"/>
    <p:sldId id="1325" r:id="rId113"/>
    <p:sldId id="423" r:id="rId114"/>
    <p:sldId id="870" r:id="rId115"/>
    <p:sldId id="1326" r:id="rId116"/>
    <p:sldId id="855" r:id="rId117"/>
    <p:sldId id="751" r:id="rId118"/>
    <p:sldId id="1327" r:id="rId119"/>
    <p:sldId id="754" r:id="rId120"/>
    <p:sldId id="863" r:id="rId121"/>
    <p:sldId id="1328" r:id="rId122"/>
    <p:sldId id="864" r:id="rId123"/>
    <p:sldId id="865" r:id="rId124"/>
    <p:sldId id="1329" r:id="rId125"/>
    <p:sldId id="868" r:id="rId126"/>
    <p:sldId id="867" r:id="rId127"/>
    <p:sldId id="1330" r:id="rId128"/>
    <p:sldId id="757" r:id="rId129"/>
    <p:sldId id="355" r:id="rId130"/>
    <p:sldId id="264" r:id="rId1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5852" autoAdjust="0"/>
  </p:normalViewPr>
  <p:slideViewPr>
    <p:cSldViewPr snapToGrid="0">
      <p:cViewPr varScale="1">
        <p:scale>
          <a:sx n="96" d="100"/>
          <a:sy n="96" d="100"/>
        </p:scale>
        <p:origin x="134" y="14"/>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presProps" Target="presProps.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viewProps" Target="viewProps.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theme" Target="theme/theme1.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notesMaster" Target="notesMasters/notesMaster1.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4" Type="http://schemas.openxmlformats.org/officeDocument/2006/relationships/slideMaster" Target="slideMasters/slideMaster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13</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EC4EF849-6025-458E-8CE6-56DA39A27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ED38C10-65B9-4E77-A1DD-044B64663C6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92" name="灯片编号占位符 3">
            <a:extLst>
              <a:ext uri="{FF2B5EF4-FFF2-40B4-BE49-F238E27FC236}">
                <a16:creationId xmlns:a16="http://schemas.microsoft.com/office/drawing/2014/main" id="{61AFE8C8-93AE-4F5C-9476-E01ADBEAE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AF05A1-5E3D-43FB-8510-17C95F8541D5}" type="slidenum">
              <a:rPr lang="zh-CN" altLang="en-US"/>
              <a:pPr/>
              <a:t>2</a:t>
            </a:fld>
            <a:endParaRPr lang="zh-CN" altLang="en-US"/>
          </a:p>
        </p:txBody>
      </p:sp>
    </p:spTree>
    <p:extLst>
      <p:ext uri="{BB962C8B-B14F-4D97-AF65-F5344CB8AC3E}">
        <p14:creationId xmlns:p14="http://schemas.microsoft.com/office/powerpoint/2010/main" val="1736326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0837F1E4-6857-4B76-9BB2-F2BF725298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A79EABF-DB05-49CE-85E9-722139B4222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lnSpc>
                <a:spcPct val="200000"/>
              </a:lnSpc>
              <a:buFont typeface="Wingdings" pitchFamily="2" charset="2"/>
              <a:buNone/>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它是</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JDK5</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之后出现的，其内部原理是一个</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Iterator</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迭代器，遍历集合相当于是迭代器的简化写法。</a:t>
            </a:r>
          </a:p>
          <a:p>
            <a:pPr marL="357708" indent="-357708">
              <a:lnSpc>
                <a:spcPct val="200000"/>
              </a:lnSpc>
              <a:buFont typeface="Wingdings" pitchFamily="2" charset="2"/>
              <a:buChar char="l"/>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Iterable</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接口的类才可以使用迭代器和增强</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接口已经实现了</a:t>
            </a:r>
            <a:r>
              <a:rPr lang="en-US" altLang="zh-CN" sz="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Iterable</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492" name="灯片编号占位符 3">
            <a:extLst>
              <a:ext uri="{FF2B5EF4-FFF2-40B4-BE49-F238E27FC236}">
                <a16:creationId xmlns:a16="http://schemas.microsoft.com/office/drawing/2014/main" id="{16E3119F-2096-4070-A91A-55D091DBD5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ECAFC39-26FE-461E-B2D3-8F7774E5996B}" type="slidenum">
              <a:rPr lang="zh-CN" altLang="en-US"/>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7D221ECC-CA6A-4FA0-839E-CA5718DAB3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a:extLst>
              <a:ext uri="{FF2B5EF4-FFF2-40B4-BE49-F238E27FC236}">
                <a16:creationId xmlns:a16="http://schemas.microsoft.com/office/drawing/2014/main" id="{7576CBB9-222E-4A24-A2EB-BB6F9C9CA0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5540" name="灯片编号占位符 3">
            <a:extLst>
              <a:ext uri="{FF2B5EF4-FFF2-40B4-BE49-F238E27FC236}">
                <a16:creationId xmlns:a16="http://schemas.microsoft.com/office/drawing/2014/main" id="{29D2EF22-9681-4709-95FF-407B060824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D28B7AC-B1CC-4AC4-9124-E1025FB12B35}" type="slidenum">
              <a:rPr lang="zh-CN" altLang="en-US"/>
              <a:pPr/>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73810F21-4981-4909-936A-03C603358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DF3F89-3331-4193-A473-0F2618815A8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先说作用，然后到帮助文档查看</a:t>
            </a:r>
            <a:r>
              <a:rPr lang="en-US" altLang="zh-CN" dirty="0">
                <a:solidFill>
                  <a:schemeClr val="tx1">
                    <a:lumMod val="85000"/>
                    <a:lumOff val="15000"/>
                  </a:schemeClr>
                </a:solidFill>
                <a:latin typeface="微软雅黑" pitchFamily="34" charset="-122"/>
                <a:ea typeface="微软雅黑" pitchFamily="34" charset="-122"/>
              </a:rPr>
              <a:t>Collection</a:t>
            </a:r>
            <a:r>
              <a:rPr lang="zh-CN" altLang="en-US" dirty="0">
                <a:solidFill>
                  <a:schemeClr val="tx1">
                    <a:lumMod val="85000"/>
                    <a:lumOff val="15000"/>
                  </a:schemeClr>
                </a:solidFill>
                <a:latin typeface="微软雅黑" pitchFamily="34" charset="-122"/>
                <a:ea typeface="微软雅黑" pitchFamily="34" charset="-122"/>
              </a:rPr>
              <a:t>，继承自</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接口，接着看</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接口中的内容，得到两个结论。然后继续说格式和范例，最后到程序中去演示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67588" name="灯片编号占位符 3">
            <a:extLst>
              <a:ext uri="{FF2B5EF4-FFF2-40B4-BE49-F238E27FC236}">
                <a16:creationId xmlns:a16="http://schemas.microsoft.com/office/drawing/2014/main" id="{2B5B05C5-9F77-47CC-A164-EC31732A2B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8F9E848-7746-4E71-AEFE-337816F8FFCC}" type="slidenum">
              <a:rPr lang="zh-CN" altLang="en-US"/>
              <a:pPr/>
              <a:t>23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E9BDAD78-03D9-4C4B-9F61-82DAE695D5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38D09C4-7712-4693-BFAF-9D66F2491E5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69636" name="灯片编号占位符 3">
            <a:extLst>
              <a:ext uri="{FF2B5EF4-FFF2-40B4-BE49-F238E27FC236}">
                <a16:creationId xmlns:a16="http://schemas.microsoft.com/office/drawing/2014/main" id="{CBCA2111-1237-4991-ACA8-2E907C5697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CE53488-3FB3-4732-B5CF-0C61C3F8CADD}" type="slidenum">
              <a:rPr lang="zh-CN" altLang="en-US"/>
              <a:pPr/>
              <a:t>26</a:t>
            </a:fld>
            <a:endParaRPr lang="zh-CN" altLang="en-US"/>
          </a:p>
        </p:txBody>
      </p:sp>
    </p:spTree>
    <p:extLst>
      <p:ext uri="{BB962C8B-B14F-4D97-AF65-F5344CB8AC3E}">
        <p14:creationId xmlns:p14="http://schemas.microsoft.com/office/powerpoint/2010/main" val="1247459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2194309E-3567-4660-8582-BEB1D90A04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63E20E5-E226-4012-B85D-CBE3FBBFC6E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1924" name="灯片编号占位符 3">
            <a:extLst>
              <a:ext uri="{FF2B5EF4-FFF2-40B4-BE49-F238E27FC236}">
                <a16:creationId xmlns:a16="http://schemas.microsoft.com/office/drawing/2014/main" id="{C983D4C0-BD10-43E6-8728-0CFDA9A77E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6FC2DE-D8D7-45EA-9D95-706FFCA29B1C}" type="slidenum">
              <a:rPr lang="zh-CN" altLang="en-US"/>
              <a:pPr/>
              <a:t>29</a:t>
            </a:fld>
            <a:endParaRPr lang="zh-CN" altLang="en-US"/>
          </a:p>
        </p:txBody>
      </p:sp>
    </p:spTree>
    <p:extLst>
      <p:ext uri="{BB962C8B-B14F-4D97-AF65-F5344CB8AC3E}">
        <p14:creationId xmlns:p14="http://schemas.microsoft.com/office/powerpoint/2010/main" val="3087883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E0D70D83-3EBC-45C2-A607-9E6256BA12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52D0C6B-0160-4FF3-AA88-34C167EBD89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3972" name="灯片编号占位符 3">
            <a:extLst>
              <a:ext uri="{FF2B5EF4-FFF2-40B4-BE49-F238E27FC236}">
                <a16:creationId xmlns:a16="http://schemas.microsoft.com/office/drawing/2014/main" id="{FFEA2F4E-AE0B-4057-BBB5-5E0129650D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B8C5632-DEC3-4737-A169-0357CACD8597}" type="slidenum">
              <a:rPr lang="zh-CN" altLang="en-US"/>
              <a:pPr/>
              <a:t>30</a:t>
            </a:fld>
            <a:endParaRPr lang="zh-CN" altLang="en-US"/>
          </a:p>
        </p:txBody>
      </p:sp>
    </p:spTree>
    <p:extLst>
      <p:ext uri="{BB962C8B-B14F-4D97-AF65-F5344CB8AC3E}">
        <p14:creationId xmlns:p14="http://schemas.microsoft.com/office/powerpoint/2010/main" val="4061279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B5E3448B-832C-4A0B-BE40-DD33E3DA97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795C971-4E2A-426B-9FBB-052FC06B82A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6020" name="灯片编号占位符 3">
            <a:extLst>
              <a:ext uri="{FF2B5EF4-FFF2-40B4-BE49-F238E27FC236}">
                <a16:creationId xmlns:a16="http://schemas.microsoft.com/office/drawing/2014/main" id="{05F9E2AE-77DE-4C6B-9B16-F6FDA020E4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FB1A582-7847-4001-82E6-C8B81EA571FC}" type="slidenum">
              <a:rPr lang="zh-CN" altLang="en-US"/>
              <a:pPr/>
              <a:t>31</a:t>
            </a:fld>
            <a:endParaRPr lang="zh-CN" altLang="en-US"/>
          </a:p>
        </p:txBody>
      </p:sp>
    </p:spTree>
    <p:extLst>
      <p:ext uri="{BB962C8B-B14F-4D97-AF65-F5344CB8AC3E}">
        <p14:creationId xmlns:p14="http://schemas.microsoft.com/office/powerpoint/2010/main" val="4261267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8C8FD02B-F5F6-47F8-B909-857C8ACE1F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75F38F5-0832-4CDC-AA11-FD9AC753E38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8068" name="灯片编号占位符 3">
            <a:extLst>
              <a:ext uri="{FF2B5EF4-FFF2-40B4-BE49-F238E27FC236}">
                <a16:creationId xmlns:a16="http://schemas.microsoft.com/office/drawing/2014/main" id="{1E8279B9-84C4-4D29-9922-7099816343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A73650-8E06-43BE-91D3-0310A5213509}" type="slidenum">
              <a:rPr lang="zh-CN" altLang="en-US"/>
              <a:pPr/>
              <a:t>32</a:t>
            </a:fld>
            <a:endParaRPr lang="zh-CN" altLang="en-US"/>
          </a:p>
        </p:txBody>
      </p:sp>
    </p:spTree>
    <p:extLst>
      <p:ext uri="{BB962C8B-B14F-4D97-AF65-F5344CB8AC3E}">
        <p14:creationId xmlns:p14="http://schemas.microsoft.com/office/powerpoint/2010/main" val="473536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A728A97C-DC32-4043-90A3-C0A0676334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A282968-AC83-4F38-B1E1-5E5249D725F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2164" name="灯片编号占位符 3">
            <a:extLst>
              <a:ext uri="{FF2B5EF4-FFF2-40B4-BE49-F238E27FC236}">
                <a16:creationId xmlns:a16="http://schemas.microsoft.com/office/drawing/2014/main" id="{56CD2B9C-9DC1-4E5D-BA71-BA41E5C973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90A9BDE-FC9E-45A8-B582-8D3A3D63079E}" type="slidenum">
              <a:rPr lang="zh-CN" altLang="en-US"/>
              <a:pPr/>
              <a:t>33</a:t>
            </a:fld>
            <a:endParaRPr lang="zh-CN" altLang="en-US"/>
          </a:p>
        </p:txBody>
      </p:sp>
    </p:spTree>
    <p:extLst>
      <p:ext uri="{BB962C8B-B14F-4D97-AF65-F5344CB8AC3E}">
        <p14:creationId xmlns:p14="http://schemas.microsoft.com/office/powerpoint/2010/main" val="3902730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7871501A-AD62-43AD-AB56-7AC3F6F1CD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78C66DA-BB1C-4622-893E-ACA5A628C44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4212" name="灯片编号占位符 3">
            <a:extLst>
              <a:ext uri="{FF2B5EF4-FFF2-40B4-BE49-F238E27FC236}">
                <a16:creationId xmlns:a16="http://schemas.microsoft.com/office/drawing/2014/main" id="{C777C20B-E2E8-44FB-ABA7-4E2E24555E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F87E4F6-0701-4AD4-94AF-3587069CAC11}" type="slidenum">
              <a:rPr lang="zh-CN" altLang="en-US"/>
              <a:pPr/>
              <a:t>34</a:t>
            </a:fld>
            <a:endParaRPr lang="zh-CN" altLang="en-US"/>
          </a:p>
        </p:txBody>
      </p:sp>
    </p:spTree>
    <p:extLst>
      <p:ext uri="{BB962C8B-B14F-4D97-AF65-F5344CB8AC3E}">
        <p14:creationId xmlns:p14="http://schemas.microsoft.com/office/powerpoint/2010/main" val="371625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EC4EF849-6025-458E-8CE6-56DA39A27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ED38C10-65B9-4E77-A1DD-044B64663C6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92" name="灯片编号占位符 3">
            <a:extLst>
              <a:ext uri="{FF2B5EF4-FFF2-40B4-BE49-F238E27FC236}">
                <a16:creationId xmlns:a16="http://schemas.microsoft.com/office/drawing/2014/main" id="{61AFE8C8-93AE-4F5C-9476-E01ADBEAE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AF05A1-5E3D-43FB-8510-17C95F8541D5}" type="slidenum">
              <a:rPr lang="zh-CN" altLang="en-US"/>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904407F2-B128-4BC5-A48B-A75CDED8FD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5F7975D-6461-46B1-8C48-E36583CF7C2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6260" name="灯片编号占位符 3">
            <a:extLst>
              <a:ext uri="{FF2B5EF4-FFF2-40B4-BE49-F238E27FC236}">
                <a16:creationId xmlns:a16="http://schemas.microsoft.com/office/drawing/2014/main" id="{764DE894-D8D0-462B-9D96-D5143CE85F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EEAF9B7-1716-4513-9248-CF547825E8D2}" type="slidenum">
              <a:rPr lang="zh-CN" altLang="en-US"/>
              <a:pPr/>
              <a:t>35</a:t>
            </a:fld>
            <a:endParaRPr lang="zh-CN" altLang="en-US"/>
          </a:p>
        </p:txBody>
      </p:sp>
    </p:spTree>
    <p:extLst>
      <p:ext uri="{BB962C8B-B14F-4D97-AF65-F5344CB8AC3E}">
        <p14:creationId xmlns:p14="http://schemas.microsoft.com/office/powerpoint/2010/main" val="2794939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5615490D-1219-496F-A548-F707CDDB0E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693DE86-B60C-4BE4-B77D-AFF23279379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8308" name="灯片编号占位符 3">
            <a:extLst>
              <a:ext uri="{FF2B5EF4-FFF2-40B4-BE49-F238E27FC236}">
                <a16:creationId xmlns:a16="http://schemas.microsoft.com/office/drawing/2014/main" id="{A15C687B-9732-47EF-ACA9-48A6405F77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5BC1AAE-12D7-4103-9C51-C275A0BA5761}" type="slidenum">
              <a:rPr lang="zh-CN" altLang="en-US"/>
              <a:pPr/>
              <a:t>36</a:t>
            </a:fld>
            <a:endParaRPr lang="zh-CN" altLang="en-US"/>
          </a:p>
        </p:txBody>
      </p:sp>
    </p:spTree>
    <p:extLst>
      <p:ext uri="{BB962C8B-B14F-4D97-AF65-F5344CB8AC3E}">
        <p14:creationId xmlns:p14="http://schemas.microsoft.com/office/powerpoint/2010/main" val="2946628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B5856961-38C4-4085-9E02-1BBFB7F851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09D0094-0355-4601-9FB9-11187B93E91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2404" name="灯片编号占位符 3">
            <a:extLst>
              <a:ext uri="{FF2B5EF4-FFF2-40B4-BE49-F238E27FC236}">
                <a16:creationId xmlns:a16="http://schemas.microsoft.com/office/drawing/2014/main" id="{53D25CE7-57E3-4F55-8240-82613A0A44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9A4AB6C-F4B8-4A1A-A475-750F1E07018F}" type="slidenum">
              <a:rPr lang="zh-CN" altLang="en-US"/>
              <a:pPr/>
              <a:t>37</a:t>
            </a:fld>
            <a:endParaRPr lang="zh-CN" altLang="en-US"/>
          </a:p>
        </p:txBody>
      </p:sp>
    </p:spTree>
    <p:extLst>
      <p:ext uri="{BB962C8B-B14F-4D97-AF65-F5344CB8AC3E}">
        <p14:creationId xmlns:p14="http://schemas.microsoft.com/office/powerpoint/2010/main" val="1892611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4B31761C-C2AF-412C-8329-CA8393B6F4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A68DF13-2DD2-40A1-852A-215F8CD96C3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6500" name="灯片编号占位符 3">
            <a:extLst>
              <a:ext uri="{FF2B5EF4-FFF2-40B4-BE49-F238E27FC236}">
                <a16:creationId xmlns:a16="http://schemas.microsoft.com/office/drawing/2014/main" id="{7EC9F00D-DFAF-43D1-97AA-F0C6CD51BD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243562C-BB62-497E-952F-09530A37F5CB}" type="slidenum">
              <a:rPr lang="zh-CN" altLang="en-US"/>
              <a:pPr/>
              <a:t>39</a:t>
            </a:fld>
            <a:endParaRPr lang="zh-CN" altLang="en-US"/>
          </a:p>
        </p:txBody>
      </p:sp>
    </p:spTree>
    <p:extLst>
      <p:ext uri="{BB962C8B-B14F-4D97-AF65-F5344CB8AC3E}">
        <p14:creationId xmlns:p14="http://schemas.microsoft.com/office/powerpoint/2010/main" val="3415049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0AB8E1F8-A965-43DC-A455-846F3206C2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2D4B8D-21A8-484B-A380-E0B15E8FEB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8548" name="灯片编号占位符 3">
            <a:extLst>
              <a:ext uri="{FF2B5EF4-FFF2-40B4-BE49-F238E27FC236}">
                <a16:creationId xmlns:a16="http://schemas.microsoft.com/office/drawing/2014/main" id="{FB84FEB6-0C38-4763-9520-CFE0DF7309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D73F94-B2A2-4DC3-9CAC-6BF7D3B6B8DF}" type="slidenum">
              <a:rPr lang="zh-CN" altLang="en-US"/>
              <a:pPr/>
              <a:t>40</a:t>
            </a:fld>
            <a:endParaRPr lang="zh-CN" altLang="en-US"/>
          </a:p>
        </p:txBody>
      </p:sp>
    </p:spTree>
    <p:extLst>
      <p:ext uri="{BB962C8B-B14F-4D97-AF65-F5344CB8AC3E}">
        <p14:creationId xmlns:p14="http://schemas.microsoft.com/office/powerpoint/2010/main" val="1451352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CF9E46A1-A3B3-442E-A9CD-D9CB14FAC4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5A677DB-C420-43C0-8628-D7E35B2FB28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0596" name="灯片编号占位符 3">
            <a:extLst>
              <a:ext uri="{FF2B5EF4-FFF2-40B4-BE49-F238E27FC236}">
                <a16:creationId xmlns:a16="http://schemas.microsoft.com/office/drawing/2014/main" id="{B8886162-387C-402D-87CC-6A55252D25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E8ABC3E-A0EB-4635-B1B4-202DE7578B92}" type="slidenum">
              <a:rPr lang="zh-CN" altLang="en-US"/>
              <a:pPr/>
              <a:t>41</a:t>
            </a:fld>
            <a:endParaRPr lang="zh-CN" altLang="en-US"/>
          </a:p>
        </p:txBody>
      </p:sp>
    </p:spTree>
    <p:extLst>
      <p:ext uri="{BB962C8B-B14F-4D97-AF65-F5344CB8AC3E}">
        <p14:creationId xmlns:p14="http://schemas.microsoft.com/office/powerpoint/2010/main" val="2810983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17E048C8-784A-4EFB-80B5-4C1A60317F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F130B47-2FAD-41BF-BD38-191011CFA49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2644" name="灯片编号占位符 3">
            <a:extLst>
              <a:ext uri="{FF2B5EF4-FFF2-40B4-BE49-F238E27FC236}">
                <a16:creationId xmlns:a16="http://schemas.microsoft.com/office/drawing/2014/main" id="{0FA2FFBA-9880-45CA-B407-C8805C4075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E743A2B-4F98-4418-A844-147D081A83C1}" type="slidenum">
              <a:rPr lang="zh-CN" altLang="en-US"/>
              <a:pPr/>
              <a:t>43</a:t>
            </a:fld>
            <a:endParaRPr lang="zh-CN" altLang="en-US"/>
          </a:p>
        </p:txBody>
      </p:sp>
    </p:spTree>
    <p:extLst>
      <p:ext uri="{BB962C8B-B14F-4D97-AF65-F5344CB8AC3E}">
        <p14:creationId xmlns:p14="http://schemas.microsoft.com/office/powerpoint/2010/main" val="83458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62B05C66-BB47-4F73-B1BA-0C7EB103F4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BCC6201-6037-4499-A5BA-B96C417C1A2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4692" name="灯片编号占位符 3">
            <a:extLst>
              <a:ext uri="{FF2B5EF4-FFF2-40B4-BE49-F238E27FC236}">
                <a16:creationId xmlns:a16="http://schemas.microsoft.com/office/drawing/2014/main" id="{4F414D7B-7173-4E94-A7A8-F393A21593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1B4715A-3651-49C7-8D24-0707B2B16BD7}" type="slidenum">
              <a:rPr lang="zh-CN" altLang="en-US"/>
              <a:pPr/>
              <a:t>44</a:t>
            </a:fld>
            <a:endParaRPr lang="zh-CN" altLang="en-US"/>
          </a:p>
        </p:txBody>
      </p:sp>
    </p:spTree>
    <p:extLst>
      <p:ext uri="{BB962C8B-B14F-4D97-AF65-F5344CB8AC3E}">
        <p14:creationId xmlns:p14="http://schemas.microsoft.com/office/powerpoint/2010/main" val="2999239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A3CCF62B-A500-48D3-ACFB-1631EF1840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5F3F1DF-CE26-4B35-866E-95B63D4FAF6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6740" name="灯片编号占位符 3">
            <a:extLst>
              <a:ext uri="{FF2B5EF4-FFF2-40B4-BE49-F238E27FC236}">
                <a16:creationId xmlns:a16="http://schemas.microsoft.com/office/drawing/2014/main" id="{C7D3E294-DC5E-4CB9-AD74-08115D34EF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7F83142-FA03-46F3-9EEA-C736D3E9E8C8}" type="slidenum">
              <a:rPr lang="zh-CN" altLang="en-US"/>
              <a:pPr/>
              <a:t>45</a:t>
            </a:fld>
            <a:endParaRPr lang="zh-CN" altLang="en-US"/>
          </a:p>
        </p:txBody>
      </p:sp>
    </p:spTree>
    <p:extLst>
      <p:ext uri="{BB962C8B-B14F-4D97-AF65-F5344CB8AC3E}">
        <p14:creationId xmlns:p14="http://schemas.microsoft.com/office/powerpoint/2010/main" val="3489832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0AA218C9-D2AF-49F8-9F79-CACBFA30C3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827419D-CB64-41A5-BE69-C562225125B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8788" name="灯片编号占位符 3">
            <a:extLst>
              <a:ext uri="{FF2B5EF4-FFF2-40B4-BE49-F238E27FC236}">
                <a16:creationId xmlns:a16="http://schemas.microsoft.com/office/drawing/2014/main" id="{7EE8ADDA-AC8E-4407-A366-4A6BB0C1EA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8679CBE-4D19-4838-B95B-617ACA8A37EC}" type="slidenum">
              <a:rPr lang="zh-CN" altLang="en-US"/>
              <a:pPr/>
              <a:t>46</a:t>
            </a:fld>
            <a:endParaRPr lang="zh-CN" altLang="en-US"/>
          </a:p>
        </p:txBody>
      </p:sp>
    </p:spTree>
    <p:extLst>
      <p:ext uri="{BB962C8B-B14F-4D97-AF65-F5344CB8AC3E}">
        <p14:creationId xmlns:p14="http://schemas.microsoft.com/office/powerpoint/2010/main" val="428889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EC4EF849-6025-458E-8CE6-56DA39A27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ED38C10-65B9-4E77-A1DD-044B64663C6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92" name="灯片编号占位符 3">
            <a:extLst>
              <a:ext uri="{FF2B5EF4-FFF2-40B4-BE49-F238E27FC236}">
                <a16:creationId xmlns:a16="http://schemas.microsoft.com/office/drawing/2014/main" id="{61AFE8C8-93AE-4F5C-9476-E01ADBEAE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AF05A1-5E3D-43FB-8510-17C95F8541D5}" type="slidenum">
              <a:rPr lang="zh-CN" altLang="en-US"/>
              <a:pPr/>
              <a:t>4</a:t>
            </a:fld>
            <a:endParaRPr lang="zh-CN" altLang="en-US"/>
          </a:p>
        </p:txBody>
      </p:sp>
    </p:spTree>
    <p:extLst>
      <p:ext uri="{BB962C8B-B14F-4D97-AF65-F5344CB8AC3E}">
        <p14:creationId xmlns:p14="http://schemas.microsoft.com/office/powerpoint/2010/main" val="1975698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226B7FBC-EEF7-47B7-BD3A-14BEF0B0D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F3DBEEF-8ED7-4408-A24B-B9479E7D43A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884" name="灯片编号占位符 3">
            <a:extLst>
              <a:ext uri="{FF2B5EF4-FFF2-40B4-BE49-F238E27FC236}">
                <a16:creationId xmlns:a16="http://schemas.microsoft.com/office/drawing/2014/main" id="{AF9B4558-3450-4045-BCBC-CD98EB67C1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A988FD6-EAEC-4645-BDF9-5ACFDDFEB7DF}" type="slidenum">
              <a:rPr lang="zh-CN" altLang="en-US"/>
              <a:pPr/>
              <a:t>47</a:t>
            </a:fld>
            <a:endParaRPr lang="zh-CN" altLang="en-US"/>
          </a:p>
        </p:txBody>
      </p:sp>
    </p:spTree>
    <p:extLst>
      <p:ext uri="{BB962C8B-B14F-4D97-AF65-F5344CB8AC3E}">
        <p14:creationId xmlns:p14="http://schemas.microsoft.com/office/powerpoint/2010/main" val="4014255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ADA1FCF-E735-478C-B0CB-0973A99058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3034061-96FE-4926-844F-A5136D7BD05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因为结构不同，称呼也不同。</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在树结构中，每一个元素称之为：节点</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此处体现了节点的概念，在二叉树中，每一个节点的子节点称之为度，二叉树的度小于等于</a:t>
            </a:r>
            <a:r>
              <a:rPr lang="en-US" altLang="zh-CN" dirty="0">
                <a:solidFill>
                  <a:schemeClr val="tx1">
                    <a:lumMod val="85000"/>
                    <a:lumOff val="15000"/>
                  </a:schemeClr>
                </a:solidFill>
                <a:latin typeface="微软雅黑" pitchFamily="34" charset="-122"/>
                <a:ea typeface="微软雅黑" pitchFamily="34" charset="-122"/>
              </a:rPr>
              <a:t>2.</a:t>
            </a:r>
          </a:p>
        </p:txBody>
      </p:sp>
      <p:sp>
        <p:nvSpPr>
          <p:cNvPr id="40964" name="灯片编号占位符 3">
            <a:extLst>
              <a:ext uri="{FF2B5EF4-FFF2-40B4-BE49-F238E27FC236}">
                <a16:creationId xmlns:a16="http://schemas.microsoft.com/office/drawing/2014/main" id="{CF447F00-E16C-4FCC-889F-AF0C23354A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AA53A13-6C8E-4315-8AEB-A056BBACAE74}" type="slidenum">
              <a:rPr lang="zh-CN" altLang="en-US"/>
              <a:pPr/>
              <a:t>49</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5A48FFB7-3737-4EEA-A32F-CD233AB643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1878130-6EF0-4721-B60A-51C4802890A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对于整体的树结构说一些他的专业名词</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57348" name="灯片编号占位符 3">
            <a:extLst>
              <a:ext uri="{FF2B5EF4-FFF2-40B4-BE49-F238E27FC236}">
                <a16:creationId xmlns:a16="http://schemas.microsoft.com/office/drawing/2014/main" id="{60852252-2C6A-4E70-8FF8-0CF549D001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6FB6496-B30C-4081-B4E3-B9AC8578B6DA}" type="slidenum">
              <a:rPr lang="zh-CN" altLang="en-US"/>
              <a:pPr/>
              <a:t>50</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0A66BF38-B4E1-4E9E-A2FC-B3C1F23892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BBE783F-6684-4040-AFCE-A9287C190D3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乱七八糟排列的不是二叉查找树</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右边的才是</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59396" name="灯片编号占位符 3">
            <a:extLst>
              <a:ext uri="{FF2B5EF4-FFF2-40B4-BE49-F238E27FC236}">
                <a16:creationId xmlns:a16="http://schemas.microsoft.com/office/drawing/2014/main" id="{AF142BBC-00A0-4D5B-9D3C-51AC19159A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CE6F210-DBDD-487D-9AFF-BBF7F3C1981A}" type="slidenum">
              <a:rPr lang="zh-CN" altLang="en-US"/>
              <a:pPr/>
              <a:t>51</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C369EFD2-61A2-4D1C-BF63-99044BE133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8473F13-F51C-40F4-975F-13D3E7B7C73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67588" name="灯片编号占位符 3">
            <a:extLst>
              <a:ext uri="{FF2B5EF4-FFF2-40B4-BE49-F238E27FC236}">
                <a16:creationId xmlns:a16="http://schemas.microsoft.com/office/drawing/2014/main" id="{5FFD32D7-7839-4518-AA69-6CCAFA5F8A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BD6DAA4-9633-4033-BD82-B0EF68CCCCC4}" type="slidenum">
              <a:rPr lang="zh-CN" altLang="en-US"/>
              <a:pPr/>
              <a:t>52</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72EE68E5-E512-4B49-B548-E42DE6C39F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FDA9897-13E6-4EBE-8AC3-63D956A3679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你看到这位美女怎么样？心情如何？有没有一种很想帮助她的冲动啊？如果你没有，那么我告诉你，我已经知道为什么你还没有女朋友了。</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给你一个眼神你自己体会吧。</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69636" name="灯片编号占位符 3">
            <a:extLst>
              <a:ext uri="{FF2B5EF4-FFF2-40B4-BE49-F238E27FC236}">
                <a16:creationId xmlns:a16="http://schemas.microsoft.com/office/drawing/2014/main" id="{AA2F61B4-14C9-447D-80E0-6204C45292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C924E94-C72D-4838-ACBC-9135AAB10847}" type="slidenum">
              <a:rPr lang="zh-CN" altLang="en-US"/>
              <a:pPr/>
              <a:t>54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A7E359DF-9F1E-40AC-AA38-CC6F111AA3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BED4B23-65C1-45C3-94D6-D0D521FD832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二叉查找树现在的状况跟那位美女是一样的，两条腿不一样长了。</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虽然对于刚刚那位美女，我们帮不上忙，因为我们不是医生</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但是我们是程序员啊，我们可以来帮助这个长短腿的二叉树。</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先说一下，长短腿的二叉树有什么弊端。。。。。。</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所以，我们要修改一下。</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那么你觉得该怎么办？元素不变的前提下，我们是不是把右边长的腿挪一部分到短的腿上就可以了啊</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5780" name="灯片编号占位符 3">
            <a:extLst>
              <a:ext uri="{FF2B5EF4-FFF2-40B4-BE49-F238E27FC236}">
                <a16:creationId xmlns:a16="http://schemas.microsoft.com/office/drawing/2014/main" id="{3110D51B-AB9D-4595-A45E-B909A6BBE3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221F8AF-6A15-466B-8B80-D8D2A28AF010}" type="slidenum">
              <a:rPr lang="zh-CN" altLang="en-US"/>
              <a:pPr/>
              <a:t>55</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232AA2E0-B0DA-4E8E-A902-096B49B571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56D5311-32E6-4F24-82D7-1C365C3E0A9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7828" name="灯片编号占位符 3">
            <a:extLst>
              <a:ext uri="{FF2B5EF4-FFF2-40B4-BE49-F238E27FC236}">
                <a16:creationId xmlns:a16="http://schemas.microsoft.com/office/drawing/2014/main" id="{D9054111-6A60-4D36-8BCF-093C902BFB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B4DCA47-C9E2-463E-A4DA-1D930566EF7D}" type="slidenum">
              <a:rPr lang="zh-CN" altLang="en-US"/>
              <a:pPr/>
              <a:t>56</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98E6F0AC-DA7C-4F83-B94E-1F57972434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B262F95-7AF7-4F35-9A07-4474E80951C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4692" name="灯片编号占位符 3">
            <a:extLst>
              <a:ext uri="{FF2B5EF4-FFF2-40B4-BE49-F238E27FC236}">
                <a16:creationId xmlns:a16="http://schemas.microsoft.com/office/drawing/2014/main" id="{588F3377-2D9D-4B65-923D-9A2D2D49EF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843701-4395-4BF7-A0BE-8E1DEB0BD2EB}" type="slidenum">
              <a:rPr lang="zh-CN" altLang="en-US"/>
              <a:pPr/>
              <a:t>57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45E53282-C9D0-4D2A-8B59-A0BA3094AB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162CAA1-F5DB-4A8F-8D75-D81CBA6361A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6740" name="灯片编号占位符 3">
            <a:extLst>
              <a:ext uri="{FF2B5EF4-FFF2-40B4-BE49-F238E27FC236}">
                <a16:creationId xmlns:a16="http://schemas.microsoft.com/office/drawing/2014/main" id="{0423B259-6FBF-4A7F-A3EF-E74C48AC74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C52C46F-1F7E-49CD-985B-289ACC2401DA}" type="slidenum">
              <a:rPr lang="zh-CN" altLang="en-US"/>
              <a:pPr/>
              <a:t>58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8</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BF901620-7972-4950-A370-81D73CE886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F10146E-D327-4AA3-9C25-D42153A7E16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8788" name="灯片编号占位符 3">
            <a:extLst>
              <a:ext uri="{FF2B5EF4-FFF2-40B4-BE49-F238E27FC236}">
                <a16:creationId xmlns:a16="http://schemas.microsoft.com/office/drawing/2014/main" id="{F7519118-3E8E-47EE-93DA-1451B2B479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506DE2E-D828-47F9-A170-CFD7E3668A8F}" type="slidenum">
              <a:rPr lang="zh-CN" altLang="en-US"/>
              <a:pPr/>
              <a:t>59</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CF046FA1-F3D1-49F5-AF3F-9B20349BA8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12BC3C0-3AE2-45E8-A222-44129A6B2D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最简单的右旋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0836" name="灯片编号占位符 3">
            <a:extLst>
              <a:ext uri="{FF2B5EF4-FFF2-40B4-BE49-F238E27FC236}">
                <a16:creationId xmlns:a16="http://schemas.microsoft.com/office/drawing/2014/main" id="{1C46EFE4-4819-4B44-8357-68BA1DFF31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14D5918-B749-43E2-8633-A262B34776A8}" type="slidenum">
              <a:rPr lang="zh-CN" altLang="en-US"/>
              <a:pPr/>
              <a:t>60</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27BF989C-E084-4BE5-8D75-6F8058030D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EF0E305-840C-4B73-AE34-49A7176B7D9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884" name="灯片编号占位符 3">
            <a:extLst>
              <a:ext uri="{FF2B5EF4-FFF2-40B4-BE49-F238E27FC236}">
                <a16:creationId xmlns:a16="http://schemas.microsoft.com/office/drawing/2014/main" id="{3C81D41E-A7B6-4264-96D8-9D2D148438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83299C8-575C-41E5-8CC6-D09CA05716E7}" type="slidenum">
              <a:rPr lang="zh-CN" altLang="en-US"/>
              <a:pPr/>
              <a:t>61</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B5068D60-BB21-4D09-891F-F19EC5D9AF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E691FC8-FBEE-4DB6-A6A7-5CBF33300CE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最简单的右旋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4932" name="灯片编号占位符 3">
            <a:extLst>
              <a:ext uri="{FF2B5EF4-FFF2-40B4-BE49-F238E27FC236}">
                <a16:creationId xmlns:a16="http://schemas.microsoft.com/office/drawing/2014/main" id="{E8ECA361-F707-4D34-8974-002D2F5F81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72227C4-24FA-4545-8F3F-70F25ABE2625}" type="slidenum">
              <a:rPr lang="zh-CN" altLang="en-US"/>
              <a:pPr/>
              <a:t>62</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a:extLst>
              <a:ext uri="{FF2B5EF4-FFF2-40B4-BE49-F238E27FC236}">
                <a16:creationId xmlns:a16="http://schemas.microsoft.com/office/drawing/2014/main" id="{E4D9244F-85FE-427A-94DF-88C1531490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54896B6-5D4C-4560-B383-21D226D9E65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6980" name="灯片编号占位符 3">
            <a:extLst>
              <a:ext uri="{FF2B5EF4-FFF2-40B4-BE49-F238E27FC236}">
                <a16:creationId xmlns:a16="http://schemas.microsoft.com/office/drawing/2014/main" id="{CF7CA398-3EE7-41BF-A465-1330DE93E7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2F014E-C334-4C55-B4E7-E0B07EF1BC05}" type="slidenum">
              <a:rPr lang="zh-CN" altLang="en-US"/>
              <a:pPr/>
              <a:t>63</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8C849771-197A-40B3-8EF6-DFFB14188A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F1023C1-2CD3-4368-B264-D8486FA9D2A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9028" name="灯片编号占位符 3">
            <a:extLst>
              <a:ext uri="{FF2B5EF4-FFF2-40B4-BE49-F238E27FC236}">
                <a16:creationId xmlns:a16="http://schemas.microsoft.com/office/drawing/2014/main" id="{8BBCB128-FF7C-4F91-92A6-5CACF525D2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3F56142-5D5C-4A38-8564-A02367036F86}" type="slidenum">
              <a:rPr lang="zh-CN" altLang="en-US"/>
              <a:pPr/>
              <a:t>64</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FC92EB6A-B0D6-4C7A-A628-5CEBFBCBBF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EC7AA699-3341-4DF6-98CE-A483F009B98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1076" name="灯片编号占位符 3">
            <a:extLst>
              <a:ext uri="{FF2B5EF4-FFF2-40B4-BE49-F238E27FC236}">
                <a16:creationId xmlns:a16="http://schemas.microsoft.com/office/drawing/2014/main" id="{756B4FF8-9DBF-4FAC-9111-0011EFF9CC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7A04AE6-F2BF-4FA5-9574-3CFC482F4B1E}" type="slidenum">
              <a:rPr lang="zh-CN" altLang="en-US"/>
              <a:pPr/>
              <a:t>65</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a:extLst>
              <a:ext uri="{FF2B5EF4-FFF2-40B4-BE49-F238E27FC236}">
                <a16:creationId xmlns:a16="http://schemas.microsoft.com/office/drawing/2014/main" id="{FC8AAB71-E7B4-49E2-9BB9-F801E2A825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E3CED1CF-26D3-4189-B01B-355C2A84EFC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3124" name="灯片编号占位符 3">
            <a:extLst>
              <a:ext uri="{FF2B5EF4-FFF2-40B4-BE49-F238E27FC236}">
                <a16:creationId xmlns:a16="http://schemas.microsoft.com/office/drawing/2014/main" id="{0B7EB41E-EA34-4579-9E59-B6632F0A73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10B4015-A0AF-4604-93AB-DFB61FDA6897}" type="slidenum">
              <a:rPr lang="zh-CN" altLang="en-US"/>
              <a:pPr/>
              <a:t>66</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a:extLst>
              <a:ext uri="{FF2B5EF4-FFF2-40B4-BE49-F238E27FC236}">
                <a16:creationId xmlns:a16="http://schemas.microsoft.com/office/drawing/2014/main" id="{DBDC8D0E-1ACC-423A-97D3-4A748E8E59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F5F075C-88B6-4306-A88E-90D5CE24DFE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5172" name="灯片编号占位符 3">
            <a:extLst>
              <a:ext uri="{FF2B5EF4-FFF2-40B4-BE49-F238E27FC236}">
                <a16:creationId xmlns:a16="http://schemas.microsoft.com/office/drawing/2014/main" id="{250703CC-7F5A-442E-B7B1-0813F7B984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21B697-2C3A-4FFA-9AE3-B1A60C56636F}" type="slidenum">
              <a:rPr lang="zh-CN" altLang="en-US"/>
              <a:pPr/>
              <a:t>67</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a:extLst>
              <a:ext uri="{FF2B5EF4-FFF2-40B4-BE49-F238E27FC236}">
                <a16:creationId xmlns:a16="http://schemas.microsoft.com/office/drawing/2014/main" id="{292E880D-DE55-4FDC-B99F-48C9A52E5B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4F0670E-768F-43DB-BA5E-5ADC6AB2A7E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7220" name="灯片编号占位符 3">
            <a:extLst>
              <a:ext uri="{FF2B5EF4-FFF2-40B4-BE49-F238E27FC236}">
                <a16:creationId xmlns:a16="http://schemas.microsoft.com/office/drawing/2014/main" id="{1687C05B-68C0-43AF-AA0E-C57CAF49AC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8699A1E-9554-40CF-BE10-5C1D29242180}" type="slidenum">
              <a:rPr lang="zh-CN" altLang="en-US"/>
              <a:pPr/>
              <a:t>68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9</a:t>
            </a:fld>
            <a:endParaRPr lang="zh-CN" altLang="en-US"/>
          </a:p>
        </p:txBody>
      </p:sp>
    </p:spTree>
    <p:extLst>
      <p:ext uri="{BB962C8B-B14F-4D97-AF65-F5344CB8AC3E}">
        <p14:creationId xmlns:p14="http://schemas.microsoft.com/office/powerpoint/2010/main" val="1490151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a:extLst>
              <a:ext uri="{FF2B5EF4-FFF2-40B4-BE49-F238E27FC236}">
                <a16:creationId xmlns:a16="http://schemas.microsoft.com/office/drawing/2014/main" id="{7277FFD9-9A88-4D5D-93F4-D402721C01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DAB5560-93B0-4CEA-876A-3C1B1837652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9268" name="灯片编号占位符 3">
            <a:extLst>
              <a:ext uri="{FF2B5EF4-FFF2-40B4-BE49-F238E27FC236}">
                <a16:creationId xmlns:a16="http://schemas.microsoft.com/office/drawing/2014/main" id="{09156719-804B-4EE3-B5A8-96408A36DA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8FA439C-10DC-4915-9DF2-F6AEE7904F13}" type="slidenum">
              <a:rPr lang="zh-CN" altLang="en-US"/>
              <a:pPr/>
              <a:t>69</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767C80E9-EC3B-475E-9441-0B4430821B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9BEEDFA-332B-4C72-AB67-0150685B42F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1316" name="灯片编号占位符 3">
            <a:extLst>
              <a:ext uri="{FF2B5EF4-FFF2-40B4-BE49-F238E27FC236}">
                <a16:creationId xmlns:a16="http://schemas.microsoft.com/office/drawing/2014/main" id="{5D86A1FC-8873-4628-A62F-E7DA5539C0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3D97BA1-2CB6-42B6-B7F9-FCF656729F0B}" type="slidenum">
              <a:rPr lang="zh-CN" altLang="en-US"/>
              <a:pPr/>
              <a:t>70</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a:extLst>
              <a:ext uri="{FF2B5EF4-FFF2-40B4-BE49-F238E27FC236}">
                <a16:creationId xmlns:a16="http://schemas.microsoft.com/office/drawing/2014/main" id="{36556EF6-DFBD-420D-A3CB-7EB4CA1956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C9F6565-A16A-4960-833E-D4A54FFEE50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3364" name="灯片编号占位符 3">
            <a:extLst>
              <a:ext uri="{FF2B5EF4-FFF2-40B4-BE49-F238E27FC236}">
                <a16:creationId xmlns:a16="http://schemas.microsoft.com/office/drawing/2014/main" id="{87A16E16-0BEC-493D-8A86-43E4856921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722989-35D3-4689-9DFC-A486DDC75877}" type="slidenum">
              <a:rPr lang="zh-CN" altLang="en-US"/>
              <a:pPr/>
              <a:t>71</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a:extLst>
              <a:ext uri="{FF2B5EF4-FFF2-40B4-BE49-F238E27FC236}">
                <a16:creationId xmlns:a16="http://schemas.microsoft.com/office/drawing/2014/main" id="{637648AA-BB79-468B-9CAA-696F1A3A6A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EBC5BC4B-9B48-4C91-ABF2-5B32D55B4CB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5412" name="灯片编号占位符 3">
            <a:extLst>
              <a:ext uri="{FF2B5EF4-FFF2-40B4-BE49-F238E27FC236}">
                <a16:creationId xmlns:a16="http://schemas.microsoft.com/office/drawing/2014/main" id="{3428C2B6-FAA7-468A-86BE-2510B7432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3E2B143-EE4F-4667-9A85-AA0F06E311AB}" type="slidenum">
              <a:rPr lang="zh-CN" altLang="en-US"/>
              <a:pPr/>
              <a:t>72</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a:extLst>
              <a:ext uri="{FF2B5EF4-FFF2-40B4-BE49-F238E27FC236}">
                <a16:creationId xmlns:a16="http://schemas.microsoft.com/office/drawing/2014/main" id="{3E2EBD3B-11D4-4760-A0D7-D2B998E670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BE08728-F4ED-4EFF-A1FA-BD5D367F37F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69988" name="灯片编号占位符 3">
            <a:extLst>
              <a:ext uri="{FF2B5EF4-FFF2-40B4-BE49-F238E27FC236}">
                <a16:creationId xmlns:a16="http://schemas.microsoft.com/office/drawing/2014/main" id="{7917C158-E4E9-42E8-8447-8767F6BA62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E20F8CA-580A-4281-9B97-0E5F4D88E1C2}" type="slidenum">
              <a:rPr lang="zh-CN" altLang="en-US"/>
              <a:pPr/>
              <a:t>74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a:extLst>
              <a:ext uri="{FF2B5EF4-FFF2-40B4-BE49-F238E27FC236}">
                <a16:creationId xmlns:a16="http://schemas.microsoft.com/office/drawing/2014/main" id="{E88D0553-72CA-488C-AB2E-E8C41F4EA9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A11744A-44C2-41C6-A906-C0F190BC631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76132" name="灯片编号占位符 3">
            <a:extLst>
              <a:ext uri="{FF2B5EF4-FFF2-40B4-BE49-F238E27FC236}">
                <a16:creationId xmlns:a16="http://schemas.microsoft.com/office/drawing/2014/main" id="{7895E79D-E8CC-4FBC-9912-1FB8DFA99A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AD2DE06-19FA-49F5-A8C6-6CEC6298D43E}" type="slidenum">
              <a:rPr lang="zh-CN" altLang="en-US"/>
              <a:pPr/>
              <a:t>75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a:extLst>
              <a:ext uri="{FF2B5EF4-FFF2-40B4-BE49-F238E27FC236}">
                <a16:creationId xmlns:a16="http://schemas.microsoft.com/office/drawing/2014/main" id="{BAEEA2CA-13A0-4714-856C-048FF02280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0B2C802-1D88-42A8-9F23-778D40528B1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假设新添加的节点是黑色的。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78180" name="灯片编号占位符 3">
            <a:extLst>
              <a:ext uri="{FF2B5EF4-FFF2-40B4-BE49-F238E27FC236}">
                <a16:creationId xmlns:a16="http://schemas.microsoft.com/office/drawing/2014/main" id="{E3328284-CBED-42A1-9F91-10541F6843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D5BB19-A03B-401D-8211-D2332D40B885}" type="slidenum">
              <a:rPr lang="zh-CN" altLang="en-US"/>
              <a:pPr/>
              <a:t>76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a:extLst>
              <a:ext uri="{FF2B5EF4-FFF2-40B4-BE49-F238E27FC236}">
                <a16:creationId xmlns:a16="http://schemas.microsoft.com/office/drawing/2014/main" id="{56BA9433-7831-4866-9B4F-71A87B23DB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92FF6E7-0C89-4B20-8FF4-E48B7477F27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0228" name="灯片编号占位符 3">
            <a:extLst>
              <a:ext uri="{FF2B5EF4-FFF2-40B4-BE49-F238E27FC236}">
                <a16:creationId xmlns:a16="http://schemas.microsoft.com/office/drawing/2014/main" id="{73681136-EBCA-4581-8FCC-8A6234CBCC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A5DAC24-6297-40F8-AB15-27E233A8F9F3}" type="slidenum">
              <a:rPr lang="zh-CN" altLang="en-US"/>
              <a:pPr/>
              <a:t>77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a:extLst>
              <a:ext uri="{FF2B5EF4-FFF2-40B4-BE49-F238E27FC236}">
                <a16:creationId xmlns:a16="http://schemas.microsoft.com/office/drawing/2014/main" id="{6E5A4A25-6FDF-4D15-AFAE-94182569F2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E93207F-C596-44E3-BC83-77C0815F9AC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4324" name="灯片编号占位符 3">
            <a:extLst>
              <a:ext uri="{FF2B5EF4-FFF2-40B4-BE49-F238E27FC236}">
                <a16:creationId xmlns:a16="http://schemas.microsoft.com/office/drawing/2014/main" id="{5029C2F9-3004-45AE-A696-9BF2B54742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BDDE89E-8613-42C6-AA4B-F3750A1A3A8E}" type="slidenum">
              <a:rPr lang="zh-CN" altLang="en-US"/>
              <a:pPr/>
              <a:t>78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a:extLst>
              <a:ext uri="{FF2B5EF4-FFF2-40B4-BE49-F238E27FC236}">
                <a16:creationId xmlns:a16="http://schemas.microsoft.com/office/drawing/2014/main" id="{B1FB6309-29CC-4B1D-B583-064134FBF7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E2BDD4A-3948-46F7-ABEF-AEF15087A27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6372" name="灯片编号占位符 3">
            <a:extLst>
              <a:ext uri="{FF2B5EF4-FFF2-40B4-BE49-F238E27FC236}">
                <a16:creationId xmlns:a16="http://schemas.microsoft.com/office/drawing/2014/main" id="{CC04A892-D879-4266-ACDA-FE859D95B2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41BF444-6B37-4CB7-83C9-2917CA41A15D}" type="slidenum">
              <a:rPr lang="zh-CN" altLang="en-US"/>
              <a:pPr/>
              <a:t>79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10</a:t>
            </a:fld>
            <a:endParaRPr lang="zh-CN" altLang="en-US"/>
          </a:p>
        </p:txBody>
      </p:sp>
    </p:spTree>
    <p:extLst>
      <p:ext uri="{BB962C8B-B14F-4D97-AF65-F5344CB8AC3E}">
        <p14:creationId xmlns:p14="http://schemas.microsoft.com/office/powerpoint/2010/main" val="32816461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a:extLst>
              <a:ext uri="{FF2B5EF4-FFF2-40B4-BE49-F238E27FC236}">
                <a16:creationId xmlns:a16="http://schemas.microsoft.com/office/drawing/2014/main" id="{6354F167-3057-44CD-9BC6-22DDFEBCF1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F591E6A-C26E-4518-AC72-82D77C786C4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8420" name="灯片编号占位符 3">
            <a:extLst>
              <a:ext uri="{FF2B5EF4-FFF2-40B4-BE49-F238E27FC236}">
                <a16:creationId xmlns:a16="http://schemas.microsoft.com/office/drawing/2014/main" id="{80BD00FF-8C23-47FD-AC16-5134AD6B12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8E31015-74C8-422F-8E85-A9FD7BE52695}" type="slidenum">
              <a:rPr lang="zh-CN" altLang="en-US"/>
              <a:pPr/>
              <a:t>80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a:extLst>
              <a:ext uri="{FF2B5EF4-FFF2-40B4-BE49-F238E27FC236}">
                <a16:creationId xmlns:a16="http://schemas.microsoft.com/office/drawing/2014/main" id="{9DE079B0-9331-4A10-8A01-B46602304C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A538F65-9C26-4EE0-A9A7-DD9D4A5E6CC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0468" name="灯片编号占位符 3">
            <a:extLst>
              <a:ext uri="{FF2B5EF4-FFF2-40B4-BE49-F238E27FC236}">
                <a16:creationId xmlns:a16="http://schemas.microsoft.com/office/drawing/2014/main" id="{E6DD19B9-533A-41BB-B45C-C35A17E8CB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0D05A9-2AE0-4A25-9B79-0714B4ACE8B9}" type="slidenum">
              <a:rPr lang="zh-CN" altLang="en-US"/>
              <a:pPr/>
              <a:t>81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a:extLst>
              <a:ext uri="{FF2B5EF4-FFF2-40B4-BE49-F238E27FC236}">
                <a16:creationId xmlns:a16="http://schemas.microsoft.com/office/drawing/2014/main" id="{47C17D64-FBDC-44E8-8FAC-2537B6BB9E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9342802-1114-4D3C-BB51-F1B975B0C58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2516" name="灯片编号占位符 3">
            <a:extLst>
              <a:ext uri="{FF2B5EF4-FFF2-40B4-BE49-F238E27FC236}">
                <a16:creationId xmlns:a16="http://schemas.microsoft.com/office/drawing/2014/main" id="{9FAE2444-C572-4F67-BC6A-2626DAE8CF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BE84F22-81C9-419B-A3C0-CA2A422C39D8}" type="slidenum">
              <a:rPr lang="zh-CN" altLang="en-US"/>
              <a:pPr/>
              <a:t>82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a:extLst>
              <a:ext uri="{FF2B5EF4-FFF2-40B4-BE49-F238E27FC236}">
                <a16:creationId xmlns:a16="http://schemas.microsoft.com/office/drawing/2014/main" id="{FDFB809B-57EC-487B-B3D7-D23CD1E167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98DC7F6-D4B6-449D-AC24-0A70C13110E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4564" name="灯片编号占位符 3">
            <a:extLst>
              <a:ext uri="{FF2B5EF4-FFF2-40B4-BE49-F238E27FC236}">
                <a16:creationId xmlns:a16="http://schemas.microsoft.com/office/drawing/2014/main" id="{6E4ECC03-90C4-4BED-BDF9-26C10D29EB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B67A46-BA40-4FEB-B70C-FD988144F9B5}" type="slidenum">
              <a:rPr lang="zh-CN" altLang="en-US"/>
              <a:pPr/>
              <a:t>83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a:extLst>
              <a:ext uri="{FF2B5EF4-FFF2-40B4-BE49-F238E27FC236}">
                <a16:creationId xmlns:a16="http://schemas.microsoft.com/office/drawing/2014/main" id="{FAFF33AE-60A1-4423-9F39-1BAE53DF99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728C781-BC7E-409B-BB86-F3F19CBB718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6612" name="灯片编号占位符 3">
            <a:extLst>
              <a:ext uri="{FF2B5EF4-FFF2-40B4-BE49-F238E27FC236}">
                <a16:creationId xmlns:a16="http://schemas.microsoft.com/office/drawing/2014/main" id="{B0808D4C-E57B-4A1E-9419-3BDE8E6AA4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AF2381-2F2A-4754-8C0B-51F20C1F53FD}" type="slidenum">
              <a:rPr lang="zh-CN" altLang="en-US"/>
              <a:pPr/>
              <a:t>84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a:extLst>
              <a:ext uri="{FF2B5EF4-FFF2-40B4-BE49-F238E27FC236}">
                <a16:creationId xmlns:a16="http://schemas.microsoft.com/office/drawing/2014/main" id="{971EB9DE-0C3B-4D70-84AC-2BCD9ECB13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F14B501-0097-48D9-85F0-9DD7BD2DF7D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8660" name="灯片编号占位符 3">
            <a:extLst>
              <a:ext uri="{FF2B5EF4-FFF2-40B4-BE49-F238E27FC236}">
                <a16:creationId xmlns:a16="http://schemas.microsoft.com/office/drawing/2014/main" id="{3E24FFD3-88A1-486A-83E5-FDF24E6CC0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650906D-9C8A-41CF-AACF-D58C4C6A240D}" type="slidenum">
              <a:rPr lang="zh-CN" altLang="en-US"/>
              <a:pPr/>
              <a:t>85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a:extLst>
              <a:ext uri="{FF2B5EF4-FFF2-40B4-BE49-F238E27FC236}">
                <a16:creationId xmlns:a16="http://schemas.microsoft.com/office/drawing/2014/main" id="{C929BA6B-42E9-421A-A258-D8C4239DB5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E2B6F1E-0066-47ED-A0C7-A609B5326AAF}"/>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0708" name="灯片编号占位符 3">
            <a:extLst>
              <a:ext uri="{FF2B5EF4-FFF2-40B4-BE49-F238E27FC236}">
                <a16:creationId xmlns:a16="http://schemas.microsoft.com/office/drawing/2014/main" id="{1AA4C28F-BF41-4B9C-9D02-ADEB09AABA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88CD481-5D8B-449B-A662-09B015FB0A80}" type="slidenum">
              <a:rPr lang="zh-CN" altLang="en-US"/>
              <a:pPr/>
              <a:t>86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a:extLst>
              <a:ext uri="{FF2B5EF4-FFF2-40B4-BE49-F238E27FC236}">
                <a16:creationId xmlns:a16="http://schemas.microsoft.com/office/drawing/2014/main" id="{7556BB75-B38A-4E88-A506-26C85A35BC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952025D-2824-4DA5-AAC5-68C873174B8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2756" name="灯片编号占位符 3">
            <a:extLst>
              <a:ext uri="{FF2B5EF4-FFF2-40B4-BE49-F238E27FC236}">
                <a16:creationId xmlns:a16="http://schemas.microsoft.com/office/drawing/2014/main" id="{BFECDCD5-4E9D-4ED9-90E3-F7458238F0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0E7B158-9611-455A-A572-C492E3C08FA2}" type="slidenum">
              <a:rPr lang="zh-CN" altLang="en-US"/>
              <a:pPr/>
              <a:t>87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a:extLst>
              <a:ext uri="{FF2B5EF4-FFF2-40B4-BE49-F238E27FC236}">
                <a16:creationId xmlns:a16="http://schemas.microsoft.com/office/drawing/2014/main" id="{8D8BF766-E76D-4020-98D8-BBB288EB65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6B70E9C-E5D4-4BFC-AE25-A06E5F6160B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4804" name="灯片编号占位符 3">
            <a:extLst>
              <a:ext uri="{FF2B5EF4-FFF2-40B4-BE49-F238E27FC236}">
                <a16:creationId xmlns:a16="http://schemas.microsoft.com/office/drawing/2014/main" id="{0C786051-3CE0-4AE7-AC8B-346429172C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E1D6DDD-69C2-44D0-B452-1FF06EAE9568}" type="slidenum">
              <a:rPr lang="zh-CN" altLang="en-US"/>
              <a:pPr/>
              <a:t>88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a:extLst>
              <a:ext uri="{FF2B5EF4-FFF2-40B4-BE49-F238E27FC236}">
                <a16:creationId xmlns:a16="http://schemas.microsoft.com/office/drawing/2014/main" id="{7E1B28B2-82B1-43F1-90F3-DB30049435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9D33930-A95A-49E4-A518-93C1D5D7650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6852" name="灯片编号占位符 3">
            <a:extLst>
              <a:ext uri="{FF2B5EF4-FFF2-40B4-BE49-F238E27FC236}">
                <a16:creationId xmlns:a16="http://schemas.microsoft.com/office/drawing/2014/main" id="{B59ACB56-537D-4BCD-8939-5565FFA12B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1B0398-CD0F-47C9-8955-4EDC152C81C7}" type="slidenum">
              <a:rPr lang="zh-CN" altLang="en-US"/>
              <a:pPr/>
              <a:t>89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CF84E25D-ECDA-4422-848E-ACAB633535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2341695-0BDE-4514-BD4E-77F051EAF6F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先到集合中使用，在回来总结</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8676" name="灯片编号占位符 3">
            <a:extLst>
              <a:ext uri="{FF2B5EF4-FFF2-40B4-BE49-F238E27FC236}">
                <a16:creationId xmlns:a16="http://schemas.microsoft.com/office/drawing/2014/main" id="{1BB40E08-1A74-41D0-8BC8-4F86FFE1CD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A4CF625-E9C9-4A17-8B84-5F91B85C712A}" type="slidenum">
              <a:rPr lang="zh-CN" altLang="en-US"/>
              <a:pPr/>
              <a:t>13</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92</a:t>
            </a:fld>
            <a:endParaRPr lang="zh-CN" altLang="en-US"/>
          </a:p>
        </p:txBody>
      </p:sp>
    </p:spTree>
    <p:extLst>
      <p:ext uri="{BB962C8B-B14F-4D97-AF65-F5344CB8AC3E}">
        <p14:creationId xmlns:p14="http://schemas.microsoft.com/office/powerpoint/2010/main" val="1980832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70F100CE-3A25-4727-93C1-DF0A5B31A7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0CE2CF6-EFE0-42A2-B7AC-6CB815967A8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List</a:t>
            </a:r>
            <a:r>
              <a:rPr lang="zh-CN" altLang="en-US" dirty="0">
                <a:solidFill>
                  <a:schemeClr val="tx1">
                    <a:lumMod val="85000"/>
                    <a:lumOff val="15000"/>
                  </a:schemeClr>
                </a:solidFill>
                <a:latin typeface="微软雅黑" pitchFamily="34" charset="-122"/>
                <a:ea typeface="微软雅黑" pitchFamily="34" charset="-122"/>
              </a:rPr>
              <a:t>：列表</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Set</a:t>
            </a:r>
            <a:r>
              <a:rPr lang="zh-CN" altLang="en-US" dirty="0">
                <a:solidFill>
                  <a:schemeClr val="tx1">
                    <a:lumMod val="85000"/>
                    <a:lumOff val="15000"/>
                  </a:schemeClr>
                </a:solidFill>
                <a:latin typeface="微软雅黑" pitchFamily="34" charset="-122"/>
                <a:ea typeface="微软雅黑" pitchFamily="34" charset="-122"/>
              </a:rPr>
              <a:t>：集合</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77828" name="灯片编号占位符 3">
            <a:extLst>
              <a:ext uri="{FF2B5EF4-FFF2-40B4-BE49-F238E27FC236}">
                <a16:creationId xmlns:a16="http://schemas.microsoft.com/office/drawing/2014/main" id="{59917037-E3C7-4264-9DE7-C4ECD35C24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7AD3B95-77DD-4BB3-80E1-F62643F279A1}" type="slidenum">
              <a:rPr lang="zh-CN" altLang="en-US"/>
              <a:pPr/>
              <a:t>94</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99</a:t>
            </a:fld>
            <a:endParaRPr lang="zh-CN" altLang="en-US"/>
          </a:p>
        </p:txBody>
      </p:sp>
    </p:spTree>
    <p:extLst>
      <p:ext uri="{BB962C8B-B14F-4D97-AF65-F5344CB8AC3E}">
        <p14:creationId xmlns:p14="http://schemas.microsoft.com/office/powerpoint/2010/main" val="13068612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0AB8E1F8-A965-43DC-A455-846F3206C2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2D4B8D-21A8-484B-A380-E0B15E8FEB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8548" name="灯片编号占位符 3">
            <a:extLst>
              <a:ext uri="{FF2B5EF4-FFF2-40B4-BE49-F238E27FC236}">
                <a16:creationId xmlns:a16="http://schemas.microsoft.com/office/drawing/2014/main" id="{FB84FEB6-0C38-4763-9520-CFE0DF7309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D73F94-B2A2-4DC3-9CAC-6BF7D3B6B8DF}" type="slidenum">
              <a:rPr lang="zh-CN" altLang="en-US"/>
              <a:pPr/>
              <a:t>100</a:t>
            </a:fld>
            <a:endParaRPr lang="zh-CN" altLang="en-US"/>
          </a:p>
        </p:txBody>
      </p:sp>
    </p:spTree>
    <p:extLst>
      <p:ext uri="{BB962C8B-B14F-4D97-AF65-F5344CB8AC3E}">
        <p14:creationId xmlns:p14="http://schemas.microsoft.com/office/powerpoint/2010/main" val="2781764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0AB8E1F8-A965-43DC-A455-846F3206C2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2D4B8D-21A8-484B-A380-E0B15E8FEB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8548" name="灯片编号占位符 3">
            <a:extLst>
              <a:ext uri="{FF2B5EF4-FFF2-40B4-BE49-F238E27FC236}">
                <a16:creationId xmlns:a16="http://schemas.microsoft.com/office/drawing/2014/main" id="{FB84FEB6-0C38-4763-9520-CFE0DF7309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D73F94-B2A2-4DC3-9CAC-6BF7D3B6B8DF}" type="slidenum">
              <a:rPr lang="zh-CN" altLang="en-US"/>
              <a:pPr/>
              <a:t>101</a:t>
            </a:fld>
            <a:endParaRPr lang="zh-CN" altLang="en-US"/>
          </a:p>
        </p:txBody>
      </p:sp>
    </p:spTree>
    <p:extLst>
      <p:ext uri="{BB962C8B-B14F-4D97-AF65-F5344CB8AC3E}">
        <p14:creationId xmlns:p14="http://schemas.microsoft.com/office/powerpoint/2010/main" val="31016196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32EA79B2-266B-4306-8854-F4573E32EB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8BF757F-04CE-4B45-AE0F-5BB049267CB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1076" name="灯片编号占位符 3">
            <a:extLst>
              <a:ext uri="{FF2B5EF4-FFF2-40B4-BE49-F238E27FC236}">
                <a16:creationId xmlns:a16="http://schemas.microsoft.com/office/drawing/2014/main" id="{8F1C2AB6-9FC7-4CD0-8DAC-F12BD9B95B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0686473-60E9-4CF5-B9FA-B2BE083592A3}" type="slidenum">
              <a:rPr lang="zh-CN" altLang="en-US"/>
              <a:pPr/>
              <a:t>102</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2843D3ED-9083-4A40-A7E0-509F0FA4B1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B68AA18-149C-4F3D-A901-EBC1D4C9A35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1316" name="灯片编号占位符 3">
            <a:extLst>
              <a:ext uri="{FF2B5EF4-FFF2-40B4-BE49-F238E27FC236}">
                <a16:creationId xmlns:a16="http://schemas.microsoft.com/office/drawing/2014/main" id="{62202639-32DE-4C41-BCEF-B3C774D61D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3A7D43F-3805-4125-BFB5-2F7FD994D67C}" type="slidenum">
              <a:rPr lang="zh-CN" altLang="en-US"/>
              <a:pPr/>
              <a:t>104</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226B7FBC-EEF7-47B7-BD3A-14BEF0B0D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F3DBEEF-8ED7-4408-A24B-B9479E7D43A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884" name="灯片编号占位符 3">
            <a:extLst>
              <a:ext uri="{FF2B5EF4-FFF2-40B4-BE49-F238E27FC236}">
                <a16:creationId xmlns:a16="http://schemas.microsoft.com/office/drawing/2014/main" id="{AF9B4558-3450-4045-BCBC-CD98EB67C1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A988FD6-EAEC-4645-BDF9-5ACFDDFEB7DF}" type="slidenum">
              <a:rPr lang="zh-CN" altLang="en-US"/>
              <a:pPr/>
              <a:t>105</a:t>
            </a:fld>
            <a:endParaRPr lang="zh-CN" altLang="en-US"/>
          </a:p>
        </p:txBody>
      </p:sp>
    </p:spTree>
    <p:extLst>
      <p:ext uri="{BB962C8B-B14F-4D97-AF65-F5344CB8AC3E}">
        <p14:creationId xmlns:p14="http://schemas.microsoft.com/office/powerpoint/2010/main" val="26433855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a:extLst>
              <a:ext uri="{FF2B5EF4-FFF2-40B4-BE49-F238E27FC236}">
                <a16:creationId xmlns:a16="http://schemas.microsoft.com/office/drawing/2014/main" id="{7E1B28B2-82B1-43F1-90F3-DB30049435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9D33930-A95A-49E4-A518-93C1D5D7650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6852" name="灯片编号占位符 3">
            <a:extLst>
              <a:ext uri="{FF2B5EF4-FFF2-40B4-BE49-F238E27FC236}">
                <a16:creationId xmlns:a16="http://schemas.microsoft.com/office/drawing/2014/main" id="{B59ACB56-537D-4BCD-8939-5565FFA12B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1B0398-CD0F-47C9-8955-4EDC152C81C7}" type="slidenum">
              <a:rPr lang="zh-CN" altLang="en-US"/>
              <a:pPr/>
              <a:t>108</a:t>
            </a:fld>
            <a:endParaRPr lang="zh-CN" altLang="en-US"/>
          </a:p>
        </p:txBody>
      </p:sp>
    </p:spTree>
    <p:extLst>
      <p:ext uri="{BB962C8B-B14F-4D97-AF65-F5344CB8AC3E}">
        <p14:creationId xmlns:p14="http://schemas.microsoft.com/office/powerpoint/2010/main" val="359982260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a:extLst>
              <a:ext uri="{FF2B5EF4-FFF2-40B4-BE49-F238E27FC236}">
                <a16:creationId xmlns:a16="http://schemas.microsoft.com/office/drawing/2014/main" id="{3222522B-BF6C-4496-8C36-032C98F501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336A5C9-1363-418D-B666-67518DA4A75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7460" name="灯片编号占位符 3">
            <a:extLst>
              <a:ext uri="{FF2B5EF4-FFF2-40B4-BE49-F238E27FC236}">
                <a16:creationId xmlns:a16="http://schemas.microsoft.com/office/drawing/2014/main" id="{D4D8A187-7A08-4B91-ADF3-0280629989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B8F2FE1-361B-426A-B1E5-CFE195DEA75F}" type="slidenum">
              <a:rPr lang="zh-CN" altLang="en-US"/>
              <a:pPr/>
              <a:t>110</a:t>
            </a:fld>
            <a:endParaRPr lang="zh-CN" altLang="en-US"/>
          </a:p>
        </p:txBody>
      </p:sp>
    </p:spTree>
    <p:extLst>
      <p:ext uri="{BB962C8B-B14F-4D97-AF65-F5344CB8AC3E}">
        <p14:creationId xmlns:p14="http://schemas.microsoft.com/office/powerpoint/2010/main" val="4053276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4FEA5E21-E459-4FD3-A6AB-8C2236BD3F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71EB472-5FB8-479E-95B3-EBC9AC08C87F}"/>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30724" name="灯片编号占位符 3">
            <a:extLst>
              <a:ext uri="{FF2B5EF4-FFF2-40B4-BE49-F238E27FC236}">
                <a16:creationId xmlns:a16="http://schemas.microsoft.com/office/drawing/2014/main" id="{CCFE270F-5BDB-420E-BFE5-B3AB326A0B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0406C9F-A87A-40DC-9A6E-1A179C7ACC0C}" type="slidenum">
              <a:rPr lang="zh-CN" altLang="en-US"/>
              <a:pPr/>
              <a:t>15</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a:extLst>
              <a:ext uri="{FF2B5EF4-FFF2-40B4-BE49-F238E27FC236}">
                <a16:creationId xmlns:a16="http://schemas.microsoft.com/office/drawing/2014/main" id="{59A03FC4-793E-4AB1-91A5-03945AA505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53E4A66-B679-4AD9-BD38-D41E18A9CB6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9508" name="灯片编号占位符 3">
            <a:extLst>
              <a:ext uri="{FF2B5EF4-FFF2-40B4-BE49-F238E27FC236}">
                <a16:creationId xmlns:a16="http://schemas.microsoft.com/office/drawing/2014/main" id="{BF6BAAC0-43C6-4E93-BD31-7C2379C5EB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A1907AA-5ECD-4AB1-BCF4-7B4CFA94DB29}" type="slidenum">
              <a:rPr lang="zh-CN" altLang="en-US"/>
              <a:pPr/>
              <a:t>111</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66D9B4FE-A2AA-4A93-A34C-F36B624015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86919D8-1207-4B11-A581-3A245FEA8D0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5652" name="灯片编号占位符 3">
            <a:extLst>
              <a:ext uri="{FF2B5EF4-FFF2-40B4-BE49-F238E27FC236}">
                <a16:creationId xmlns:a16="http://schemas.microsoft.com/office/drawing/2014/main" id="{D5AAE604-CCD1-4C54-BC83-D700B41F2D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9DAA021-B6E5-49D3-BEBF-87B1303B2BFF}" type="slidenum">
              <a:rPr lang="zh-CN" altLang="en-US"/>
              <a:pPr/>
              <a:t>113</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66D9B4FE-A2AA-4A93-A34C-F36B624015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86919D8-1207-4B11-A581-3A245FEA8D0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5652" name="灯片编号占位符 3">
            <a:extLst>
              <a:ext uri="{FF2B5EF4-FFF2-40B4-BE49-F238E27FC236}">
                <a16:creationId xmlns:a16="http://schemas.microsoft.com/office/drawing/2014/main" id="{D5AAE604-CCD1-4C54-BC83-D700B41F2D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9DAA021-B6E5-49D3-BEBF-87B1303B2BFF}" type="slidenum">
              <a:rPr lang="zh-CN" altLang="en-US"/>
              <a:pPr/>
              <a:t>116</a:t>
            </a:fld>
            <a:endParaRPr lang="zh-CN" altLang="en-US"/>
          </a:p>
        </p:txBody>
      </p:sp>
    </p:spTree>
    <p:extLst>
      <p:ext uri="{BB962C8B-B14F-4D97-AF65-F5344CB8AC3E}">
        <p14:creationId xmlns:p14="http://schemas.microsoft.com/office/powerpoint/2010/main" val="31586062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66D9B4FE-A2AA-4A93-A34C-F36B624015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86919D8-1207-4B11-A581-3A245FEA8D0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5652" name="灯片编号占位符 3">
            <a:extLst>
              <a:ext uri="{FF2B5EF4-FFF2-40B4-BE49-F238E27FC236}">
                <a16:creationId xmlns:a16="http://schemas.microsoft.com/office/drawing/2014/main" id="{D5AAE604-CCD1-4C54-BC83-D700B41F2D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9DAA021-B6E5-49D3-BEBF-87B1303B2BFF}" type="slidenum">
              <a:rPr lang="zh-CN" altLang="en-US"/>
              <a:pPr/>
              <a:t>119</a:t>
            </a:fld>
            <a:endParaRPr lang="zh-CN" altLang="en-US"/>
          </a:p>
        </p:txBody>
      </p:sp>
    </p:spTree>
    <p:extLst>
      <p:ext uri="{BB962C8B-B14F-4D97-AF65-F5344CB8AC3E}">
        <p14:creationId xmlns:p14="http://schemas.microsoft.com/office/powerpoint/2010/main" val="2275850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53767805-0999-4E3E-9A22-530898B2BA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9EA481F-B316-4FE7-BEB7-FD5331FE453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61796" name="灯片编号占位符 3">
            <a:extLst>
              <a:ext uri="{FF2B5EF4-FFF2-40B4-BE49-F238E27FC236}">
                <a16:creationId xmlns:a16="http://schemas.microsoft.com/office/drawing/2014/main" id="{C03907DE-6AD1-451F-92AC-0A5EAAF384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5DF8F3-4F3A-415E-A5F3-13011935A90E}" type="slidenum">
              <a:rPr lang="zh-CN" altLang="en-US"/>
              <a:pPr/>
              <a:t>122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3EDC089B-ADDE-4600-8C51-0EC952C364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2C3DA11E-E8D1-44CA-8D7E-9D20771A73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7108" name="灯片编号占位符 3">
            <a:extLst>
              <a:ext uri="{FF2B5EF4-FFF2-40B4-BE49-F238E27FC236}">
                <a16:creationId xmlns:a16="http://schemas.microsoft.com/office/drawing/2014/main" id="{F2C3CC9E-1AC8-4AFA-8F53-447DC9852B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F3C2276-1AB4-4C18-A468-08DC686DC58B}" type="slidenum">
              <a:rPr lang="zh-CN" altLang="en-US"/>
              <a:pPr/>
              <a:t>16</a:t>
            </a:fld>
            <a:endParaRPr lang="zh-CN" altLang="en-US"/>
          </a:p>
        </p:txBody>
      </p:sp>
    </p:spTree>
    <p:extLst>
      <p:ext uri="{BB962C8B-B14F-4D97-AF65-F5344CB8AC3E}">
        <p14:creationId xmlns:p14="http://schemas.microsoft.com/office/powerpoint/2010/main" val="350193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5880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048475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741174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image" Target="../media/image4.png"/><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27" r:id="rId18"/>
    <p:sldLayoutId id="2147483734" r:id="rId19"/>
    <p:sldLayoutId id="2147483736" r:id="rId20"/>
    <p:sldLayoutId id="2147483738" r:id="rId2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1.xml"/></Relationships>
</file>

<file path=ppt/slides/_rels/slide123.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61109" y="2244725"/>
            <a:ext cx="11352612" cy="1158875"/>
          </a:xfrm>
        </p:spPr>
        <p:txBody>
          <a:bodyPr/>
          <a:lstStyle/>
          <a:p>
            <a:r>
              <a:rPr kumimoji="1" lang="zh-CN" altLang="en-US" sz="9600" dirty="0"/>
              <a:t>集合</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529416A-0EE8-492E-A607-2C4668A1FA63}"/>
              </a:ext>
            </a:extLst>
          </p:cNvPr>
          <p:cNvSpPr>
            <a:spLocks noChangeArrowheads="1"/>
          </p:cNvSpPr>
          <p:nvPr/>
        </p:nvSpPr>
        <p:spPr bwMode="auto">
          <a:xfrm>
            <a:off x="1043441" y="2313068"/>
            <a:ext cx="7550282" cy="61952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Collection</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&lt;</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String</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 </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lists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 </a:t>
            </a:r>
            <a:r>
              <a:rPr kumimoji="0" lang="zh-CN" altLang="zh-CN" sz="1200" b="0" i="0" u="none" strike="noStrike" cap="none" normalizeH="0" baseline="0" dirty="0">
                <a:ln>
                  <a:noFill/>
                </a:ln>
                <a:solidFill>
                  <a:srgbClr val="0033B3"/>
                </a:solidFill>
                <a:effectLst/>
                <a:latin typeface="Consolas" panose="020B0609020204030204" pitchFamily="49" charset="0"/>
                <a:ea typeface="阿里巴巴普惠体" panose="00020600040101010101" pitchFamily="18" charset="-122"/>
                <a:cs typeface="阿里巴巴普惠体" panose="00020600040101010101" pitchFamily="18" charset="-122"/>
              </a:rPr>
              <a:t>new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ArrayList&lt;</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String</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a:t>
            </a:r>
            <a:br>
              <a:rPr kumimoji="0" lang="zh-CN" altLang="zh-CN"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b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Collection</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&lt;</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String</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 </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lists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 </a:t>
            </a:r>
            <a:r>
              <a:rPr kumimoji="0" lang="zh-CN" altLang="zh-CN" sz="1200" b="0" i="0" u="none" strike="noStrike" cap="none" normalizeH="0" baseline="0" dirty="0">
                <a:ln>
                  <a:noFill/>
                </a:ln>
                <a:solidFill>
                  <a:srgbClr val="0033B3"/>
                </a:solidFill>
                <a:effectLst/>
                <a:latin typeface="Consolas" panose="020B0609020204030204" pitchFamily="49" charset="0"/>
                <a:ea typeface="阿里巴巴普惠体" panose="00020600040101010101" pitchFamily="18" charset="-122"/>
                <a:cs typeface="阿里巴巴普惠体" panose="00020600040101010101" pitchFamily="18" charset="-122"/>
              </a:rPr>
              <a:t>new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ArrayList&lt;&gt;();</a:t>
            </a:r>
            <a:r>
              <a:rPr kumimoji="0" lang="zh-CN" altLang="zh-CN"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t> // JDK 1.7开始</a:t>
            </a:r>
            <a:r>
              <a:rPr kumimoji="0" lang="zh-CN" altLang="en-US"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t>后</a:t>
            </a:r>
            <a:r>
              <a:rPr kumimoji="0" lang="zh-CN" altLang="zh-CN"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t>面的泛型类型申明可以省略不写</a:t>
            </a:r>
            <a:endParaRPr kumimoji="0" lang="zh-CN" altLang="zh-CN" sz="1200" b="0" i="0" u="none" strike="noStrike" cap="none" normalizeH="0" baseline="0" dirty="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7D2BD385-EC74-4FE0-A958-0FDDF916507F}"/>
              </a:ext>
            </a:extLst>
          </p:cNvPr>
          <p:cNvSpPr txBox="1"/>
          <p:nvPr/>
        </p:nvSpPr>
        <p:spPr>
          <a:xfrm>
            <a:off x="865670" y="4745547"/>
            <a:ext cx="5459950" cy="369332"/>
          </a:xfrm>
          <a:prstGeom prst="rect">
            <a:avLst/>
          </a:prstGeom>
          <a:noFill/>
        </p:spPr>
        <p:txBody>
          <a:bodyPr wrap="square" rtlCol="0">
            <a:spAutoFit/>
          </a:bodyPr>
          <a:lstStyle/>
          <a:p>
            <a:pPr fontAlgn="auto">
              <a:spcBef>
                <a:spcPts val="0"/>
              </a:spcBef>
              <a:spcAft>
                <a:spcPts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如果集合中要存储基本类型的数据怎么办？</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Rectangle 1">
            <a:extLst>
              <a:ext uri="{FF2B5EF4-FFF2-40B4-BE49-F238E27FC236}">
                <a16:creationId xmlns:a16="http://schemas.microsoft.com/office/drawing/2014/main" id="{082C880A-74DD-426F-BAD5-128E91446365}"/>
              </a:ext>
            </a:extLst>
          </p:cNvPr>
          <p:cNvSpPr>
            <a:spLocks noChangeArrowheads="1"/>
          </p:cNvSpPr>
          <p:nvPr/>
        </p:nvSpPr>
        <p:spPr bwMode="auto">
          <a:xfrm>
            <a:off x="1043441" y="5329608"/>
            <a:ext cx="4113781" cy="89364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t>//</a:t>
            </a:r>
            <a:r>
              <a:rPr lang="en-US" altLang="zh-CN" sz="1200" i="1" dirty="0">
                <a:solidFill>
                  <a:srgbClr val="8C8C8C"/>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200" i="1" dirty="0">
                <a:solidFill>
                  <a:srgbClr val="8C8C8C"/>
                </a:solidFill>
                <a:latin typeface="Consolas" panose="020B0609020204030204" pitchFamily="49" charset="0"/>
                <a:ea typeface="阿里巴巴普惠体" panose="00020600040101010101" pitchFamily="18" charset="-122"/>
                <a:cs typeface="阿里巴巴普惠体" panose="00020600040101010101" pitchFamily="18" charset="-122"/>
              </a:rPr>
              <a:t>存储基本类型使用包装类</a:t>
            </a:r>
            <a:br>
              <a:rPr kumimoji="0" lang="zh-CN" altLang="zh-CN"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b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Collection</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&lt;</a:t>
            </a:r>
            <a:r>
              <a:rPr kumimoji="0" lang="en-US"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Integer</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 </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lists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 </a:t>
            </a:r>
            <a:r>
              <a:rPr kumimoji="0" lang="zh-CN" altLang="zh-CN" sz="1200" b="0" i="0" u="none" strike="noStrike" cap="none" normalizeH="0" baseline="0" dirty="0">
                <a:ln>
                  <a:noFill/>
                </a:ln>
                <a:solidFill>
                  <a:srgbClr val="0033B3"/>
                </a:solidFill>
                <a:effectLst/>
                <a:latin typeface="Consolas" panose="020B0609020204030204" pitchFamily="49" charset="0"/>
                <a:ea typeface="阿里巴巴普惠体" panose="00020600040101010101" pitchFamily="18" charset="-122"/>
                <a:cs typeface="阿里巴巴普惠体" panose="00020600040101010101" pitchFamily="18" charset="-122"/>
              </a:rPr>
              <a:t>new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ArrayList&lt;&gt;();</a:t>
            </a:r>
            <a:endParaRPr kumimoji="0" lang="en-US"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Collection</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&lt;</a:t>
            </a:r>
            <a:r>
              <a:rPr kumimoji="0" lang="en-US"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Double</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 </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lists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 </a:t>
            </a:r>
            <a:r>
              <a:rPr kumimoji="0" lang="zh-CN" altLang="zh-CN" sz="1200" b="0" i="0" u="none" strike="noStrike" cap="none" normalizeH="0" baseline="0" dirty="0">
                <a:ln>
                  <a:noFill/>
                </a:ln>
                <a:solidFill>
                  <a:srgbClr val="0033B3"/>
                </a:solidFill>
                <a:effectLst/>
                <a:latin typeface="Consolas" panose="020B0609020204030204" pitchFamily="49" charset="0"/>
                <a:ea typeface="阿里巴巴普惠体" panose="00020600040101010101" pitchFamily="18" charset="-122"/>
                <a:cs typeface="阿里巴巴普惠体" panose="00020600040101010101" pitchFamily="18" charset="-122"/>
              </a:rPr>
              <a:t>new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ArrayList&lt;&gt;();</a:t>
            </a:r>
            <a:endParaRPr kumimoji="0" lang="zh-CN" altLang="zh-CN" sz="1200" b="0" i="0" u="none" strike="noStrike" cap="none" normalizeH="0" baseline="0" dirty="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29" name="Rectangle 1">
            <a:extLst>
              <a:ext uri="{FF2B5EF4-FFF2-40B4-BE49-F238E27FC236}">
                <a16:creationId xmlns:a16="http://schemas.microsoft.com/office/drawing/2014/main" id="{BFB76179-8225-4DDD-9FAE-462FA42C2DA0}"/>
              </a:ext>
            </a:extLst>
          </p:cNvPr>
          <p:cNvSpPr>
            <a:spLocks noChangeArrowheads="1"/>
          </p:cNvSpPr>
          <p:nvPr/>
        </p:nvSpPr>
        <p:spPr bwMode="auto">
          <a:xfrm>
            <a:off x="1498503" y="3806997"/>
            <a:ext cx="3766940" cy="27699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Collection</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&lt;</a:t>
            </a:r>
            <a:r>
              <a:rPr kumimoji="0" lang="en-US"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int</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 </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lists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 </a:t>
            </a:r>
            <a:r>
              <a:rPr kumimoji="0" lang="zh-CN" altLang="zh-CN" sz="1200" b="0" i="0" u="none" strike="noStrike" cap="none" normalizeH="0" baseline="0" dirty="0">
                <a:ln>
                  <a:noFill/>
                </a:ln>
                <a:solidFill>
                  <a:srgbClr val="0033B3"/>
                </a:solidFill>
                <a:effectLst/>
                <a:latin typeface="Consolas" panose="020B0609020204030204" pitchFamily="49" charset="0"/>
                <a:ea typeface="阿里巴巴普惠体" panose="00020600040101010101" pitchFamily="18" charset="-122"/>
                <a:cs typeface="阿里巴巴普惠体" panose="00020600040101010101" pitchFamily="18" charset="-122"/>
              </a:rPr>
              <a:t>new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ArrayList&lt;&gt;();</a:t>
            </a:r>
            <a:endParaRPr kumimoji="0" lang="zh-CN" altLang="zh-CN" sz="1200" b="0" i="0" u="none" strike="noStrike" cap="none" normalizeH="0" baseline="0" dirty="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p:txBody>
      </p:sp>
      <p:cxnSp>
        <p:nvCxnSpPr>
          <p:cNvPr id="9" name="直接连接符 8">
            <a:extLst>
              <a:ext uri="{FF2B5EF4-FFF2-40B4-BE49-F238E27FC236}">
                <a16:creationId xmlns:a16="http://schemas.microsoft.com/office/drawing/2014/main" id="{78EE6504-1BE4-441C-B3B2-76E807743DE9}"/>
              </a:ext>
            </a:extLst>
          </p:cNvPr>
          <p:cNvCxnSpPr>
            <a:cxnSpLocks/>
          </p:cNvCxnSpPr>
          <p:nvPr/>
        </p:nvCxnSpPr>
        <p:spPr>
          <a:xfrm flipH="1">
            <a:off x="1123986" y="3679921"/>
            <a:ext cx="374517" cy="589313"/>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直接连接符 10">
            <a:extLst>
              <a:ext uri="{FF2B5EF4-FFF2-40B4-BE49-F238E27FC236}">
                <a16:creationId xmlns:a16="http://schemas.microsoft.com/office/drawing/2014/main" id="{064368BD-BA7A-4B8A-9F65-685CC3213805}"/>
              </a:ext>
            </a:extLst>
          </p:cNvPr>
          <p:cNvCxnSpPr>
            <a:cxnSpLocks/>
          </p:cNvCxnSpPr>
          <p:nvPr/>
        </p:nvCxnSpPr>
        <p:spPr>
          <a:xfrm>
            <a:off x="1008754" y="3719334"/>
            <a:ext cx="643551" cy="549900"/>
          </a:xfrm>
          <a:prstGeom prst="line">
            <a:avLst/>
          </a:prstGeom>
        </p:spPr>
        <p:style>
          <a:lnRef idx="3">
            <a:schemeClr val="accent2"/>
          </a:lnRef>
          <a:fillRef idx="0">
            <a:schemeClr val="accent2"/>
          </a:fillRef>
          <a:effectRef idx="2">
            <a:schemeClr val="accent2"/>
          </a:effectRef>
          <a:fontRef idx="minor">
            <a:schemeClr val="tx1"/>
          </a:fontRef>
        </p:style>
      </p:cxnSp>
      <p:sp>
        <p:nvSpPr>
          <p:cNvPr id="13" name="任意多边形: 形状 12">
            <a:extLst>
              <a:ext uri="{FF2B5EF4-FFF2-40B4-BE49-F238E27FC236}">
                <a16:creationId xmlns:a16="http://schemas.microsoft.com/office/drawing/2014/main" id="{8B3C04E6-BAF2-48A3-A084-CAD629DFFB92}"/>
              </a:ext>
            </a:extLst>
          </p:cNvPr>
          <p:cNvSpPr/>
          <p:nvPr/>
        </p:nvSpPr>
        <p:spPr>
          <a:xfrm>
            <a:off x="7851897" y="5779458"/>
            <a:ext cx="1168400" cy="585855"/>
          </a:xfrm>
          <a:custGeom>
            <a:avLst/>
            <a:gdLst>
              <a:gd name="connsiteX0" fmla="*/ 0 w 1168400"/>
              <a:gd name="connsiteY0" fmla="*/ 264160 h 585855"/>
              <a:gd name="connsiteX1" fmla="*/ 670560 w 1168400"/>
              <a:gd name="connsiteY1" fmla="*/ 579120 h 585855"/>
              <a:gd name="connsiteX2" fmla="*/ 1148080 w 1168400"/>
              <a:gd name="connsiteY2" fmla="*/ 0 h 585855"/>
              <a:gd name="connsiteX3" fmla="*/ 1148080 w 1168400"/>
              <a:gd name="connsiteY3" fmla="*/ 0 h 585855"/>
              <a:gd name="connsiteX4" fmla="*/ 1148080 w 1168400"/>
              <a:gd name="connsiteY4" fmla="*/ 0 h 585855"/>
              <a:gd name="connsiteX5" fmla="*/ 1168400 w 1168400"/>
              <a:gd name="connsiteY5" fmla="*/ 0 h 58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8400" h="585855">
                <a:moveTo>
                  <a:pt x="0" y="264160"/>
                </a:moveTo>
                <a:cubicBezTo>
                  <a:pt x="239606" y="443653"/>
                  <a:pt x="479213" y="623147"/>
                  <a:pt x="670560" y="579120"/>
                </a:cubicBezTo>
                <a:cubicBezTo>
                  <a:pt x="861907" y="535093"/>
                  <a:pt x="1148080" y="0"/>
                  <a:pt x="1148080" y="0"/>
                </a:cubicBezTo>
                <a:lnTo>
                  <a:pt x="1148080" y="0"/>
                </a:lnTo>
                <a:lnTo>
                  <a:pt x="1148080" y="0"/>
                </a:lnTo>
                <a:lnTo>
                  <a:pt x="1168400"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形状 13">
            <a:extLst>
              <a:ext uri="{FF2B5EF4-FFF2-40B4-BE49-F238E27FC236}">
                <a16:creationId xmlns:a16="http://schemas.microsoft.com/office/drawing/2014/main" id="{A2376C13-0061-4C9F-8B3F-20A8474B6CBD}"/>
              </a:ext>
            </a:extLst>
          </p:cNvPr>
          <p:cNvSpPr/>
          <p:nvPr/>
        </p:nvSpPr>
        <p:spPr>
          <a:xfrm>
            <a:off x="5265443" y="5516476"/>
            <a:ext cx="914400" cy="523053"/>
          </a:xfrm>
          <a:custGeom>
            <a:avLst/>
            <a:gdLst>
              <a:gd name="connsiteX0" fmla="*/ 0 w 944880"/>
              <a:gd name="connsiteY0" fmla="*/ 193040 h 622791"/>
              <a:gd name="connsiteX1" fmla="*/ 457200 w 944880"/>
              <a:gd name="connsiteY1" fmla="*/ 619760 h 622791"/>
              <a:gd name="connsiteX2" fmla="*/ 944880 w 944880"/>
              <a:gd name="connsiteY2" fmla="*/ 0 h 622791"/>
              <a:gd name="connsiteX3" fmla="*/ 944880 w 944880"/>
              <a:gd name="connsiteY3" fmla="*/ 0 h 622791"/>
            </a:gdLst>
            <a:ahLst/>
            <a:cxnLst>
              <a:cxn ang="0">
                <a:pos x="connsiteX0" y="connsiteY0"/>
              </a:cxn>
              <a:cxn ang="0">
                <a:pos x="connsiteX1" y="connsiteY1"/>
              </a:cxn>
              <a:cxn ang="0">
                <a:pos x="connsiteX2" y="connsiteY2"/>
              </a:cxn>
              <a:cxn ang="0">
                <a:pos x="connsiteX3" y="connsiteY3"/>
              </a:cxn>
            </a:cxnLst>
            <a:rect l="l" t="t" r="r" b="b"/>
            <a:pathLst>
              <a:path w="944880" h="622791">
                <a:moveTo>
                  <a:pt x="0" y="193040"/>
                </a:moveTo>
                <a:cubicBezTo>
                  <a:pt x="149860" y="422486"/>
                  <a:pt x="299720" y="651933"/>
                  <a:pt x="457200" y="619760"/>
                </a:cubicBezTo>
                <a:cubicBezTo>
                  <a:pt x="614680" y="587587"/>
                  <a:pt x="944880" y="0"/>
                  <a:pt x="944880" y="0"/>
                </a:cubicBezTo>
                <a:lnTo>
                  <a:pt x="944880" y="0"/>
                </a:ln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CE60AABF-6F43-4260-9E69-C6917864B561}"/>
              </a:ext>
            </a:extLst>
          </p:cNvPr>
          <p:cNvSpPr txBox="1"/>
          <p:nvPr/>
        </p:nvSpPr>
        <p:spPr>
          <a:xfrm>
            <a:off x="948732" y="1088233"/>
            <a:ext cx="7840543" cy="1073435"/>
          </a:xfrm>
          <a:prstGeom prst="rect">
            <a:avLst/>
          </a:prstGeom>
          <a:noFill/>
        </p:spPr>
        <p:txBody>
          <a:bodyPr wrap="square">
            <a:spAutoFit/>
          </a:bodyPr>
          <a:lstStyle/>
          <a:p>
            <a:pPr fontAlgn="auto">
              <a:lnSpc>
                <a:spcPct val="200000"/>
              </a:lnSpc>
              <a:spcBef>
                <a:spcPts val="0"/>
              </a:spcBef>
              <a:spcAft>
                <a:spcPts val="0"/>
              </a:spcAft>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集合都是泛型的形式，可以在编译阶段约束集合只能操作某种数据类型</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A84FE0F5-C4C3-4185-848D-C8FF4C013BB8}"/>
              </a:ext>
            </a:extLst>
          </p:cNvPr>
          <p:cNvSpPr txBox="1"/>
          <p:nvPr/>
        </p:nvSpPr>
        <p:spPr>
          <a:xfrm>
            <a:off x="946950" y="3046540"/>
            <a:ext cx="9677649" cy="519438"/>
          </a:xfrm>
          <a:prstGeom prst="rect">
            <a:avLst/>
          </a:prstGeom>
          <a:noFill/>
        </p:spPr>
        <p:txBody>
          <a:bodyPr wrap="none" rtlCol="0">
            <a:spAutoFit/>
          </a:bodyPr>
          <a:lstStyle/>
          <a:p>
            <a:pPr fontAlgn="auto">
              <a:lnSpc>
                <a:spcPct val="200000"/>
              </a:lnSpc>
              <a:spcBef>
                <a:spcPts val="0"/>
              </a:spcBef>
              <a:spcAft>
                <a:spcPts val="0"/>
              </a:spcAft>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注意：集合和泛型都只能支持引用数据类型，不支持基本数据类型，所以集合中存储的元素都认为是对象。</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2787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down)">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28" grpId="0" animBg="1"/>
      <p:bldP spid="29" grpId="0" animBg="1"/>
      <p:bldP spid="14" grpId="0" animBg="1"/>
      <p:bldP spid="15" grpId="0"/>
      <p:bldP spid="1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
            <a:extLst>
              <a:ext uri="{FF2B5EF4-FFF2-40B4-BE49-F238E27FC236}">
                <a16:creationId xmlns:a16="http://schemas.microsoft.com/office/drawing/2014/main" id="{79E82E75-BC7F-4899-8AB7-691EAA9AE81D}"/>
              </a:ext>
            </a:extLst>
          </p:cNvPr>
          <p:cNvSpPr txBox="1"/>
          <p:nvPr/>
        </p:nvSpPr>
        <p:spPr>
          <a:xfrm>
            <a:off x="925064" y="1034322"/>
            <a:ext cx="9503724" cy="2181431"/>
          </a:xfrm>
          <a:prstGeom prst="rect">
            <a:avLst/>
          </a:prstGeom>
          <a:noFill/>
        </p:spPr>
        <p:txBody>
          <a:bodyPr wrap="square">
            <a:spAutoFit/>
          </a:bodyPr>
          <a:lstStyle/>
          <a:p>
            <a:pPr>
              <a:lnSpc>
                <a:spcPct val="200000"/>
              </a:lnSpc>
              <a:defRPr/>
            </a:pPr>
            <a:r>
              <a:rPr lang="en-US" altLang="zh-CN" sz="2000"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集合底层原理</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Wingdings" panose="05000000000000000000" pitchFamily="2" charset="2"/>
              <a:buChar char="l"/>
              <a:defRPr/>
            </a:pPr>
            <a:r>
              <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ArrayList底层是基于数组实现的：根据索引定位元素快，增删需要做元素的移位操作。</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 第一次创建集合并添加第一个元素的时候，在底层创建一个默认长度为</a:t>
            </a:r>
            <a:r>
              <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10</a:t>
            </a: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的数组。</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a:p>
            <a:pPr marL="342900" indent="-342900">
              <a:lnSpc>
                <a:spcPct val="200000"/>
              </a:lnSpc>
              <a:buFont typeface="Wingdings" panose="05000000000000000000" pitchFamily="2" charset="2"/>
              <a:buChar char="l"/>
              <a:defRPr/>
            </a:pP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p:txBody>
      </p:sp>
      <p:sp>
        <p:nvSpPr>
          <p:cNvPr id="43" name="TextBox 39">
            <a:extLst>
              <a:ext uri="{FF2B5EF4-FFF2-40B4-BE49-F238E27FC236}">
                <a16:creationId xmlns:a16="http://schemas.microsoft.com/office/drawing/2014/main" id="{173A8CD8-1147-4A03-BD93-0EF23FD50CD3}"/>
              </a:ext>
            </a:extLst>
          </p:cNvPr>
          <p:cNvSpPr txBox="1"/>
          <p:nvPr/>
        </p:nvSpPr>
        <p:spPr>
          <a:xfrm>
            <a:off x="798940" y="4047406"/>
            <a:ext cx="1337733" cy="377411"/>
          </a:xfrm>
          <a:prstGeom prst="rect">
            <a:avLst/>
          </a:prstGeom>
          <a:noFill/>
        </p:spPr>
        <p:txBody>
          <a:bodyPr>
            <a:spAutoFit/>
          </a:bodyPr>
          <a:lstStyle/>
          <a:p>
            <a:pPr>
              <a:lnSpc>
                <a:spcPct val="150000"/>
              </a:lnSpc>
              <a:defRPr/>
            </a:pPr>
            <a:r>
              <a:rPr lang="en-US" altLang="zh-CN" sz="1400" dirty="0" err="1">
                <a:latin typeface="微软雅黑" panose="020B0503020204020204" pitchFamily="34" charset="-122"/>
                <a:ea typeface="微软雅黑" panose="020B0503020204020204" pitchFamily="34" charset="-122"/>
              </a:rPr>
              <a:t>elementData</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44" name="Rectangle 1">
            <a:extLst>
              <a:ext uri="{FF2B5EF4-FFF2-40B4-BE49-F238E27FC236}">
                <a16:creationId xmlns:a16="http://schemas.microsoft.com/office/drawing/2014/main" id="{5EE5F034-DF1D-4361-84B6-A69413BBE6A5}"/>
              </a:ext>
            </a:extLst>
          </p:cNvPr>
          <p:cNvSpPr>
            <a:spLocks noChangeArrowheads="1"/>
          </p:cNvSpPr>
          <p:nvPr/>
        </p:nvSpPr>
        <p:spPr bwMode="auto">
          <a:xfrm>
            <a:off x="2581173"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dirty="0">
                <a:solidFill>
                  <a:srgbClr val="008000"/>
                </a:solidFill>
                <a:latin typeface="Consolas" panose="020B0609020204030204" pitchFamily="49" charset="0"/>
              </a:rPr>
              <a:t>null</a:t>
            </a:r>
            <a:endParaRPr lang="zh-CN" altLang="zh-CN" sz="2400" dirty="0"/>
          </a:p>
        </p:txBody>
      </p:sp>
      <p:sp>
        <p:nvSpPr>
          <p:cNvPr id="45" name="Rectangle 1">
            <a:extLst>
              <a:ext uri="{FF2B5EF4-FFF2-40B4-BE49-F238E27FC236}">
                <a16:creationId xmlns:a16="http://schemas.microsoft.com/office/drawing/2014/main" id="{439CCD35-5D56-4735-A40D-B6263E0C9148}"/>
              </a:ext>
            </a:extLst>
          </p:cNvPr>
          <p:cNvSpPr>
            <a:spLocks noChangeArrowheads="1"/>
          </p:cNvSpPr>
          <p:nvPr/>
        </p:nvSpPr>
        <p:spPr bwMode="auto">
          <a:xfrm>
            <a:off x="3360106"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dirty="0">
                <a:solidFill>
                  <a:srgbClr val="008000"/>
                </a:solidFill>
                <a:latin typeface="Consolas" panose="020B0609020204030204" pitchFamily="49" charset="0"/>
              </a:rPr>
              <a:t>null</a:t>
            </a:r>
            <a:endParaRPr lang="zh-CN" altLang="zh-CN" sz="2400" dirty="0"/>
          </a:p>
        </p:txBody>
      </p:sp>
      <p:sp>
        <p:nvSpPr>
          <p:cNvPr id="46" name="Rectangle 1">
            <a:extLst>
              <a:ext uri="{FF2B5EF4-FFF2-40B4-BE49-F238E27FC236}">
                <a16:creationId xmlns:a16="http://schemas.microsoft.com/office/drawing/2014/main" id="{DEF30E8C-0ED8-4473-90D0-1C685CA89966}"/>
              </a:ext>
            </a:extLst>
          </p:cNvPr>
          <p:cNvSpPr>
            <a:spLocks noChangeArrowheads="1"/>
          </p:cNvSpPr>
          <p:nvPr/>
        </p:nvSpPr>
        <p:spPr bwMode="auto">
          <a:xfrm>
            <a:off x="4109406"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47" name="Rectangle 1">
            <a:extLst>
              <a:ext uri="{FF2B5EF4-FFF2-40B4-BE49-F238E27FC236}">
                <a16:creationId xmlns:a16="http://schemas.microsoft.com/office/drawing/2014/main" id="{6010AAAC-6531-40A1-BD3A-FA2421CCC03D}"/>
              </a:ext>
            </a:extLst>
          </p:cNvPr>
          <p:cNvSpPr>
            <a:spLocks noChangeArrowheads="1"/>
          </p:cNvSpPr>
          <p:nvPr/>
        </p:nvSpPr>
        <p:spPr bwMode="auto">
          <a:xfrm>
            <a:off x="4856590"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48" name="Rectangle 1">
            <a:extLst>
              <a:ext uri="{FF2B5EF4-FFF2-40B4-BE49-F238E27FC236}">
                <a16:creationId xmlns:a16="http://schemas.microsoft.com/office/drawing/2014/main" id="{42F2B79D-38B6-4908-822B-15A00BA8D811}"/>
              </a:ext>
            </a:extLst>
          </p:cNvPr>
          <p:cNvSpPr>
            <a:spLocks noChangeArrowheads="1"/>
          </p:cNvSpPr>
          <p:nvPr/>
        </p:nvSpPr>
        <p:spPr bwMode="auto">
          <a:xfrm>
            <a:off x="5622824" y="4155768"/>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49" name="Rectangle 1">
            <a:extLst>
              <a:ext uri="{FF2B5EF4-FFF2-40B4-BE49-F238E27FC236}">
                <a16:creationId xmlns:a16="http://schemas.microsoft.com/office/drawing/2014/main" id="{3CDC7501-1675-4200-B544-51F8E3A4514A}"/>
              </a:ext>
            </a:extLst>
          </p:cNvPr>
          <p:cNvSpPr>
            <a:spLocks noChangeArrowheads="1"/>
          </p:cNvSpPr>
          <p:nvPr/>
        </p:nvSpPr>
        <p:spPr bwMode="auto">
          <a:xfrm>
            <a:off x="6393290"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0" name="Rectangle 1">
            <a:extLst>
              <a:ext uri="{FF2B5EF4-FFF2-40B4-BE49-F238E27FC236}">
                <a16:creationId xmlns:a16="http://schemas.microsoft.com/office/drawing/2014/main" id="{E757A080-87BB-47E5-B102-6C9F74FC482A}"/>
              </a:ext>
            </a:extLst>
          </p:cNvPr>
          <p:cNvSpPr>
            <a:spLocks noChangeArrowheads="1"/>
          </p:cNvSpPr>
          <p:nvPr/>
        </p:nvSpPr>
        <p:spPr bwMode="auto">
          <a:xfrm>
            <a:off x="7155290"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1" name="Rectangle 1">
            <a:extLst>
              <a:ext uri="{FF2B5EF4-FFF2-40B4-BE49-F238E27FC236}">
                <a16:creationId xmlns:a16="http://schemas.microsoft.com/office/drawing/2014/main" id="{891A2288-84B8-4A30-BA67-0C92BF829CCB}"/>
              </a:ext>
            </a:extLst>
          </p:cNvPr>
          <p:cNvSpPr>
            <a:spLocks noChangeArrowheads="1"/>
          </p:cNvSpPr>
          <p:nvPr/>
        </p:nvSpPr>
        <p:spPr bwMode="auto">
          <a:xfrm>
            <a:off x="7910940"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2" name="Rectangle 1">
            <a:extLst>
              <a:ext uri="{FF2B5EF4-FFF2-40B4-BE49-F238E27FC236}">
                <a16:creationId xmlns:a16="http://schemas.microsoft.com/office/drawing/2014/main" id="{4ED63153-71F2-41AA-A073-F040C08A29EC}"/>
              </a:ext>
            </a:extLst>
          </p:cNvPr>
          <p:cNvSpPr>
            <a:spLocks noChangeArrowheads="1"/>
          </p:cNvSpPr>
          <p:nvPr/>
        </p:nvSpPr>
        <p:spPr bwMode="auto">
          <a:xfrm>
            <a:off x="8711040"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3" name="Rectangle 1">
            <a:extLst>
              <a:ext uri="{FF2B5EF4-FFF2-40B4-BE49-F238E27FC236}">
                <a16:creationId xmlns:a16="http://schemas.microsoft.com/office/drawing/2014/main" id="{6A1B480F-4D65-4830-8ECC-1E8479DAEB7C}"/>
              </a:ext>
            </a:extLst>
          </p:cNvPr>
          <p:cNvSpPr>
            <a:spLocks noChangeArrowheads="1"/>
          </p:cNvSpPr>
          <p:nvPr/>
        </p:nvSpPr>
        <p:spPr bwMode="auto">
          <a:xfrm>
            <a:off x="9451873"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cxnSp>
        <p:nvCxnSpPr>
          <p:cNvPr id="54" name="直接连接符 53">
            <a:extLst>
              <a:ext uri="{FF2B5EF4-FFF2-40B4-BE49-F238E27FC236}">
                <a16:creationId xmlns:a16="http://schemas.microsoft.com/office/drawing/2014/main" id="{318B549B-430E-4658-990A-24A61F2F811F}"/>
              </a:ext>
            </a:extLst>
          </p:cNvPr>
          <p:cNvCxnSpPr/>
          <p:nvPr/>
        </p:nvCxnSpPr>
        <p:spPr>
          <a:xfrm>
            <a:off x="2521907" y="4009305"/>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D9D50F3-4053-486E-85BA-BB0E5ED0EB7C}"/>
              </a:ext>
            </a:extLst>
          </p:cNvPr>
          <p:cNvCxnSpPr/>
          <p:nvPr/>
        </p:nvCxnSpPr>
        <p:spPr>
          <a:xfrm>
            <a:off x="2521907" y="4680289"/>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5B475104-2015-415E-9FE7-6A13C9CD76A8}"/>
              </a:ext>
            </a:extLst>
          </p:cNvPr>
          <p:cNvCxnSpPr/>
          <p:nvPr/>
        </p:nvCxnSpPr>
        <p:spPr>
          <a:xfrm>
            <a:off x="2521906"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F3732473-9746-4760-8538-FEF2B04E9F3F}"/>
              </a:ext>
            </a:extLst>
          </p:cNvPr>
          <p:cNvCxnSpPr/>
          <p:nvPr/>
        </p:nvCxnSpPr>
        <p:spPr>
          <a:xfrm>
            <a:off x="10105924"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4EB66989-4DB4-4E9F-B3BD-A7879493E379}"/>
              </a:ext>
            </a:extLst>
          </p:cNvPr>
          <p:cNvCxnSpPr/>
          <p:nvPr/>
        </p:nvCxnSpPr>
        <p:spPr>
          <a:xfrm>
            <a:off x="3290257"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E22F5665-C3E7-4677-8C01-EEECB50460FE}"/>
              </a:ext>
            </a:extLst>
          </p:cNvPr>
          <p:cNvCxnSpPr/>
          <p:nvPr/>
        </p:nvCxnSpPr>
        <p:spPr>
          <a:xfrm>
            <a:off x="405649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8C098B49-791E-4B7D-A393-ED71A56059C1}"/>
              </a:ext>
            </a:extLst>
          </p:cNvPr>
          <p:cNvCxnSpPr/>
          <p:nvPr/>
        </p:nvCxnSpPr>
        <p:spPr>
          <a:xfrm>
            <a:off x="482484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335C5772-7833-439B-B59C-E2C28C8337FA}"/>
              </a:ext>
            </a:extLst>
          </p:cNvPr>
          <p:cNvCxnSpPr/>
          <p:nvPr/>
        </p:nvCxnSpPr>
        <p:spPr>
          <a:xfrm>
            <a:off x="559319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308A2888-1492-445B-A048-1E5535E97725}"/>
              </a:ext>
            </a:extLst>
          </p:cNvPr>
          <p:cNvCxnSpPr/>
          <p:nvPr/>
        </p:nvCxnSpPr>
        <p:spPr>
          <a:xfrm>
            <a:off x="636154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00DEA7A1-9D29-4AE3-9655-85B641B629AC}"/>
              </a:ext>
            </a:extLst>
          </p:cNvPr>
          <p:cNvCxnSpPr/>
          <p:nvPr/>
        </p:nvCxnSpPr>
        <p:spPr>
          <a:xfrm>
            <a:off x="712989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A165C1C6-007D-4854-B77E-B468406FECDE}"/>
              </a:ext>
            </a:extLst>
          </p:cNvPr>
          <p:cNvCxnSpPr/>
          <p:nvPr/>
        </p:nvCxnSpPr>
        <p:spPr>
          <a:xfrm>
            <a:off x="789824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61641B1-0F41-40B2-B622-0C1E733B6A04}"/>
              </a:ext>
            </a:extLst>
          </p:cNvPr>
          <p:cNvCxnSpPr/>
          <p:nvPr/>
        </p:nvCxnSpPr>
        <p:spPr>
          <a:xfrm>
            <a:off x="866659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77840B81-8163-494D-9FF3-DC6D69C8FCF6}"/>
              </a:ext>
            </a:extLst>
          </p:cNvPr>
          <p:cNvCxnSpPr/>
          <p:nvPr/>
        </p:nvCxnSpPr>
        <p:spPr>
          <a:xfrm>
            <a:off x="943494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88B49521-D42A-4B85-BE5C-E7260A115F34}"/>
              </a:ext>
            </a:extLst>
          </p:cNvPr>
          <p:cNvSpPr/>
          <p:nvPr/>
        </p:nvSpPr>
        <p:spPr>
          <a:xfrm>
            <a:off x="2731457" y="468452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68" name="矩形 67">
            <a:extLst>
              <a:ext uri="{FF2B5EF4-FFF2-40B4-BE49-F238E27FC236}">
                <a16:creationId xmlns:a16="http://schemas.microsoft.com/office/drawing/2014/main" id="{B51551D8-2740-4810-BF2E-4D263F3E83E2}"/>
              </a:ext>
            </a:extLst>
          </p:cNvPr>
          <p:cNvSpPr/>
          <p:nvPr/>
        </p:nvSpPr>
        <p:spPr>
          <a:xfrm>
            <a:off x="3504040" y="468452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69" name="矩形 68">
            <a:extLst>
              <a:ext uri="{FF2B5EF4-FFF2-40B4-BE49-F238E27FC236}">
                <a16:creationId xmlns:a16="http://schemas.microsoft.com/office/drawing/2014/main" id="{0424D720-2837-47EB-800F-10593475B983}"/>
              </a:ext>
            </a:extLst>
          </p:cNvPr>
          <p:cNvSpPr/>
          <p:nvPr/>
        </p:nvSpPr>
        <p:spPr>
          <a:xfrm>
            <a:off x="4263924" y="468240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70" name="矩形 69">
            <a:extLst>
              <a:ext uri="{FF2B5EF4-FFF2-40B4-BE49-F238E27FC236}">
                <a16:creationId xmlns:a16="http://schemas.microsoft.com/office/drawing/2014/main" id="{F754A01B-83CA-4E66-BBB9-94EF378C105E}"/>
              </a:ext>
            </a:extLst>
          </p:cNvPr>
          <p:cNvSpPr/>
          <p:nvPr/>
        </p:nvSpPr>
        <p:spPr>
          <a:xfrm>
            <a:off x="5036507" y="468240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71" name="矩形 70">
            <a:extLst>
              <a:ext uri="{FF2B5EF4-FFF2-40B4-BE49-F238E27FC236}">
                <a16:creationId xmlns:a16="http://schemas.microsoft.com/office/drawing/2014/main" id="{645DF315-0073-41C9-9FD6-93C48D90E2F2}"/>
              </a:ext>
            </a:extLst>
          </p:cNvPr>
          <p:cNvSpPr/>
          <p:nvPr/>
        </p:nvSpPr>
        <p:spPr>
          <a:xfrm>
            <a:off x="5809091" y="468240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72" name="矩形 71">
            <a:extLst>
              <a:ext uri="{FF2B5EF4-FFF2-40B4-BE49-F238E27FC236}">
                <a16:creationId xmlns:a16="http://schemas.microsoft.com/office/drawing/2014/main" id="{42262E5A-4060-45DD-A0E6-0B903163AAB0}"/>
              </a:ext>
            </a:extLst>
          </p:cNvPr>
          <p:cNvSpPr/>
          <p:nvPr/>
        </p:nvSpPr>
        <p:spPr>
          <a:xfrm>
            <a:off x="6566857" y="468452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73" name="矩形 72">
            <a:extLst>
              <a:ext uri="{FF2B5EF4-FFF2-40B4-BE49-F238E27FC236}">
                <a16:creationId xmlns:a16="http://schemas.microsoft.com/office/drawing/2014/main" id="{9FFE925F-490C-4A30-A7F3-99AA15215EBA}"/>
              </a:ext>
            </a:extLst>
          </p:cNvPr>
          <p:cNvSpPr/>
          <p:nvPr/>
        </p:nvSpPr>
        <p:spPr>
          <a:xfrm>
            <a:off x="7330973" y="468240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74" name="矩形 73">
            <a:extLst>
              <a:ext uri="{FF2B5EF4-FFF2-40B4-BE49-F238E27FC236}">
                <a16:creationId xmlns:a16="http://schemas.microsoft.com/office/drawing/2014/main" id="{99262EFE-E5AE-441E-B4C0-74D929CED4EE}"/>
              </a:ext>
            </a:extLst>
          </p:cNvPr>
          <p:cNvSpPr/>
          <p:nvPr/>
        </p:nvSpPr>
        <p:spPr>
          <a:xfrm>
            <a:off x="8105673" y="468452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75" name="矩形 74">
            <a:extLst>
              <a:ext uri="{FF2B5EF4-FFF2-40B4-BE49-F238E27FC236}">
                <a16:creationId xmlns:a16="http://schemas.microsoft.com/office/drawing/2014/main" id="{A8260F98-2428-4457-9A2E-955E80542524}"/>
              </a:ext>
            </a:extLst>
          </p:cNvPr>
          <p:cNvSpPr/>
          <p:nvPr/>
        </p:nvSpPr>
        <p:spPr>
          <a:xfrm>
            <a:off x="8874024" y="468240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76" name="矩形 75">
            <a:extLst>
              <a:ext uri="{FF2B5EF4-FFF2-40B4-BE49-F238E27FC236}">
                <a16:creationId xmlns:a16="http://schemas.microsoft.com/office/drawing/2014/main" id="{2DED960F-279D-4DA5-9BDA-59005EA70838}"/>
              </a:ext>
            </a:extLst>
          </p:cNvPr>
          <p:cNvSpPr/>
          <p:nvPr/>
        </p:nvSpPr>
        <p:spPr>
          <a:xfrm>
            <a:off x="9644491" y="468029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sp>
        <p:nvSpPr>
          <p:cNvPr id="78" name="Rectangle 3">
            <a:extLst>
              <a:ext uri="{FF2B5EF4-FFF2-40B4-BE49-F238E27FC236}">
                <a16:creationId xmlns:a16="http://schemas.microsoft.com/office/drawing/2014/main" id="{D7389FD2-F837-4D83-B38B-3D644AA4C57E}"/>
              </a:ext>
            </a:extLst>
          </p:cNvPr>
          <p:cNvSpPr>
            <a:spLocks noChangeArrowheads="1"/>
          </p:cNvSpPr>
          <p:nvPr/>
        </p:nvSpPr>
        <p:spPr bwMode="auto">
          <a:xfrm>
            <a:off x="1165999" y="2901271"/>
            <a:ext cx="4878917" cy="79143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600" dirty="0">
                <a:solidFill>
                  <a:srgbClr val="000000"/>
                </a:solidFill>
                <a:latin typeface="Consolas" panose="020B0609020204030204" pitchFamily="49" charset="0"/>
              </a:rPr>
              <a:t>List&lt;String&gt; list = </a:t>
            </a:r>
            <a:r>
              <a:rPr lang="zh-CN" altLang="zh-CN" sz="1600" b="1" dirty="0">
                <a:solidFill>
                  <a:srgbClr val="000080"/>
                </a:solidFill>
                <a:latin typeface="Consolas" panose="020B0609020204030204" pitchFamily="49" charset="0"/>
              </a:rPr>
              <a:t>new </a:t>
            </a:r>
            <a:r>
              <a:rPr lang="zh-CN" altLang="zh-CN" sz="1600" dirty="0">
                <a:solidFill>
                  <a:srgbClr val="000000"/>
                </a:solidFill>
                <a:latin typeface="Consolas" panose="020B0609020204030204" pitchFamily="49" charset="0"/>
              </a:rPr>
              <a:t>ArrayList&lt;&gt;();</a:t>
            </a:r>
            <a:endParaRPr lang="en-US" altLang="zh-CN" sz="1600" dirty="0">
              <a:solidFill>
                <a:srgbClr val="000000"/>
              </a:solidFill>
              <a:latin typeface="Consolas" panose="020B0609020204030204" pitchFamily="49" charset="0"/>
            </a:endParaRPr>
          </a:p>
          <a:p>
            <a:pPr>
              <a:lnSpc>
                <a:spcPct val="150000"/>
              </a:lnSpc>
            </a:pPr>
            <a:r>
              <a:rPr lang="zh-CN" altLang="zh-CN" sz="1600" dirty="0">
                <a:solidFill>
                  <a:srgbClr val="000000"/>
                </a:solidFill>
                <a:latin typeface="Consolas" panose="020B0609020204030204" pitchFamily="49" charset="0"/>
              </a:rPr>
              <a:t>list.add(</a:t>
            </a:r>
            <a:r>
              <a:rPr lang="zh-CN" altLang="zh-CN" sz="1600" b="1" dirty="0">
                <a:solidFill>
                  <a:srgbClr val="008000"/>
                </a:solidFill>
                <a:latin typeface="Consolas" panose="020B0609020204030204" pitchFamily="49" charset="0"/>
              </a:rPr>
              <a:t>"a"</a:t>
            </a:r>
            <a:r>
              <a:rPr lang="zh-CN" altLang="zh-CN" sz="1600" dirty="0">
                <a:solidFill>
                  <a:srgbClr val="000000"/>
                </a:solidFill>
                <a:latin typeface="Consolas" panose="020B0609020204030204" pitchFamily="49" charset="0"/>
              </a:rPr>
              <a:t>);</a:t>
            </a:r>
            <a:endParaRPr lang="zh-CN" altLang="zh-CN" sz="1600" dirty="0">
              <a:latin typeface="Consolas" panose="020B0609020204030204" pitchFamily="49" charset="0"/>
            </a:endParaRPr>
          </a:p>
        </p:txBody>
      </p:sp>
      <p:grpSp>
        <p:nvGrpSpPr>
          <p:cNvPr id="79" name="组合 78">
            <a:extLst>
              <a:ext uri="{FF2B5EF4-FFF2-40B4-BE49-F238E27FC236}">
                <a16:creationId xmlns:a16="http://schemas.microsoft.com/office/drawing/2014/main" id="{CF41B8DE-9073-44E3-9FCA-B22BF0B51726}"/>
              </a:ext>
            </a:extLst>
          </p:cNvPr>
          <p:cNvGrpSpPr>
            <a:grpSpLocks/>
          </p:cNvGrpSpPr>
          <p:nvPr/>
        </p:nvGrpSpPr>
        <p:grpSpPr bwMode="auto">
          <a:xfrm>
            <a:off x="2562123" y="4968157"/>
            <a:ext cx="506870" cy="676076"/>
            <a:chOff x="1662149" y="2674523"/>
            <a:chExt cx="379854" cy="508174"/>
          </a:xfrm>
        </p:grpSpPr>
        <p:sp>
          <p:nvSpPr>
            <p:cNvPr id="80" name="上箭头 94">
              <a:extLst>
                <a:ext uri="{FF2B5EF4-FFF2-40B4-BE49-F238E27FC236}">
                  <a16:creationId xmlns:a16="http://schemas.microsoft.com/office/drawing/2014/main" id="{B11AE68F-3087-46E3-823A-C0A3CB46BB03}"/>
                </a:ext>
              </a:extLst>
            </p:cNvPr>
            <p:cNvSpPr/>
            <p:nvPr/>
          </p:nvSpPr>
          <p:spPr>
            <a:xfrm>
              <a:off x="1733530" y="2674523"/>
              <a:ext cx="241111" cy="329336"/>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1" name="矩形 80">
              <a:extLst>
                <a:ext uri="{FF2B5EF4-FFF2-40B4-BE49-F238E27FC236}">
                  <a16:creationId xmlns:a16="http://schemas.microsoft.com/office/drawing/2014/main" id="{01F51AF2-0D3B-491B-A91F-02326337EC90}"/>
                </a:ext>
              </a:extLst>
            </p:cNvPr>
            <p:cNvSpPr/>
            <p:nvPr/>
          </p:nvSpPr>
          <p:spPr>
            <a:xfrm>
              <a:off x="1662149" y="2951356"/>
              <a:ext cx="379854" cy="23134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sp>
        <p:nvSpPr>
          <p:cNvPr id="82" name="文本框 81">
            <a:extLst>
              <a:ext uri="{FF2B5EF4-FFF2-40B4-BE49-F238E27FC236}">
                <a16:creationId xmlns:a16="http://schemas.microsoft.com/office/drawing/2014/main" id="{69692D41-968C-4ACA-9C66-68D69F489C00}"/>
              </a:ext>
            </a:extLst>
          </p:cNvPr>
          <p:cNvSpPr txBox="1"/>
          <p:nvPr/>
        </p:nvSpPr>
        <p:spPr>
          <a:xfrm>
            <a:off x="2643975" y="4152723"/>
            <a:ext cx="610538" cy="369332"/>
          </a:xfrm>
          <a:prstGeom prst="rect">
            <a:avLst/>
          </a:prstGeom>
          <a:noFill/>
        </p:spPr>
        <p:txBody>
          <a:bodyPr wrap="square">
            <a:spAutoFit/>
          </a:bodyPr>
          <a:lstStyle/>
          <a:p>
            <a:r>
              <a:rPr lang="zh-CN" altLang="zh-CN" sz="1800" b="1" dirty="0">
                <a:solidFill>
                  <a:srgbClr val="008000"/>
                </a:solidFill>
                <a:latin typeface="Consolas" panose="020B0609020204030204" pitchFamily="49" charset="0"/>
              </a:rPr>
              <a:t>"a"</a:t>
            </a:r>
            <a:endParaRPr lang="zh-CN" altLang="en-US" dirty="0"/>
          </a:p>
        </p:txBody>
      </p:sp>
    </p:spTree>
    <p:extLst>
      <p:ext uri="{BB962C8B-B14F-4D97-AF65-F5344CB8AC3E}">
        <p14:creationId xmlns:p14="http://schemas.microsoft.com/office/powerpoint/2010/main" val="330760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right)">
                                      <p:cBhvr>
                                        <p:cTn id="11" dur="500"/>
                                        <p:tgtEl>
                                          <p:spTgt spid="54"/>
                                        </p:tgtEl>
                                      </p:cBhvr>
                                    </p:animEffect>
                                  </p:childTnLst>
                                </p:cTn>
                              </p:par>
                              <p:par>
                                <p:cTn id="12" presetID="22" presetClass="entr" presetSubtype="8"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left)">
                                      <p:cBhvr>
                                        <p:cTn id="14" dur="500"/>
                                        <p:tgtEl>
                                          <p:spTgt spid="55"/>
                                        </p:tgtEl>
                                      </p:cBhvr>
                                    </p:animEffect>
                                  </p:childTnLst>
                                </p:cTn>
                              </p:par>
                              <p:par>
                                <p:cTn id="15" presetID="22" presetClass="entr" presetSubtype="4"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par>
                                <p:cTn id="18" presetID="22" presetClass="entr" presetSubtype="4" fill="hold" nodeType="with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down)">
                                      <p:cBhvr>
                                        <p:cTn id="20" dur="500"/>
                                        <p:tgtEl>
                                          <p:spTgt spid="57"/>
                                        </p:tgtEl>
                                      </p:cBhvr>
                                    </p:animEffect>
                                  </p:childTnLst>
                                </p:cTn>
                              </p:par>
                              <p:par>
                                <p:cTn id="21" presetID="22" presetClass="entr" presetSubtype="1"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wipe(up)">
                                      <p:cBhvr>
                                        <p:cTn id="23" dur="500"/>
                                        <p:tgtEl>
                                          <p:spTgt spid="58"/>
                                        </p:tgtEl>
                                      </p:cBhvr>
                                    </p:animEffect>
                                  </p:childTnLst>
                                </p:cTn>
                              </p:par>
                              <p:par>
                                <p:cTn id="24" presetID="22" presetClass="entr" presetSubtype="4"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down)">
                                      <p:cBhvr>
                                        <p:cTn id="26" dur="500"/>
                                        <p:tgtEl>
                                          <p:spTgt spid="59"/>
                                        </p:tgtEl>
                                      </p:cBhvr>
                                    </p:animEffect>
                                  </p:childTnLst>
                                </p:cTn>
                              </p:par>
                              <p:par>
                                <p:cTn id="27" presetID="22" presetClass="entr" presetSubtype="1"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wipe(up)">
                                      <p:cBhvr>
                                        <p:cTn id="29" dur="500"/>
                                        <p:tgtEl>
                                          <p:spTgt spid="60"/>
                                        </p:tgtEl>
                                      </p:cBhvr>
                                    </p:animEffect>
                                  </p:childTnLst>
                                </p:cTn>
                              </p:par>
                              <p:par>
                                <p:cTn id="30" presetID="22" presetClass="entr" presetSubtype="4"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down)">
                                      <p:cBhvr>
                                        <p:cTn id="32" dur="500"/>
                                        <p:tgtEl>
                                          <p:spTgt spid="61"/>
                                        </p:tgtEl>
                                      </p:cBhvr>
                                    </p:animEffect>
                                  </p:childTnLst>
                                </p:cTn>
                              </p:par>
                              <p:par>
                                <p:cTn id="33" presetID="22" presetClass="entr" presetSubtype="1"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up)">
                                      <p:cBhvr>
                                        <p:cTn id="35" dur="500"/>
                                        <p:tgtEl>
                                          <p:spTgt spid="62"/>
                                        </p:tgtEl>
                                      </p:cBhvr>
                                    </p:animEffect>
                                  </p:childTnLst>
                                </p:cTn>
                              </p:par>
                              <p:par>
                                <p:cTn id="36" presetID="22" presetClass="entr" presetSubtype="4" fill="hold"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wipe(down)">
                                      <p:cBhvr>
                                        <p:cTn id="38" dur="500"/>
                                        <p:tgtEl>
                                          <p:spTgt spid="63"/>
                                        </p:tgtEl>
                                      </p:cBhvr>
                                    </p:animEffect>
                                  </p:childTnLst>
                                </p:cTn>
                              </p:par>
                              <p:par>
                                <p:cTn id="39" presetID="22" presetClass="entr" presetSubtype="1"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up)">
                                      <p:cBhvr>
                                        <p:cTn id="41" dur="500"/>
                                        <p:tgtEl>
                                          <p:spTgt spid="64"/>
                                        </p:tgtEl>
                                      </p:cBhvr>
                                    </p:animEffect>
                                  </p:childTnLst>
                                </p:cTn>
                              </p:par>
                              <p:par>
                                <p:cTn id="42" presetID="22" presetClass="entr" presetSubtype="4"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wipe(down)">
                                      <p:cBhvr>
                                        <p:cTn id="44" dur="500"/>
                                        <p:tgtEl>
                                          <p:spTgt spid="65"/>
                                        </p:tgtEl>
                                      </p:cBhvr>
                                    </p:animEffect>
                                  </p:childTnLst>
                                </p:cTn>
                              </p:par>
                              <p:par>
                                <p:cTn id="45" presetID="22" presetClass="entr" presetSubtype="1"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up)">
                                      <p:cBhvr>
                                        <p:cTn id="47" dur="500"/>
                                        <p:tgtEl>
                                          <p:spTgt spid="66"/>
                                        </p:tgtEl>
                                      </p:cBhvr>
                                    </p:animEffect>
                                  </p:childTnLst>
                                </p:cTn>
                              </p:par>
                            </p:childTnLst>
                          </p:cTn>
                        </p:par>
                        <p:par>
                          <p:cTn id="48" fill="hold">
                            <p:stCondLst>
                              <p:cond delay="500"/>
                            </p:stCondLst>
                            <p:childTnLst>
                              <p:par>
                                <p:cTn id="49" presetID="1" presetClass="entr" presetSubtype="0" fill="hold" grpId="0" nodeType="afterEffect">
                                  <p:stCondLst>
                                    <p:cond delay="200"/>
                                  </p:stCondLst>
                                  <p:childTnLst>
                                    <p:set>
                                      <p:cBhvr>
                                        <p:cTn id="50" dur="1" fill="hold">
                                          <p:stCondLst>
                                            <p:cond delay="0"/>
                                          </p:stCondLst>
                                        </p:cTn>
                                        <p:tgtEl>
                                          <p:spTgt spid="67"/>
                                        </p:tgtEl>
                                        <p:attrNameLst>
                                          <p:attrName>style.visibility</p:attrName>
                                        </p:attrNameLst>
                                      </p:cBhvr>
                                      <p:to>
                                        <p:strVal val="visible"/>
                                      </p:to>
                                    </p:set>
                                  </p:childTnLst>
                                </p:cTn>
                              </p:par>
                            </p:childTnLst>
                          </p:cTn>
                        </p:par>
                        <p:par>
                          <p:cTn id="51" fill="hold">
                            <p:stCondLst>
                              <p:cond delay="700"/>
                            </p:stCondLst>
                            <p:childTnLst>
                              <p:par>
                                <p:cTn id="52" presetID="1" presetClass="entr" presetSubtype="0" fill="hold" grpId="0" nodeType="afterEffect">
                                  <p:stCondLst>
                                    <p:cond delay="200"/>
                                  </p:stCondLst>
                                  <p:childTnLst>
                                    <p:set>
                                      <p:cBhvr>
                                        <p:cTn id="53" dur="1" fill="hold">
                                          <p:stCondLst>
                                            <p:cond delay="0"/>
                                          </p:stCondLst>
                                        </p:cTn>
                                        <p:tgtEl>
                                          <p:spTgt spid="68"/>
                                        </p:tgtEl>
                                        <p:attrNameLst>
                                          <p:attrName>style.visibility</p:attrName>
                                        </p:attrNameLst>
                                      </p:cBhvr>
                                      <p:to>
                                        <p:strVal val="visible"/>
                                      </p:to>
                                    </p:set>
                                  </p:childTnLst>
                                </p:cTn>
                              </p:par>
                            </p:childTnLst>
                          </p:cTn>
                        </p:par>
                        <p:par>
                          <p:cTn id="54" fill="hold">
                            <p:stCondLst>
                              <p:cond delay="900"/>
                            </p:stCondLst>
                            <p:childTnLst>
                              <p:par>
                                <p:cTn id="55" presetID="1" presetClass="entr" presetSubtype="0" fill="hold" grpId="0" nodeType="afterEffect">
                                  <p:stCondLst>
                                    <p:cond delay="200"/>
                                  </p:stCondLst>
                                  <p:childTnLst>
                                    <p:set>
                                      <p:cBhvr>
                                        <p:cTn id="56" dur="1" fill="hold">
                                          <p:stCondLst>
                                            <p:cond delay="0"/>
                                          </p:stCondLst>
                                        </p:cTn>
                                        <p:tgtEl>
                                          <p:spTgt spid="69"/>
                                        </p:tgtEl>
                                        <p:attrNameLst>
                                          <p:attrName>style.visibility</p:attrName>
                                        </p:attrNameLst>
                                      </p:cBhvr>
                                      <p:to>
                                        <p:strVal val="visible"/>
                                      </p:to>
                                    </p:set>
                                  </p:childTnLst>
                                </p:cTn>
                              </p:par>
                            </p:childTnLst>
                          </p:cTn>
                        </p:par>
                        <p:par>
                          <p:cTn id="57" fill="hold">
                            <p:stCondLst>
                              <p:cond delay="1100"/>
                            </p:stCondLst>
                            <p:childTnLst>
                              <p:par>
                                <p:cTn id="58" presetID="1" presetClass="entr" presetSubtype="0" fill="hold" grpId="0" nodeType="afterEffect">
                                  <p:stCondLst>
                                    <p:cond delay="200"/>
                                  </p:stCondLst>
                                  <p:childTnLst>
                                    <p:set>
                                      <p:cBhvr>
                                        <p:cTn id="59" dur="1" fill="hold">
                                          <p:stCondLst>
                                            <p:cond delay="0"/>
                                          </p:stCondLst>
                                        </p:cTn>
                                        <p:tgtEl>
                                          <p:spTgt spid="70"/>
                                        </p:tgtEl>
                                        <p:attrNameLst>
                                          <p:attrName>style.visibility</p:attrName>
                                        </p:attrNameLst>
                                      </p:cBhvr>
                                      <p:to>
                                        <p:strVal val="visible"/>
                                      </p:to>
                                    </p:set>
                                  </p:childTnLst>
                                </p:cTn>
                              </p:par>
                            </p:childTnLst>
                          </p:cTn>
                        </p:par>
                        <p:par>
                          <p:cTn id="60" fill="hold">
                            <p:stCondLst>
                              <p:cond delay="1300"/>
                            </p:stCondLst>
                            <p:childTnLst>
                              <p:par>
                                <p:cTn id="61" presetID="1" presetClass="entr" presetSubtype="0" fill="hold" grpId="0" nodeType="afterEffect">
                                  <p:stCondLst>
                                    <p:cond delay="200"/>
                                  </p:stCondLst>
                                  <p:childTnLst>
                                    <p:set>
                                      <p:cBhvr>
                                        <p:cTn id="62" dur="1" fill="hold">
                                          <p:stCondLst>
                                            <p:cond delay="0"/>
                                          </p:stCondLst>
                                        </p:cTn>
                                        <p:tgtEl>
                                          <p:spTgt spid="71"/>
                                        </p:tgtEl>
                                        <p:attrNameLst>
                                          <p:attrName>style.visibility</p:attrName>
                                        </p:attrNameLst>
                                      </p:cBhvr>
                                      <p:to>
                                        <p:strVal val="visible"/>
                                      </p:to>
                                    </p:set>
                                  </p:childTnLst>
                                </p:cTn>
                              </p:par>
                            </p:childTnLst>
                          </p:cTn>
                        </p:par>
                        <p:par>
                          <p:cTn id="63" fill="hold">
                            <p:stCondLst>
                              <p:cond delay="1500"/>
                            </p:stCondLst>
                            <p:childTnLst>
                              <p:par>
                                <p:cTn id="64" presetID="1" presetClass="entr" presetSubtype="0" fill="hold" grpId="0" nodeType="afterEffect">
                                  <p:stCondLst>
                                    <p:cond delay="200"/>
                                  </p:stCondLst>
                                  <p:childTnLst>
                                    <p:set>
                                      <p:cBhvr>
                                        <p:cTn id="65" dur="1" fill="hold">
                                          <p:stCondLst>
                                            <p:cond delay="0"/>
                                          </p:stCondLst>
                                        </p:cTn>
                                        <p:tgtEl>
                                          <p:spTgt spid="72"/>
                                        </p:tgtEl>
                                        <p:attrNameLst>
                                          <p:attrName>style.visibility</p:attrName>
                                        </p:attrNameLst>
                                      </p:cBhvr>
                                      <p:to>
                                        <p:strVal val="visible"/>
                                      </p:to>
                                    </p:set>
                                  </p:childTnLst>
                                </p:cTn>
                              </p:par>
                            </p:childTnLst>
                          </p:cTn>
                        </p:par>
                        <p:par>
                          <p:cTn id="66" fill="hold">
                            <p:stCondLst>
                              <p:cond delay="1700"/>
                            </p:stCondLst>
                            <p:childTnLst>
                              <p:par>
                                <p:cTn id="67" presetID="1" presetClass="entr" presetSubtype="0" fill="hold" grpId="0" nodeType="afterEffect">
                                  <p:stCondLst>
                                    <p:cond delay="200"/>
                                  </p:stCondLst>
                                  <p:childTnLst>
                                    <p:set>
                                      <p:cBhvr>
                                        <p:cTn id="68" dur="1" fill="hold">
                                          <p:stCondLst>
                                            <p:cond delay="0"/>
                                          </p:stCondLst>
                                        </p:cTn>
                                        <p:tgtEl>
                                          <p:spTgt spid="73"/>
                                        </p:tgtEl>
                                        <p:attrNameLst>
                                          <p:attrName>style.visibility</p:attrName>
                                        </p:attrNameLst>
                                      </p:cBhvr>
                                      <p:to>
                                        <p:strVal val="visible"/>
                                      </p:to>
                                    </p:set>
                                  </p:childTnLst>
                                </p:cTn>
                              </p:par>
                            </p:childTnLst>
                          </p:cTn>
                        </p:par>
                        <p:par>
                          <p:cTn id="69" fill="hold">
                            <p:stCondLst>
                              <p:cond delay="1900"/>
                            </p:stCondLst>
                            <p:childTnLst>
                              <p:par>
                                <p:cTn id="70" presetID="1" presetClass="entr" presetSubtype="0" fill="hold" grpId="0" nodeType="afterEffect">
                                  <p:stCondLst>
                                    <p:cond delay="200"/>
                                  </p:stCondLst>
                                  <p:childTnLst>
                                    <p:set>
                                      <p:cBhvr>
                                        <p:cTn id="71" dur="1" fill="hold">
                                          <p:stCondLst>
                                            <p:cond delay="0"/>
                                          </p:stCondLst>
                                        </p:cTn>
                                        <p:tgtEl>
                                          <p:spTgt spid="74"/>
                                        </p:tgtEl>
                                        <p:attrNameLst>
                                          <p:attrName>style.visibility</p:attrName>
                                        </p:attrNameLst>
                                      </p:cBhvr>
                                      <p:to>
                                        <p:strVal val="visible"/>
                                      </p:to>
                                    </p:set>
                                  </p:childTnLst>
                                </p:cTn>
                              </p:par>
                            </p:childTnLst>
                          </p:cTn>
                        </p:par>
                        <p:par>
                          <p:cTn id="72" fill="hold">
                            <p:stCondLst>
                              <p:cond delay="2100"/>
                            </p:stCondLst>
                            <p:childTnLst>
                              <p:par>
                                <p:cTn id="73" presetID="1" presetClass="entr" presetSubtype="0" fill="hold" grpId="0" nodeType="afterEffect">
                                  <p:stCondLst>
                                    <p:cond delay="200"/>
                                  </p:stCondLst>
                                  <p:childTnLst>
                                    <p:set>
                                      <p:cBhvr>
                                        <p:cTn id="74" dur="1" fill="hold">
                                          <p:stCondLst>
                                            <p:cond delay="0"/>
                                          </p:stCondLst>
                                        </p:cTn>
                                        <p:tgtEl>
                                          <p:spTgt spid="75"/>
                                        </p:tgtEl>
                                        <p:attrNameLst>
                                          <p:attrName>style.visibility</p:attrName>
                                        </p:attrNameLst>
                                      </p:cBhvr>
                                      <p:to>
                                        <p:strVal val="visible"/>
                                      </p:to>
                                    </p:set>
                                  </p:childTnLst>
                                </p:cTn>
                              </p:par>
                            </p:childTnLst>
                          </p:cTn>
                        </p:par>
                        <p:par>
                          <p:cTn id="75" fill="hold">
                            <p:stCondLst>
                              <p:cond delay="2300"/>
                            </p:stCondLst>
                            <p:childTnLst>
                              <p:par>
                                <p:cTn id="76" presetID="1" presetClass="entr" presetSubtype="0" fill="hold" grpId="0" nodeType="afterEffect">
                                  <p:stCondLst>
                                    <p:cond delay="200"/>
                                  </p:stCondLst>
                                  <p:childTnLst>
                                    <p:set>
                                      <p:cBhvr>
                                        <p:cTn id="77" dur="1" fill="hold">
                                          <p:stCondLst>
                                            <p:cond delay="0"/>
                                          </p:stCondLst>
                                        </p:cTn>
                                        <p:tgtEl>
                                          <p:spTgt spid="76"/>
                                        </p:tgtEl>
                                        <p:attrNameLst>
                                          <p:attrName>style.visibility</p:attrName>
                                        </p:attrNameLst>
                                      </p:cBhvr>
                                      <p:to>
                                        <p:strVal val="visible"/>
                                      </p:to>
                                    </p:set>
                                  </p:childTnLst>
                                </p:cTn>
                              </p:par>
                            </p:childTnLst>
                          </p:cTn>
                        </p:par>
                        <p:par>
                          <p:cTn id="78" fill="hold">
                            <p:stCondLst>
                              <p:cond delay="2500"/>
                            </p:stCondLst>
                            <p:childTnLst>
                              <p:par>
                                <p:cTn id="79" presetID="1" presetClass="entr" presetSubtype="0" fill="hold" grpId="0" nodeType="afterEffect">
                                  <p:stCondLst>
                                    <p:cond delay="200"/>
                                  </p:stCondLst>
                                  <p:childTnLst>
                                    <p:set>
                                      <p:cBhvr>
                                        <p:cTn id="80" dur="1" fill="hold">
                                          <p:stCondLst>
                                            <p:cond delay="0"/>
                                          </p:stCondLst>
                                        </p:cTn>
                                        <p:tgtEl>
                                          <p:spTgt spid="44"/>
                                        </p:tgtEl>
                                        <p:attrNameLst>
                                          <p:attrName>style.visibility</p:attrName>
                                        </p:attrNameLst>
                                      </p:cBhvr>
                                      <p:to>
                                        <p:strVal val="visible"/>
                                      </p:to>
                                    </p:set>
                                  </p:childTnLst>
                                </p:cTn>
                              </p:par>
                            </p:childTnLst>
                          </p:cTn>
                        </p:par>
                        <p:par>
                          <p:cTn id="81" fill="hold">
                            <p:stCondLst>
                              <p:cond delay="2700"/>
                            </p:stCondLst>
                            <p:childTnLst>
                              <p:par>
                                <p:cTn id="82" presetID="1" presetClass="entr" presetSubtype="0" fill="hold" grpId="0" nodeType="afterEffect">
                                  <p:stCondLst>
                                    <p:cond delay="200"/>
                                  </p:stCondLst>
                                  <p:childTnLst>
                                    <p:set>
                                      <p:cBhvr>
                                        <p:cTn id="83" dur="1" fill="hold">
                                          <p:stCondLst>
                                            <p:cond delay="0"/>
                                          </p:stCondLst>
                                        </p:cTn>
                                        <p:tgtEl>
                                          <p:spTgt spid="45"/>
                                        </p:tgtEl>
                                        <p:attrNameLst>
                                          <p:attrName>style.visibility</p:attrName>
                                        </p:attrNameLst>
                                      </p:cBhvr>
                                      <p:to>
                                        <p:strVal val="visible"/>
                                      </p:to>
                                    </p:set>
                                  </p:childTnLst>
                                </p:cTn>
                              </p:par>
                            </p:childTnLst>
                          </p:cTn>
                        </p:par>
                        <p:par>
                          <p:cTn id="84" fill="hold">
                            <p:stCondLst>
                              <p:cond delay="2900"/>
                            </p:stCondLst>
                            <p:childTnLst>
                              <p:par>
                                <p:cTn id="85" presetID="1" presetClass="entr" presetSubtype="0" fill="hold" grpId="0" nodeType="afterEffect">
                                  <p:stCondLst>
                                    <p:cond delay="200"/>
                                  </p:stCondLst>
                                  <p:childTnLst>
                                    <p:set>
                                      <p:cBhvr>
                                        <p:cTn id="86" dur="1" fill="hold">
                                          <p:stCondLst>
                                            <p:cond delay="0"/>
                                          </p:stCondLst>
                                        </p:cTn>
                                        <p:tgtEl>
                                          <p:spTgt spid="46"/>
                                        </p:tgtEl>
                                        <p:attrNameLst>
                                          <p:attrName>style.visibility</p:attrName>
                                        </p:attrNameLst>
                                      </p:cBhvr>
                                      <p:to>
                                        <p:strVal val="visible"/>
                                      </p:to>
                                    </p:set>
                                  </p:childTnLst>
                                </p:cTn>
                              </p:par>
                            </p:childTnLst>
                          </p:cTn>
                        </p:par>
                        <p:par>
                          <p:cTn id="87" fill="hold">
                            <p:stCondLst>
                              <p:cond delay="3100"/>
                            </p:stCondLst>
                            <p:childTnLst>
                              <p:par>
                                <p:cTn id="88" presetID="1" presetClass="entr" presetSubtype="0" fill="hold" grpId="0" nodeType="afterEffect">
                                  <p:stCondLst>
                                    <p:cond delay="200"/>
                                  </p:stCondLst>
                                  <p:childTnLst>
                                    <p:set>
                                      <p:cBhvr>
                                        <p:cTn id="89" dur="1" fill="hold">
                                          <p:stCondLst>
                                            <p:cond delay="0"/>
                                          </p:stCondLst>
                                        </p:cTn>
                                        <p:tgtEl>
                                          <p:spTgt spid="47"/>
                                        </p:tgtEl>
                                        <p:attrNameLst>
                                          <p:attrName>style.visibility</p:attrName>
                                        </p:attrNameLst>
                                      </p:cBhvr>
                                      <p:to>
                                        <p:strVal val="visible"/>
                                      </p:to>
                                    </p:set>
                                  </p:childTnLst>
                                </p:cTn>
                              </p:par>
                            </p:childTnLst>
                          </p:cTn>
                        </p:par>
                        <p:par>
                          <p:cTn id="90" fill="hold">
                            <p:stCondLst>
                              <p:cond delay="3300"/>
                            </p:stCondLst>
                            <p:childTnLst>
                              <p:par>
                                <p:cTn id="91" presetID="1" presetClass="entr" presetSubtype="0" fill="hold" grpId="0" nodeType="afterEffect">
                                  <p:stCondLst>
                                    <p:cond delay="200"/>
                                  </p:stCondLst>
                                  <p:childTnLst>
                                    <p:set>
                                      <p:cBhvr>
                                        <p:cTn id="92" dur="1" fill="hold">
                                          <p:stCondLst>
                                            <p:cond delay="0"/>
                                          </p:stCondLst>
                                        </p:cTn>
                                        <p:tgtEl>
                                          <p:spTgt spid="48"/>
                                        </p:tgtEl>
                                        <p:attrNameLst>
                                          <p:attrName>style.visibility</p:attrName>
                                        </p:attrNameLst>
                                      </p:cBhvr>
                                      <p:to>
                                        <p:strVal val="visible"/>
                                      </p:to>
                                    </p:set>
                                  </p:childTnLst>
                                </p:cTn>
                              </p:par>
                            </p:childTnLst>
                          </p:cTn>
                        </p:par>
                        <p:par>
                          <p:cTn id="93" fill="hold">
                            <p:stCondLst>
                              <p:cond delay="3500"/>
                            </p:stCondLst>
                            <p:childTnLst>
                              <p:par>
                                <p:cTn id="94" presetID="1" presetClass="entr" presetSubtype="0" fill="hold" grpId="0" nodeType="afterEffect">
                                  <p:stCondLst>
                                    <p:cond delay="200"/>
                                  </p:stCondLst>
                                  <p:childTnLst>
                                    <p:set>
                                      <p:cBhvr>
                                        <p:cTn id="95" dur="1" fill="hold">
                                          <p:stCondLst>
                                            <p:cond delay="0"/>
                                          </p:stCondLst>
                                        </p:cTn>
                                        <p:tgtEl>
                                          <p:spTgt spid="49"/>
                                        </p:tgtEl>
                                        <p:attrNameLst>
                                          <p:attrName>style.visibility</p:attrName>
                                        </p:attrNameLst>
                                      </p:cBhvr>
                                      <p:to>
                                        <p:strVal val="visible"/>
                                      </p:to>
                                    </p:set>
                                  </p:childTnLst>
                                </p:cTn>
                              </p:par>
                            </p:childTnLst>
                          </p:cTn>
                        </p:par>
                        <p:par>
                          <p:cTn id="96" fill="hold">
                            <p:stCondLst>
                              <p:cond delay="3700"/>
                            </p:stCondLst>
                            <p:childTnLst>
                              <p:par>
                                <p:cTn id="97" presetID="1" presetClass="entr" presetSubtype="0" fill="hold" grpId="0" nodeType="afterEffect">
                                  <p:stCondLst>
                                    <p:cond delay="200"/>
                                  </p:stCondLst>
                                  <p:childTnLst>
                                    <p:set>
                                      <p:cBhvr>
                                        <p:cTn id="98" dur="1" fill="hold">
                                          <p:stCondLst>
                                            <p:cond delay="0"/>
                                          </p:stCondLst>
                                        </p:cTn>
                                        <p:tgtEl>
                                          <p:spTgt spid="50"/>
                                        </p:tgtEl>
                                        <p:attrNameLst>
                                          <p:attrName>style.visibility</p:attrName>
                                        </p:attrNameLst>
                                      </p:cBhvr>
                                      <p:to>
                                        <p:strVal val="visible"/>
                                      </p:to>
                                    </p:set>
                                  </p:childTnLst>
                                </p:cTn>
                              </p:par>
                            </p:childTnLst>
                          </p:cTn>
                        </p:par>
                        <p:par>
                          <p:cTn id="99" fill="hold">
                            <p:stCondLst>
                              <p:cond delay="3900"/>
                            </p:stCondLst>
                            <p:childTnLst>
                              <p:par>
                                <p:cTn id="100" presetID="1" presetClass="entr" presetSubtype="0" fill="hold" grpId="0" nodeType="afterEffect">
                                  <p:stCondLst>
                                    <p:cond delay="200"/>
                                  </p:stCondLst>
                                  <p:childTnLst>
                                    <p:set>
                                      <p:cBhvr>
                                        <p:cTn id="101" dur="1" fill="hold">
                                          <p:stCondLst>
                                            <p:cond delay="0"/>
                                          </p:stCondLst>
                                        </p:cTn>
                                        <p:tgtEl>
                                          <p:spTgt spid="51"/>
                                        </p:tgtEl>
                                        <p:attrNameLst>
                                          <p:attrName>style.visibility</p:attrName>
                                        </p:attrNameLst>
                                      </p:cBhvr>
                                      <p:to>
                                        <p:strVal val="visible"/>
                                      </p:to>
                                    </p:set>
                                  </p:childTnLst>
                                </p:cTn>
                              </p:par>
                            </p:childTnLst>
                          </p:cTn>
                        </p:par>
                        <p:par>
                          <p:cTn id="102" fill="hold">
                            <p:stCondLst>
                              <p:cond delay="4100"/>
                            </p:stCondLst>
                            <p:childTnLst>
                              <p:par>
                                <p:cTn id="103" presetID="1" presetClass="entr" presetSubtype="0" fill="hold" grpId="0" nodeType="afterEffect">
                                  <p:stCondLst>
                                    <p:cond delay="200"/>
                                  </p:stCondLst>
                                  <p:childTnLst>
                                    <p:set>
                                      <p:cBhvr>
                                        <p:cTn id="104" dur="1" fill="hold">
                                          <p:stCondLst>
                                            <p:cond delay="0"/>
                                          </p:stCondLst>
                                        </p:cTn>
                                        <p:tgtEl>
                                          <p:spTgt spid="52"/>
                                        </p:tgtEl>
                                        <p:attrNameLst>
                                          <p:attrName>style.visibility</p:attrName>
                                        </p:attrNameLst>
                                      </p:cBhvr>
                                      <p:to>
                                        <p:strVal val="visible"/>
                                      </p:to>
                                    </p:set>
                                  </p:childTnLst>
                                </p:cTn>
                              </p:par>
                            </p:childTnLst>
                          </p:cTn>
                        </p:par>
                        <p:par>
                          <p:cTn id="105" fill="hold">
                            <p:stCondLst>
                              <p:cond delay="4300"/>
                            </p:stCondLst>
                            <p:childTnLst>
                              <p:par>
                                <p:cTn id="106" presetID="1" presetClass="entr" presetSubtype="0" fill="hold" grpId="0" nodeType="afterEffect">
                                  <p:stCondLst>
                                    <p:cond delay="200"/>
                                  </p:stCondLst>
                                  <p:childTnLst>
                                    <p:set>
                                      <p:cBhvr>
                                        <p:cTn id="107" dur="1" fill="hold">
                                          <p:stCondLst>
                                            <p:cond delay="0"/>
                                          </p:stCondLst>
                                        </p:cTn>
                                        <p:tgtEl>
                                          <p:spTgt spid="5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79"/>
                                        </p:tgtEl>
                                        <p:attrNameLst>
                                          <p:attrName>style.visibility</p:attrName>
                                        </p:attrNameLst>
                                      </p:cBhvr>
                                      <p:to>
                                        <p:strVal val="visible"/>
                                      </p:to>
                                    </p:set>
                                    <p:animEffect transition="in" filter="wipe(down)">
                                      <p:cBhvr>
                                        <p:cTn id="116" dur="500"/>
                                        <p:tgtEl>
                                          <p:spTgt spid="7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1" nodeType="clickEffect">
                                  <p:stCondLst>
                                    <p:cond delay="0"/>
                                  </p:stCondLst>
                                  <p:childTnLst>
                                    <p:animEffect transition="out" filter="fade">
                                      <p:cBhvr>
                                        <p:cTn id="120" dur="500"/>
                                        <p:tgtEl>
                                          <p:spTgt spid="44"/>
                                        </p:tgtEl>
                                      </p:cBhvr>
                                    </p:animEffect>
                                    <p:set>
                                      <p:cBhvr>
                                        <p:cTn id="121" dur="1" fill="hold">
                                          <p:stCondLst>
                                            <p:cond delay="499"/>
                                          </p:stCondLst>
                                        </p:cTn>
                                        <p:tgtEl>
                                          <p:spTgt spid="44"/>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82"/>
                                        </p:tgtEl>
                                        <p:attrNameLst>
                                          <p:attrName>style.visibility</p:attrName>
                                        </p:attrNameLst>
                                      </p:cBhvr>
                                      <p:to>
                                        <p:strVal val="visible"/>
                                      </p:to>
                                    </p:set>
                                    <p:anim calcmode="lin" valueType="num">
                                      <p:cBhvr additive="base">
                                        <p:cTn id="126" dur="500" fill="hold"/>
                                        <p:tgtEl>
                                          <p:spTgt spid="82"/>
                                        </p:tgtEl>
                                        <p:attrNameLst>
                                          <p:attrName>ppt_x</p:attrName>
                                        </p:attrNameLst>
                                      </p:cBhvr>
                                      <p:tavLst>
                                        <p:tav tm="0">
                                          <p:val>
                                            <p:strVal val="#ppt_x"/>
                                          </p:val>
                                        </p:tav>
                                        <p:tav tm="100000">
                                          <p:val>
                                            <p:strVal val="#ppt_x"/>
                                          </p:val>
                                        </p:tav>
                                      </p:tavLst>
                                    </p:anim>
                                    <p:anim calcmode="lin" valueType="num">
                                      <p:cBhvr additive="base">
                                        <p:cTn id="127"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nodeType="clickEffect">
                                  <p:stCondLst>
                                    <p:cond delay="0"/>
                                  </p:stCondLst>
                                  <p:childTnLst>
                                    <p:animMotion origin="layout" path="M 6.25E-7 -1.11111E-6 L 0.06628 -1.11111E-6 " pathEditMode="relative" rAng="0" ptsTypes="AA">
                                      <p:cBhvr>
                                        <p:cTn id="131" dur="2000" fill="hold"/>
                                        <p:tgtEl>
                                          <p:spTgt spid="79"/>
                                        </p:tgtEl>
                                        <p:attrNameLst>
                                          <p:attrName>ppt_x</p:attrName>
                                          <p:attrName>ppt_y</p:attrName>
                                        </p:attrNameLst>
                                      </p:cBhvr>
                                      <p:rCtr x="33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6" grpId="0" animBg="1"/>
      <p:bldP spid="47" grpId="0" animBg="1"/>
      <p:bldP spid="48" grpId="0" animBg="1"/>
      <p:bldP spid="49" grpId="0" animBg="1"/>
      <p:bldP spid="50" grpId="0" animBg="1"/>
      <p:bldP spid="51" grpId="0" animBg="1"/>
      <p:bldP spid="52" grpId="0" animBg="1"/>
      <p:bldP spid="53" grpId="0" animBg="1"/>
      <p:bldP spid="67" grpId="0"/>
      <p:bldP spid="68" grpId="0"/>
      <p:bldP spid="69" grpId="0"/>
      <p:bldP spid="70" grpId="0"/>
      <p:bldP spid="71" grpId="0"/>
      <p:bldP spid="72" grpId="0"/>
      <p:bldP spid="73" grpId="0"/>
      <p:bldP spid="74" grpId="0"/>
      <p:bldP spid="75" grpId="0"/>
      <p:bldP spid="76" grpId="0"/>
      <p:bldP spid="78" grpId="0" animBg="1"/>
      <p:bldP spid="8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1">
            <a:extLst>
              <a:ext uri="{FF2B5EF4-FFF2-40B4-BE49-F238E27FC236}">
                <a16:creationId xmlns:a16="http://schemas.microsoft.com/office/drawing/2014/main" id="{D9F0B888-7DAF-498A-86C7-687EE1FA6189}"/>
              </a:ext>
            </a:extLst>
          </p:cNvPr>
          <p:cNvSpPr>
            <a:spLocks noChangeArrowheads="1"/>
          </p:cNvSpPr>
          <p:nvPr/>
        </p:nvSpPr>
        <p:spPr bwMode="auto">
          <a:xfrm>
            <a:off x="2707297"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158" name="Rectangle 1">
            <a:extLst>
              <a:ext uri="{FF2B5EF4-FFF2-40B4-BE49-F238E27FC236}">
                <a16:creationId xmlns:a16="http://schemas.microsoft.com/office/drawing/2014/main" id="{AF8921C4-BF62-4D50-BD57-ADA08C587951}"/>
              </a:ext>
            </a:extLst>
          </p:cNvPr>
          <p:cNvSpPr>
            <a:spLocks noChangeArrowheads="1"/>
          </p:cNvSpPr>
          <p:nvPr/>
        </p:nvSpPr>
        <p:spPr bwMode="auto">
          <a:xfrm>
            <a:off x="3486230"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b</a:t>
            </a:r>
            <a:r>
              <a:rPr lang="zh-CN" altLang="zh-CN" sz="1733" b="1" dirty="0">
                <a:solidFill>
                  <a:srgbClr val="008000"/>
                </a:solidFill>
                <a:latin typeface="Consolas" panose="020B0609020204030204" pitchFamily="49" charset="0"/>
              </a:rPr>
              <a:t>"</a:t>
            </a:r>
            <a:endParaRPr lang="zh-CN" altLang="zh-CN" sz="2400" dirty="0"/>
          </a:p>
        </p:txBody>
      </p:sp>
      <p:sp>
        <p:nvSpPr>
          <p:cNvPr id="159" name="Rectangle 1">
            <a:extLst>
              <a:ext uri="{FF2B5EF4-FFF2-40B4-BE49-F238E27FC236}">
                <a16:creationId xmlns:a16="http://schemas.microsoft.com/office/drawing/2014/main" id="{E8931373-8A8A-49F7-AFC0-807C6D765312}"/>
              </a:ext>
            </a:extLst>
          </p:cNvPr>
          <p:cNvSpPr>
            <a:spLocks noChangeArrowheads="1"/>
          </p:cNvSpPr>
          <p:nvPr/>
        </p:nvSpPr>
        <p:spPr bwMode="auto">
          <a:xfrm>
            <a:off x="4290564"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c</a:t>
            </a:r>
            <a:r>
              <a:rPr lang="zh-CN" altLang="zh-CN" sz="1733" b="1" dirty="0">
                <a:solidFill>
                  <a:srgbClr val="008000"/>
                </a:solidFill>
                <a:latin typeface="Consolas" panose="020B0609020204030204" pitchFamily="49" charset="0"/>
              </a:rPr>
              <a:t>"</a:t>
            </a:r>
            <a:endParaRPr lang="zh-CN" altLang="zh-CN" sz="2400" dirty="0"/>
          </a:p>
        </p:txBody>
      </p:sp>
      <p:sp>
        <p:nvSpPr>
          <p:cNvPr id="160" name="Rectangle 1">
            <a:extLst>
              <a:ext uri="{FF2B5EF4-FFF2-40B4-BE49-F238E27FC236}">
                <a16:creationId xmlns:a16="http://schemas.microsoft.com/office/drawing/2014/main" id="{829A9FB0-917C-482D-842F-6FF2FF7C04B8}"/>
              </a:ext>
            </a:extLst>
          </p:cNvPr>
          <p:cNvSpPr>
            <a:spLocks noChangeArrowheads="1"/>
          </p:cNvSpPr>
          <p:nvPr/>
        </p:nvSpPr>
        <p:spPr bwMode="auto">
          <a:xfrm>
            <a:off x="5056797"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endParaRPr lang="zh-CN" altLang="zh-CN" sz="2400"/>
          </a:p>
        </p:txBody>
      </p:sp>
      <p:sp>
        <p:nvSpPr>
          <p:cNvPr id="161" name="TextBox 39">
            <a:extLst>
              <a:ext uri="{FF2B5EF4-FFF2-40B4-BE49-F238E27FC236}">
                <a16:creationId xmlns:a16="http://schemas.microsoft.com/office/drawing/2014/main" id="{328A04A0-FFA1-4931-8721-63A1DEB86299}"/>
              </a:ext>
            </a:extLst>
          </p:cNvPr>
          <p:cNvSpPr txBox="1"/>
          <p:nvPr/>
        </p:nvSpPr>
        <p:spPr>
          <a:xfrm>
            <a:off x="925064" y="3576350"/>
            <a:ext cx="1337733" cy="377411"/>
          </a:xfrm>
          <a:prstGeom prst="rect">
            <a:avLst/>
          </a:prstGeom>
          <a:noFill/>
        </p:spPr>
        <p:txBody>
          <a:bodyPr>
            <a:spAutoFit/>
          </a:bodyPr>
          <a:lstStyle/>
          <a:p>
            <a:pPr>
              <a:lnSpc>
                <a:spcPct val="150000"/>
              </a:lnSpc>
              <a:defRPr/>
            </a:pPr>
            <a:r>
              <a:rPr lang="en-US" altLang="zh-CN" sz="1400" dirty="0" err="1">
                <a:latin typeface="微软雅黑" panose="020B0503020204020204" pitchFamily="34" charset="-122"/>
                <a:ea typeface="微软雅黑" panose="020B0503020204020204" pitchFamily="34" charset="-122"/>
              </a:rPr>
              <a:t>elementData</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162" name="Rectangle 1">
            <a:extLst>
              <a:ext uri="{FF2B5EF4-FFF2-40B4-BE49-F238E27FC236}">
                <a16:creationId xmlns:a16="http://schemas.microsoft.com/office/drawing/2014/main" id="{168E8236-3D8E-465D-8EBC-555CD83FAE3A}"/>
              </a:ext>
            </a:extLst>
          </p:cNvPr>
          <p:cNvSpPr>
            <a:spLocks noChangeArrowheads="1"/>
          </p:cNvSpPr>
          <p:nvPr/>
        </p:nvSpPr>
        <p:spPr bwMode="auto">
          <a:xfrm>
            <a:off x="5748948" y="3684712"/>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3" name="Rectangle 1">
            <a:extLst>
              <a:ext uri="{FF2B5EF4-FFF2-40B4-BE49-F238E27FC236}">
                <a16:creationId xmlns:a16="http://schemas.microsoft.com/office/drawing/2014/main" id="{F38E5C87-9E17-4BD6-BCBE-519B5E89898F}"/>
              </a:ext>
            </a:extLst>
          </p:cNvPr>
          <p:cNvSpPr>
            <a:spLocks noChangeArrowheads="1"/>
          </p:cNvSpPr>
          <p:nvPr/>
        </p:nvSpPr>
        <p:spPr bwMode="auto">
          <a:xfrm>
            <a:off x="651941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4" name="Rectangle 1">
            <a:extLst>
              <a:ext uri="{FF2B5EF4-FFF2-40B4-BE49-F238E27FC236}">
                <a16:creationId xmlns:a16="http://schemas.microsoft.com/office/drawing/2014/main" id="{BEE37D9F-E39F-46E3-A7CF-086D3199F942}"/>
              </a:ext>
            </a:extLst>
          </p:cNvPr>
          <p:cNvSpPr>
            <a:spLocks noChangeArrowheads="1"/>
          </p:cNvSpPr>
          <p:nvPr/>
        </p:nvSpPr>
        <p:spPr bwMode="auto">
          <a:xfrm>
            <a:off x="728141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5" name="Rectangle 1">
            <a:extLst>
              <a:ext uri="{FF2B5EF4-FFF2-40B4-BE49-F238E27FC236}">
                <a16:creationId xmlns:a16="http://schemas.microsoft.com/office/drawing/2014/main" id="{2A69A3D0-32BC-44DF-8E35-9652C5132DBC}"/>
              </a:ext>
            </a:extLst>
          </p:cNvPr>
          <p:cNvSpPr>
            <a:spLocks noChangeArrowheads="1"/>
          </p:cNvSpPr>
          <p:nvPr/>
        </p:nvSpPr>
        <p:spPr bwMode="auto">
          <a:xfrm>
            <a:off x="803706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6" name="Rectangle 1">
            <a:extLst>
              <a:ext uri="{FF2B5EF4-FFF2-40B4-BE49-F238E27FC236}">
                <a16:creationId xmlns:a16="http://schemas.microsoft.com/office/drawing/2014/main" id="{8FC9425F-9399-42FD-A82B-6C1123059EB2}"/>
              </a:ext>
            </a:extLst>
          </p:cNvPr>
          <p:cNvSpPr>
            <a:spLocks noChangeArrowheads="1"/>
          </p:cNvSpPr>
          <p:nvPr/>
        </p:nvSpPr>
        <p:spPr bwMode="auto">
          <a:xfrm>
            <a:off x="883716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7" name="Rectangle 1">
            <a:extLst>
              <a:ext uri="{FF2B5EF4-FFF2-40B4-BE49-F238E27FC236}">
                <a16:creationId xmlns:a16="http://schemas.microsoft.com/office/drawing/2014/main" id="{2C2863F4-6690-4BDE-8C69-16C33B09AA2E}"/>
              </a:ext>
            </a:extLst>
          </p:cNvPr>
          <p:cNvSpPr>
            <a:spLocks noChangeArrowheads="1"/>
          </p:cNvSpPr>
          <p:nvPr/>
        </p:nvSpPr>
        <p:spPr bwMode="auto">
          <a:xfrm>
            <a:off x="9577997"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cxnSp>
        <p:nvCxnSpPr>
          <p:cNvPr id="168" name="直接连接符 167">
            <a:extLst>
              <a:ext uri="{FF2B5EF4-FFF2-40B4-BE49-F238E27FC236}">
                <a16:creationId xmlns:a16="http://schemas.microsoft.com/office/drawing/2014/main" id="{94163F55-1EC7-4741-9536-793625E13EB6}"/>
              </a:ext>
            </a:extLst>
          </p:cNvPr>
          <p:cNvCxnSpPr/>
          <p:nvPr/>
        </p:nvCxnSpPr>
        <p:spPr>
          <a:xfrm>
            <a:off x="2648031" y="3538249"/>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86598332-75D0-4BF5-8A0E-62EA8EBFE368}"/>
              </a:ext>
            </a:extLst>
          </p:cNvPr>
          <p:cNvCxnSpPr/>
          <p:nvPr/>
        </p:nvCxnSpPr>
        <p:spPr>
          <a:xfrm>
            <a:off x="2648031" y="4209233"/>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B444EE0-A53E-414F-9BDA-1D78D0D1D289}"/>
              </a:ext>
            </a:extLst>
          </p:cNvPr>
          <p:cNvCxnSpPr/>
          <p:nvPr/>
        </p:nvCxnSpPr>
        <p:spPr>
          <a:xfrm>
            <a:off x="2648030"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93FD72DB-BEE9-43D2-A4A1-553825D06C67}"/>
              </a:ext>
            </a:extLst>
          </p:cNvPr>
          <p:cNvCxnSpPr/>
          <p:nvPr/>
        </p:nvCxnSpPr>
        <p:spPr>
          <a:xfrm>
            <a:off x="10232048"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7EB9D4B5-2713-4EFD-AD0C-6E229E127BC9}"/>
              </a:ext>
            </a:extLst>
          </p:cNvPr>
          <p:cNvCxnSpPr/>
          <p:nvPr/>
        </p:nvCxnSpPr>
        <p:spPr>
          <a:xfrm>
            <a:off x="3416381"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B59B57B0-46D0-4B0E-B1CA-16C3A5C7BC7F}"/>
              </a:ext>
            </a:extLst>
          </p:cNvPr>
          <p:cNvCxnSpPr/>
          <p:nvPr/>
        </p:nvCxnSpPr>
        <p:spPr>
          <a:xfrm>
            <a:off x="41826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4BF033C2-EFB7-4F60-893F-07553FD7A207}"/>
              </a:ext>
            </a:extLst>
          </p:cNvPr>
          <p:cNvCxnSpPr/>
          <p:nvPr/>
        </p:nvCxnSpPr>
        <p:spPr>
          <a:xfrm>
            <a:off x="49509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C2930252-18AD-4B35-AE98-FF6E5A1B8E1A}"/>
              </a:ext>
            </a:extLst>
          </p:cNvPr>
          <p:cNvCxnSpPr/>
          <p:nvPr/>
        </p:nvCxnSpPr>
        <p:spPr>
          <a:xfrm>
            <a:off x="57193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D51A59E6-BE8F-44D1-AEB7-CC55742F52E0}"/>
              </a:ext>
            </a:extLst>
          </p:cNvPr>
          <p:cNvCxnSpPr/>
          <p:nvPr/>
        </p:nvCxnSpPr>
        <p:spPr>
          <a:xfrm>
            <a:off x="64876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E2C9BD60-FAAD-4666-99B6-EDEEBA6EA467}"/>
              </a:ext>
            </a:extLst>
          </p:cNvPr>
          <p:cNvCxnSpPr/>
          <p:nvPr/>
        </p:nvCxnSpPr>
        <p:spPr>
          <a:xfrm>
            <a:off x="72560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B05916AF-4ECB-4081-9425-CA8EDD8132D0}"/>
              </a:ext>
            </a:extLst>
          </p:cNvPr>
          <p:cNvCxnSpPr/>
          <p:nvPr/>
        </p:nvCxnSpPr>
        <p:spPr>
          <a:xfrm>
            <a:off x="80243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86E0D003-396C-4FB8-807B-CE72725BBC0C}"/>
              </a:ext>
            </a:extLst>
          </p:cNvPr>
          <p:cNvCxnSpPr/>
          <p:nvPr/>
        </p:nvCxnSpPr>
        <p:spPr>
          <a:xfrm>
            <a:off x="87927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CB3144A9-CDF5-44A4-A9F6-8E188EA9C886}"/>
              </a:ext>
            </a:extLst>
          </p:cNvPr>
          <p:cNvCxnSpPr/>
          <p:nvPr/>
        </p:nvCxnSpPr>
        <p:spPr>
          <a:xfrm>
            <a:off x="95610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矩形 180">
            <a:extLst>
              <a:ext uri="{FF2B5EF4-FFF2-40B4-BE49-F238E27FC236}">
                <a16:creationId xmlns:a16="http://schemas.microsoft.com/office/drawing/2014/main" id="{A7486CA2-5404-4D96-833E-A311DF129843}"/>
              </a:ext>
            </a:extLst>
          </p:cNvPr>
          <p:cNvSpPr/>
          <p:nvPr/>
        </p:nvSpPr>
        <p:spPr>
          <a:xfrm>
            <a:off x="2857581"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182" name="矩形 181">
            <a:extLst>
              <a:ext uri="{FF2B5EF4-FFF2-40B4-BE49-F238E27FC236}">
                <a16:creationId xmlns:a16="http://schemas.microsoft.com/office/drawing/2014/main" id="{4F27D7D3-9A2C-47D3-8034-DEBA84A58314}"/>
              </a:ext>
            </a:extLst>
          </p:cNvPr>
          <p:cNvSpPr/>
          <p:nvPr/>
        </p:nvSpPr>
        <p:spPr>
          <a:xfrm>
            <a:off x="3630164"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183" name="矩形 182">
            <a:extLst>
              <a:ext uri="{FF2B5EF4-FFF2-40B4-BE49-F238E27FC236}">
                <a16:creationId xmlns:a16="http://schemas.microsoft.com/office/drawing/2014/main" id="{FF452A47-8D1D-4088-835E-CF0BC6420FE9}"/>
              </a:ext>
            </a:extLst>
          </p:cNvPr>
          <p:cNvSpPr/>
          <p:nvPr/>
        </p:nvSpPr>
        <p:spPr>
          <a:xfrm>
            <a:off x="4390048"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184" name="矩形 183">
            <a:extLst>
              <a:ext uri="{FF2B5EF4-FFF2-40B4-BE49-F238E27FC236}">
                <a16:creationId xmlns:a16="http://schemas.microsoft.com/office/drawing/2014/main" id="{424844A1-BE92-42A9-8856-4D6F969A6939}"/>
              </a:ext>
            </a:extLst>
          </p:cNvPr>
          <p:cNvSpPr/>
          <p:nvPr/>
        </p:nvSpPr>
        <p:spPr>
          <a:xfrm>
            <a:off x="5162631"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185" name="矩形 184">
            <a:extLst>
              <a:ext uri="{FF2B5EF4-FFF2-40B4-BE49-F238E27FC236}">
                <a16:creationId xmlns:a16="http://schemas.microsoft.com/office/drawing/2014/main" id="{C93D09E8-8E2E-4E63-8119-9F2F75C14425}"/>
              </a:ext>
            </a:extLst>
          </p:cNvPr>
          <p:cNvSpPr/>
          <p:nvPr/>
        </p:nvSpPr>
        <p:spPr>
          <a:xfrm>
            <a:off x="5935215"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186" name="矩形 185">
            <a:extLst>
              <a:ext uri="{FF2B5EF4-FFF2-40B4-BE49-F238E27FC236}">
                <a16:creationId xmlns:a16="http://schemas.microsoft.com/office/drawing/2014/main" id="{CD719E24-A2CF-4D10-95C0-EC532AF30301}"/>
              </a:ext>
            </a:extLst>
          </p:cNvPr>
          <p:cNvSpPr/>
          <p:nvPr/>
        </p:nvSpPr>
        <p:spPr>
          <a:xfrm>
            <a:off x="6692981"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187" name="矩形 186">
            <a:extLst>
              <a:ext uri="{FF2B5EF4-FFF2-40B4-BE49-F238E27FC236}">
                <a16:creationId xmlns:a16="http://schemas.microsoft.com/office/drawing/2014/main" id="{2435FC70-E1E6-437D-A46F-3B6FFB3F2E94}"/>
              </a:ext>
            </a:extLst>
          </p:cNvPr>
          <p:cNvSpPr/>
          <p:nvPr/>
        </p:nvSpPr>
        <p:spPr>
          <a:xfrm>
            <a:off x="7457097"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188" name="矩形 187">
            <a:extLst>
              <a:ext uri="{FF2B5EF4-FFF2-40B4-BE49-F238E27FC236}">
                <a16:creationId xmlns:a16="http://schemas.microsoft.com/office/drawing/2014/main" id="{E82A6652-BB20-48D7-AFE7-B15FF18D893C}"/>
              </a:ext>
            </a:extLst>
          </p:cNvPr>
          <p:cNvSpPr/>
          <p:nvPr/>
        </p:nvSpPr>
        <p:spPr>
          <a:xfrm>
            <a:off x="8231797"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189" name="矩形 188">
            <a:extLst>
              <a:ext uri="{FF2B5EF4-FFF2-40B4-BE49-F238E27FC236}">
                <a16:creationId xmlns:a16="http://schemas.microsoft.com/office/drawing/2014/main" id="{1252E8C5-A69E-46A7-9618-DAAB25A39551}"/>
              </a:ext>
            </a:extLst>
          </p:cNvPr>
          <p:cNvSpPr/>
          <p:nvPr/>
        </p:nvSpPr>
        <p:spPr>
          <a:xfrm>
            <a:off x="9000148"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190" name="矩形 189">
            <a:extLst>
              <a:ext uri="{FF2B5EF4-FFF2-40B4-BE49-F238E27FC236}">
                <a16:creationId xmlns:a16="http://schemas.microsoft.com/office/drawing/2014/main" id="{5407922A-681D-49F4-9F6B-FBE34CDEE155}"/>
              </a:ext>
            </a:extLst>
          </p:cNvPr>
          <p:cNvSpPr/>
          <p:nvPr/>
        </p:nvSpPr>
        <p:spPr>
          <a:xfrm>
            <a:off x="9770615" y="420923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grpSp>
        <p:nvGrpSpPr>
          <p:cNvPr id="191" name="组合 190">
            <a:extLst>
              <a:ext uri="{FF2B5EF4-FFF2-40B4-BE49-F238E27FC236}">
                <a16:creationId xmlns:a16="http://schemas.microsoft.com/office/drawing/2014/main" id="{2AD6E938-73FF-4095-92D6-8BEB3D194F30}"/>
              </a:ext>
            </a:extLst>
          </p:cNvPr>
          <p:cNvGrpSpPr>
            <a:grpSpLocks/>
          </p:cNvGrpSpPr>
          <p:nvPr/>
        </p:nvGrpSpPr>
        <p:grpSpPr bwMode="auto">
          <a:xfrm>
            <a:off x="5875948" y="4552134"/>
            <a:ext cx="506870" cy="676076"/>
            <a:chOff x="1662149" y="2674523"/>
            <a:chExt cx="381277" cy="508174"/>
          </a:xfrm>
        </p:grpSpPr>
        <p:sp>
          <p:nvSpPr>
            <p:cNvPr id="192" name="上箭头 94">
              <a:extLst>
                <a:ext uri="{FF2B5EF4-FFF2-40B4-BE49-F238E27FC236}">
                  <a16:creationId xmlns:a16="http://schemas.microsoft.com/office/drawing/2014/main" id="{1DDC501A-BB2A-4CD1-AC0B-B45C5F8772E3}"/>
                </a:ext>
              </a:extLst>
            </p:cNvPr>
            <p:cNvSpPr/>
            <p:nvPr/>
          </p:nvSpPr>
          <p:spPr>
            <a:xfrm>
              <a:off x="1733797" y="2674523"/>
              <a:ext cx="240422" cy="329336"/>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3" name="矩形 192">
              <a:extLst>
                <a:ext uri="{FF2B5EF4-FFF2-40B4-BE49-F238E27FC236}">
                  <a16:creationId xmlns:a16="http://schemas.microsoft.com/office/drawing/2014/main" id="{2E261176-0D85-4B87-8DDA-4C89ECB448E0}"/>
                </a:ext>
              </a:extLst>
            </p:cNvPr>
            <p:cNvSpPr/>
            <p:nvPr/>
          </p:nvSpPr>
          <p:spPr>
            <a:xfrm>
              <a:off x="1662149" y="2951356"/>
              <a:ext cx="381277" cy="23134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sp>
        <p:nvSpPr>
          <p:cNvPr id="24" name="TextBox 2">
            <a:extLst>
              <a:ext uri="{FF2B5EF4-FFF2-40B4-BE49-F238E27FC236}">
                <a16:creationId xmlns:a16="http://schemas.microsoft.com/office/drawing/2014/main" id="{79E82E75-BC7F-4899-8AB7-691EAA9AE81D}"/>
              </a:ext>
            </a:extLst>
          </p:cNvPr>
          <p:cNvSpPr txBox="1"/>
          <p:nvPr/>
        </p:nvSpPr>
        <p:spPr>
          <a:xfrm>
            <a:off x="925064" y="1034322"/>
            <a:ext cx="9503724" cy="1627433"/>
          </a:xfrm>
          <a:prstGeom prst="rect">
            <a:avLst/>
          </a:prstGeom>
          <a:noFill/>
        </p:spPr>
        <p:txBody>
          <a:bodyPr wrap="square">
            <a:spAutoFit/>
          </a:bodyPr>
          <a:lstStyle/>
          <a:p>
            <a:pPr>
              <a:lnSpc>
                <a:spcPct val="150000"/>
              </a:lnSpc>
              <a:defRPr/>
            </a:pPr>
            <a:r>
              <a:rPr lang="en-US" altLang="zh-CN" sz="2000"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集合底层原理</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150000"/>
              </a:lnSpc>
              <a:buFont typeface="Wingdings" panose="05000000000000000000" pitchFamily="2" charset="2"/>
              <a:buChar char="l"/>
              <a:defRPr/>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ArrayList底层是基于数组实现的：根据索引定位元素快，增删需要做元素的移位操作。</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a:p>
            <a:pPr marL="342900" indent="-34290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第一次创建集合并添加第一个元素的时候，在底层创建一个默认长度为</a:t>
            </a:r>
            <a:r>
              <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10</a:t>
            </a: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的数组。</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a:p>
            <a:pPr marL="342900" indent="-342900">
              <a:lnSpc>
                <a:spcPct val="150000"/>
              </a:lnSpc>
              <a:buFont typeface="Wingdings" panose="05000000000000000000" pitchFamily="2" charset="2"/>
              <a:buChar char="l"/>
              <a:defRPr/>
            </a:pP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p:txBody>
      </p:sp>
      <p:sp>
        <p:nvSpPr>
          <p:cNvPr id="78" name="Rectangle 3">
            <a:extLst>
              <a:ext uri="{FF2B5EF4-FFF2-40B4-BE49-F238E27FC236}">
                <a16:creationId xmlns:a16="http://schemas.microsoft.com/office/drawing/2014/main" id="{D7389FD2-F837-4D83-B38B-3D644AA4C57E}"/>
              </a:ext>
            </a:extLst>
          </p:cNvPr>
          <p:cNvSpPr>
            <a:spLocks noChangeArrowheads="1"/>
          </p:cNvSpPr>
          <p:nvPr/>
        </p:nvSpPr>
        <p:spPr bwMode="auto">
          <a:xfrm>
            <a:off x="997031" y="2541303"/>
            <a:ext cx="4878917" cy="79143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600" dirty="0">
                <a:solidFill>
                  <a:srgbClr val="000000"/>
                </a:solidFill>
                <a:latin typeface="Consolas" panose="020B0609020204030204" pitchFamily="49" charset="0"/>
              </a:rPr>
              <a:t>List&lt;String&gt; list = </a:t>
            </a:r>
            <a:r>
              <a:rPr lang="zh-CN" altLang="zh-CN" sz="1600" b="1" dirty="0">
                <a:solidFill>
                  <a:srgbClr val="000080"/>
                </a:solidFill>
                <a:latin typeface="Consolas" panose="020B0609020204030204" pitchFamily="49" charset="0"/>
              </a:rPr>
              <a:t>new </a:t>
            </a:r>
            <a:r>
              <a:rPr lang="zh-CN" altLang="zh-CN" sz="1600" dirty="0">
                <a:solidFill>
                  <a:srgbClr val="000000"/>
                </a:solidFill>
                <a:latin typeface="Consolas" panose="020B0609020204030204" pitchFamily="49" charset="0"/>
              </a:rPr>
              <a:t>ArrayList&lt;&gt;();</a:t>
            </a:r>
            <a:endParaRPr lang="en-US" altLang="zh-CN" sz="1600" dirty="0">
              <a:solidFill>
                <a:srgbClr val="000000"/>
              </a:solidFill>
              <a:latin typeface="Consolas" panose="020B0609020204030204" pitchFamily="49" charset="0"/>
            </a:endParaRPr>
          </a:p>
          <a:p>
            <a:pPr>
              <a:lnSpc>
                <a:spcPct val="150000"/>
              </a:lnSpc>
            </a:pPr>
            <a:r>
              <a:rPr lang="zh-CN" altLang="zh-CN" sz="1600" dirty="0">
                <a:solidFill>
                  <a:srgbClr val="000000"/>
                </a:solidFill>
                <a:latin typeface="Consolas" panose="020B0609020204030204" pitchFamily="49" charset="0"/>
              </a:rPr>
              <a:t>list.add(</a:t>
            </a:r>
            <a:r>
              <a:rPr lang="zh-CN" altLang="zh-CN" sz="1600" b="1" dirty="0">
                <a:solidFill>
                  <a:srgbClr val="008000"/>
                </a:solidFill>
                <a:latin typeface="Consolas" panose="020B0609020204030204" pitchFamily="49" charset="0"/>
              </a:rPr>
              <a:t>"a"</a:t>
            </a:r>
            <a:r>
              <a:rPr lang="zh-CN" altLang="zh-CN" sz="1600" dirty="0">
                <a:solidFill>
                  <a:srgbClr val="000000"/>
                </a:solidFill>
                <a:latin typeface="Consolas" panose="020B0609020204030204" pitchFamily="49" charset="0"/>
              </a:rPr>
              <a:t>);</a:t>
            </a:r>
            <a:endParaRPr lang="zh-CN" altLang="zh-CN" sz="1600" dirty="0">
              <a:latin typeface="Consolas" panose="020B0609020204030204" pitchFamily="49" charset="0"/>
            </a:endParaRPr>
          </a:p>
        </p:txBody>
      </p:sp>
      <p:sp>
        <p:nvSpPr>
          <p:cNvPr id="154" name="Rectangle 2">
            <a:extLst>
              <a:ext uri="{FF2B5EF4-FFF2-40B4-BE49-F238E27FC236}">
                <a16:creationId xmlns:a16="http://schemas.microsoft.com/office/drawing/2014/main" id="{92E0E3A6-E9C0-4029-BE0D-7F2394E16FF5}"/>
              </a:ext>
            </a:extLst>
          </p:cNvPr>
          <p:cNvSpPr>
            <a:spLocks noChangeArrowheads="1"/>
          </p:cNvSpPr>
          <p:nvPr/>
        </p:nvSpPr>
        <p:spPr bwMode="auto">
          <a:xfrm>
            <a:off x="1066879" y="4842225"/>
            <a:ext cx="2561167"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dirty="0">
                <a:solidFill>
                  <a:srgbClr val="000000"/>
                </a:solidFill>
                <a:latin typeface="Consolas" panose="020B0609020204030204" pitchFamily="49" charset="0"/>
              </a:rPr>
              <a:t>list.add(</a:t>
            </a:r>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b</a:t>
            </a:r>
            <a:r>
              <a:rPr lang="zh-CN" altLang="zh-CN" sz="1733" b="1" dirty="0">
                <a:solidFill>
                  <a:srgbClr val="008000"/>
                </a:solidFill>
                <a:latin typeface="Consolas" panose="020B0609020204030204" pitchFamily="49" charset="0"/>
              </a:rPr>
              <a:t>"</a:t>
            </a:r>
            <a:r>
              <a:rPr lang="zh-CN" altLang="zh-CN" sz="1733" dirty="0">
                <a:solidFill>
                  <a:srgbClr val="000000"/>
                </a:solidFill>
                <a:latin typeface="Consolas" panose="020B0609020204030204" pitchFamily="49" charset="0"/>
              </a:rPr>
              <a:t>);</a:t>
            </a:r>
            <a:endParaRPr lang="zh-CN" altLang="zh-CN" sz="2400" dirty="0"/>
          </a:p>
        </p:txBody>
      </p:sp>
      <p:sp>
        <p:nvSpPr>
          <p:cNvPr id="155" name="Rectangle 2">
            <a:extLst>
              <a:ext uri="{FF2B5EF4-FFF2-40B4-BE49-F238E27FC236}">
                <a16:creationId xmlns:a16="http://schemas.microsoft.com/office/drawing/2014/main" id="{0A097A4A-C74E-435C-B1C5-53FF35FBCA75}"/>
              </a:ext>
            </a:extLst>
          </p:cNvPr>
          <p:cNvSpPr>
            <a:spLocks noChangeArrowheads="1"/>
          </p:cNvSpPr>
          <p:nvPr/>
        </p:nvSpPr>
        <p:spPr bwMode="auto">
          <a:xfrm>
            <a:off x="1068997" y="5231692"/>
            <a:ext cx="2561167"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dirty="0">
                <a:solidFill>
                  <a:srgbClr val="000000"/>
                </a:solidFill>
                <a:latin typeface="Consolas" panose="020B0609020204030204" pitchFamily="49" charset="0"/>
              </a:rPr>
              <a:t>list.add(</a:t>
            </a:r>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c</a:t>
            </a:r>
            <a:r>
              <a:rPr lang="zh-CN" altLang="zh-CN" sz="1733" b="1" dirty="0">
                <a:solidFill>
                  <a:srgbClr val="008000"/>
                </a:solidFill>
                <a:latin typeface="Consolas" panose="020B0609020204030204" pitchFamily="49" charset="0"/>
              </a:rPr>
              <a:t>"</a:t>
            </a:r>
            <a:r>
              <a:rPr lang="zh-CN" altLang="zh-CN" sz="1733" dirty="0">
                <a:solidFill>
                  <a:srgbClr val="000000"/>
                </a:solidFill>
                <a:latin typeface="Consolas" panose="020B0609020204030204" pitchFamily="49" charset="0"/>
              </a:rPr>
              <a:t>);</a:t>
            </a:r>
            <a:endParaRPr lang="zh-CN" altLang="zh-CN" sz="2400" dirty="0"/>
          </a:p>
        </p:txBody>
      </p:sp>
      <p:sp>
        <p:nvSpPr>
          <p:cNvPr id="156" name="Rectangle 2">
            <a:extLst>
              <a:ext uri="{FF2B5EF4-FFF2-40B4-BE49-F238E27FC236}">
                <a16:creationId xmlns:a16="http://schemas.microsoft.com/office/drawing/2014/main" id="{C4EF8CAB-1831-4108-969F-48115A80BC3E}"/>
              </a:ext>
            </a:extLst>
          </p:cNvPr>
          <p:cNvSpPr>
            <a:spLocks noChangeArrowheads="1"/>
          </p:cNvSpPr>
          <p:nvPr/>
        </p:nvSpPr>
        <p:spPr bwMode="auto">
          <a:xfrm>
            <a:off x="1068997" y="5621158"/>
            <a:ext cx="2561167"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a:solidFill>
                  <a:srgbClr val="000000"/>
                </a:solidFill>
                <a:latin typeface="Consolas" panose="020B0609020204030204" pitchFamily="49" charset="0"/>
              </a:rPr>
              <a:t>list.add(</a:t>
            </a:r>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r>
              <a:rPr lang="zh-CN" altLang="zh-CN" sz="1733">
                <a:solidFill>
                  <a:srgbClr val="000000"/>
                </a:solidFill>
                <a:latin typeface="Consolas" panose="020B0609020204030204" pitchFamily="49" charset="0"/>
              </a:rPr>
              <a:t>);</a:t>
            </a:r>
            <a:endParaRPr lang="zh-CN" altLang="zh-CN" sz="2400"/>
          </a:p>
        </p:txBody>
      </p:sp>
      <p:sp>
        <p:nvSpPr>
          <p:cNvPr id="194" name="文本框 193">
            <a:extLst>
              <a:ext uri="{FF2B5EF4-FFF2-40B4-BE49-F238E27FC236}">
                <a16:creationId xmlns:a16="http://schemas.microsoft.com/office/drawing/2014/main" id="{E0D44944-B8FD-4728-97DB-ED9CBFCD5581}"/>
              </a:ext>
            </a:extLst>
          </p:cNvPr>
          <p:cNvSpPr txBox="1"/>
          <p:nvPr/>
        </p:nvSpPr>
        <p:spPr>
          <a:xfrm>
            <a:off x="3775396" y="5234816"/>
            <a:ext cx="7867570" cy="466666"/>
          </a:xfrm>
          <a:prstGeom prst="rect">
            <a:avLst/>
          </a:prstGeom>
          <a:noFill/>
        </p:spPr>
        <p:txBody>
          <a:bodyPr wrap="square">
            <a:spAutoFit/>
          </a:bodyPr>
          <a:lstStyle/>
          <a:p>
            <a:pPr>
              <a:lnSpc>
                <a:spcPct val="150000"/>
              </a:lnSpc>
              <a:defRPr/>
            </a:pPr>
            <a:r>
              <a:rPr lang="zh-CN" altLang="en-US" sz="1800" b="1" dirty="0">
                <a:solidFill>
                  <a:srgbClr val="C00000"/>
                </a:solidFill>
                <a:latin typeface="阿里巴巴普惠体" panose="00020600040101010101" pitchFamily="18" charset="-122"/>
                <a:ea typeface="Alibaba PuHuiTi R"/>
                <a:cs typeface="阿里巴巴普惠体" panose="00020600040101010101" pitchFamily="18" charset="-122"/>
              </a:rPr>
              <a:t>思考：为何</a:t>
            </a:r>
            <a:r>
              <a:rPr lang="en-US" altLang="zh-CN" sz="1800" b="1" dirty="0" err="1">
                <a:solidFill>
                  <a:srgbClr val="C00000"/>
                </a:solidFill>
                <a:latin typeface="阿里巴巴普惠体" panose="00020600040101010101" pitchFamily="18" charset="-122"/>
                <a:ea typeface="Alibaba PuHuiTi R"/>
                <a:cs typeface="阿里巴巴普惠体" panose="00020600040101010101" pitchFamily="18" charset="-122"/>
              </a:rPr>
              <a:t>ArrayList</a:t>
            </a:r>
            <a:r>
              <a:rPr lang="zh-CN" altLang="en-US" sz="1800" b="1" dirty="0">
                <a:solidFill>
                  <a:srgbClr val="C00000"/>
                </a:solidFill>
                <a:latin typeface="阿里巴巴普惠体" panose="00020600040101010101" pitchFamily="18" charset="-122"/>
                <a:ea typeface="Alibaba PuHuiTi R"/>
                <a:cs typeface="阿里巴巴普惠体" panose="00020600040101010101" pitchFamily="18" charset="-122"/>
              </a:rPr>
              <a:t>查询快、增删元素相对较慢。</a:t>
            </a:r>
            <a:r>
              <a:rPr lang="en-US" altLang="zh-CN" sz="1800" b="1" dirty="0">
                <a:solidFill>
                  <a:srgbClr val="C00000"/>
                </a:solidFill>
                <a:latin typeface="阿里巴巴普惠体" panose="00020600040101010101" pitchFamily="18" charset="-122"/>
                <a:ea typeface="Alibaba PuHuiTi R"/>
                <a:cs typeface="阿里巴巴普惠体" panose="00020600040101010101" pitchFamily="18" charset="-122"/>
              </a:rPr>
              <a:t>?</a:t>
            </a:r>
          </a:p>
        </p:txBody>
      </p:sp>
    </p:spTree>
    <p:extLst>
      <p:ext uri="{BB962C8B-B14F-4D97-AF65-F5344CB8AC3E}">
        <p14:creationId xmlns:p14="http://schemas.microsoft.com/office/powerpoint/2010/main" val="346013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ppt_x"/>
                                          </p:val>
                                        </p:tav>
                                        <p:tav tm="100000">
                                          <p:val>
                                            <p:strVal val="#ppt_x"/>
                                          </p:val>
                                        </p:tav>
                                      </p:tavLst>
                                    </p:anim>
                                    <p:anim calcmode="lin" valueType="num">
                                      <p:cBhvr additive="base">
                                        <p:cTn id="8" dur="500" fill="hold"/>
                                        <p:tgtEl>
                                          <p:spTgt spid="1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5"/>
                                        </p:tgtEl>
                                        <p:attrNameLst>
                                          <p:attrName>style.visibility</p:attrName>
                                        </p:attrNameLst>
                                      </p:cBhvr>
                                      <p:to>
                                        <p:strVal val="visible"/>
                                      </p:to>
                                    </p:set>
                                    <p:anim calcmode="lin" valueType="num">
                                      <p:cBhvr additive="base">
                                        <p:cTn id="11" dur="500" fill="hold"/>
                                        <p:tgtEl>
                                          <p:spTgt spid="155"/>
                                        </p:tgtEl>
                                        <p:attrNameLst>
                                          <p:attrName>ppt_x</p:attrName>
                                        </p:attrNameLst>
                                      </p:cBhvr>
                                      <p:tavLst>
                                        <p:tav tm="0">
                                          <p:val>
                                            <p:strVal val="#ppt_x"/>
                                          </p:val>
                                        </p:tav>
                                        <p:tav tm="100000">
                                          <p:val>
                                            <p:strVal val="#ppt_x"/>
                                          </p:val>
                                        </p:tav>
                                      </p:tavLst>
                                    </p:anim>
                                    <p:anim calcmode="lin" valueType="num">
                                      <p:cBhvr additive="base">
                                        <p:cTn id="12" dur="500" fill="hold"/>
                                        <p:tgtEl>
                                          <p:spTgt spid="1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6"/>
                                        </p:tgtEl>
                                        <p:attrNameLst>
                                          <p:attrName>style.visibility</p:attrName>
                                        </p:attrNameLst>
                                      </p:cBhvr>
                                      <p:to>
                                        <p:strVal val="visible"/>
                                      </p:to>
                                    </p:set>
                                    <p:anim calcmode="lin" valueType="num">
                                      <p:cBhvr additive="base">
                                        <p:cTn id="15" dur="500" fill="hold"/>
                                        <p:tgtEl>
                                          <p:spTgt spid="156"/>
                                        </p:tgtEl>
                                        <p:attrNameLst>
                                          <p:attrName>ppt_x</p:attrName>
                                        </p:attrNameLst>
                                      </p:cBhvr>
                                      <p:tavLst>
                                        <p:tav tm="0">
                                          <p:val>
                                            <p:strVal val="#ppt_x"/>
                                          </p:val>
                                        </p:tav>
                                        <p:tav tm="100000">
                                          <p:val>
                                            <p:strVal val="#ppt_x"/>
                                          </p:val>
                                        </p:tav>
                                      </p:tavLst>
                                    </p:anim>
                                    <p:anim calcmode="lin" valueType="num">
                                      <p:cBhvr additive="base">
                                        <p:cTn id="16" dur="500" fill="hold"/>
                                        <p:tgtEl>
                                          <p:spTgt spid="15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8"/>
                                        </p:tgtEl>
                                        <p:attrNameLst>
                                          <p:attrName>style.visibility</p:attrName>
                                        </p:attrNameLst>
                                      </p:cBhvr>
                                      <p:to>
                                        <p:strVal val="visible"/>
                                      </p:to>
                                    </p:set>
                                    <p:anim calcmode="lin" valueType="num">
                                      <p:cBhvr additive="base">
                                        <p:cTn id="20" dur="500" fill="hold"/>
                                        <p:tgtEl>
                                          <p:spTgt spid="158"/>
                                        </p:tgtEl>
                                        <p:attrNameLst>
                                          <p:attrName>ppt_x</p:attrName>
                                        </p:attrNameLst>
                                      </p:cBhvr>
                                      <p:tavLst>
                                        <p:tav tm="0">
                                          <p:val>
                                            <p:strVal val="#ppt_x"/>
                                          </p:val>
                                        </p:tav>
                                        <p:tav tm="100000">
                                          <p:val>
                                            <p:strVal val="#ppt_x"/>
                                          </p:val>
                                        </p:tav>
                                      </p:tavLst>
                                    </p:anim>
                                    <p:anim calcmode="lin" valueType="num">
                                      <p:cBhvr additive="base">
                                        <p:cTn id="21" dur="500" fill="hold"/>
                                        <p:tgtEl>
                                          <p:spTgt spid="158"/>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59"/>
                                        </p:tgtEl>
                                        <p:attrNameLst>
                                          <p:attrName>style.visibility</p:attrName>
                                        </p:attrNameLst>
                                      </p:cBhvr>
                                      <p:to>
                                        <p:strVal val="visible"/>
                                      </p:to>
                                    </p:set>
                                    <p:anim calcmode="lin" valueType="num">
                                      <p:cBhvr additive="base">
                                        <p:cTn id="25" dur="500" fill="hold"/>
                                        <p:tgtEl>
                                          <p:spTgt spid="159"/>
                                        </p:tgtEl>
                                        <p:attrNameLst>
                                          <p:attrName>ppt_x</p:attrName>
                                        </p:attrNameLst>
                                      </p:cBhvr>
                                      <p:tavLst>
                                        <p:tav tm="0">
                                          <p:val>
                                            <p:strVal val="#ppt_x"/>
                                          </p:val>
                                        </p:tav>
                                        <p:tav tm="100000">
                                          <p:val>
                                            <p:strVal val="#ppt_x"/>
                                          </p:val>
                                        </p:tav>
                                      </p:tavLst>
                                    </p:anim>
                                    <p:anim calcmode="lin" valueType="num">
                                      <p:cBhvr additive="base">
                                        <p:cTn id="26" dur="500" fill="hold"/>
                                        <p:tgtEl>
                                          <p:spTgt spid="15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60"/>
                                        </p:tgtEl>
                                        <p:attrNameLst>
                                          <p:attrName>style.visibility</p:attrName>
                                        </p:attrNameLst>
                                      </p:cBhvr>
                                      <p:to>
                                        <p:strVal val="visible"/>
                                      </p:to>
                                    </p:set>
                                    <p:anim calcmode="lin" valueType="num">
                                      <p:cBhvr additive="base">
                                        <p:cTn id="30" dur="500" fill="hold"/>
                                        <p:tgtEl>
                                          <p:spTgt spid="160"/>
                                        </p:tgtEl>
                                        <p:attrNameLst>
                                          <p:attrName>ppt_x</p:attrName>
                                        </p:attrNameLst>
                                      </p:cBhvr>
                                      <p:tavLst>
                                        <p:tav tm="0">
                                          <p:val>
                                            <p:strVal val="#ppt_x"/>
                                          </p:val>
                                        </p:tav>
                                        <p:tav tm="100000">
                                          <p:val>
                                            <p:strVal val="#ppt_x"/>
                                          </p:val>
                                        </p:tav>
                                      </p:tavLst>
                                    </p:anim>
                                    <p:anim calcmode="lin" valueType="num">
                                      <p:cBhvr additive="base">
                                        <p:cTn id="31"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91"/>
                                        </p:tgtEl>
                                        <p:attrNameLst>
                                          <p:attrName>style.visibility</p:attrName>
                                        </p:attrNameLst>
                                      </p:cBhvr>
                                      <p:to>
                                        <p:strVal val="visible"/>
                                      </p:to>
                                    </p:set>
                                    <p:anim calcmode="lin" valueType="num">
                                      <p:cBhvr additive="base">
                                        <p:cTn id="36" dur="500" fill="hold"/>
                                        <p:tgtEl>
                                          <p:spTgt spid="191"/>
                                        </p:tgtEl>
                                        <p:attrNameLst>
                                          <p:attrName>ppt_x</p:attrName>
                                        </p:attrNameLst>
                                      </p:cBhvr>
                                      <p:tavLst>
                                        <p:tav tm="0">
                                          <p:val>
                                            <p:strVal val="#ppt_x"/>
                                          </p:val>
                                        </p:tav>
                                        <p:tav tm="100000">
                                          <p:val>
                                            <p:strVal val="#ppt_x"/>
                                          </p:val>
                                        </p:tav>
                                      </p:tavLst>
                                    </p:anim>
                                    <p:anim calcmode="lin" valueType="num">
                                      <p:cBhvr additive="base">
                                        <p:cTn id="37"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94"/>
                                        </p:tgtEl>
                                        <p:attrNameLst>
                                          <p:attrName>style.visibility</p:attrName>
                                        </p:attrNameLst>
                                      </p:cBhvr>
                                      <p:to>
                                        <p:strVal val="visible"/>
                                      </p:to>
                                    </p:set>
                                    <p:anim calcmode="lin" valueType="num">
                                      <p:cBhvr additive="base">
                                        <p:cTn id="42" dur="500" fill="hold"/>
                                        <p:tgtEl>
                                          <p:spTgt spid="194"/>
                                        </p:tgtEl>
                                        <p:attrNameLst>
                                          <p:attrName>ppt_x</p:attrName>
                                        </p:attrNameLst>
                                      </p:cBhvr>
                                      <p:tavLst>
                                        <p:tav tm="0">
                                          <p:val>
                                            <p:strVal val="#ppt_x"/>
                                          </p:val>
                                        </p:tav>
                                        <p:tav tm="100000">
                                          <p:val>
                                            <p:strVal val="#ppt_x"/>
                                          </p:val>
                                        </p:tav>
                                      </p:tavLst>
                                    </p:anim>
                                    <p:anim calcmode="lin" valueType="num">
                                      <p:cBhvr additive="base">
                                        <p:cTn id="43"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animBg="1"/>
      <p:bldP spid="160" grpId="0" animBg="1"/>
      <p:bldP spid="154" grpId="0" animBg="1"/>
      <p:bldP spid="155" grpId="0" animBg="1"/>
      <p:bldP spid="156" grpId="0" animBg="1"/>
      <p:bldP spid="19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3C246-F092-45F2-8EC8-4910D901685C}"/>
              </a:ext>
            </a:extLst>
          </p:cNvPr>
          <p:cNvSpPr txBox="1"/>
          <p:nvPr/>
        </p:nvSpPr>
        <p:spPr>
          <a:xfrm>
            <a:off x="891117" y="931835"/>
            <a:ext cx="9679517" cy="468975"/>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集合存储的元素要超过容量怎么办？</a:t>
            </a:r>
          </a:p>
        </p:txBody>
      </p:sp>
      <p:sp>
        <p:nvSpPr>
          <p:cNvPr id="40" name="TextBox 39">
            <a:extLst>
              <a:ext uri="{FF2B5EF4-FFF2-40B4-BE49-F238E27FC236}">
                <a16:creationId xmlns:a16="http://schemas.microsoft.com/office/drawing/2014/main" id="{8B458C34-C7A2-4EAD-8D49-112D2DDAFA46}"/>
              </a:ext>
            </a:extLst>
          </p:cNvPr>
          <p:cNvSpPr txBox="1"/>
          <p:nvPr/>
        </p:nvSpPr>
        <p:spPr>
          <a:xfrm>
            <a:off x="97367" y="1843194"/>
            <a:ext cx="1337733" cy="377411"/>
          </a:xfrm>
          <a:prstGeom prst="rect">
            <a:avLst/>
          </a:prstGeom>
          <a:noFill/>
        </p:spPr>
        <p:txBody>
          <a:bodyPr>
            <a:spAutoFit/>
          </a:bodyPr>
          <a:lstStyle/>
          <a:p>
            <a:pPr>
              <a:lnSpc>
                <a:spcPct val="150000"/>
              </a:lnSpc>
              <a:defRPr/>
            </a:pPr>
            <a:r>
              <a:rPr lang="en-US" altLang="zh-CN" sz="1400" dirty="0" err="1">
                <a:latin typeface="微软雅黑" panose="020B0503020204020204" pitchFamily="34" charset="-122"/>
                <a:ea typeface="微软雅黑" panose="020B0503020204020204" pitchFamily="34" charset="-122"/>
              </a:rPr>
              <a:t>elementData</a:t>
            </a:r>
            <a:endParaRPr lang="en-US" altLang="zh-CN" sz="1400" dirty="0">
              <a:solidFill>
                <a:schemeClr val="tx1">
                  <a:lumMod val="85000"/>
                  <a:lumOff val="15000"/>
                </a:schemeClr>
              </a:solidFill>
              <a:latin typeface="微软雅黑" pitchFamily="34" charset="-122"/>
              <a:ea typeface="微软雅黑" pitchFamily="34" charset="-122"/>
            </a:endParaRPr>
          </a:p>
        </p:txBody>
      </p:sp>
      <p:grpSp>
        <p:nvGrpSpPr>
          <p:cNvPr id="97" name="组合 96">
            <a:extLst>
              <a:ext uri="{FF2B5EF4-FFF2-40B4-BE49-F238E27FC236}">
                <a16:creationId xmlns:a16="http://schemas.microsoft.com/office/drawing/2014/main" id="{59E09792-9B81-4DDD-B8D9-BC27D84FD73D}"/>
              </a:ext>
            </a:extLst>
          </p:cNvPr>
          <p:cNvGrpSpPr>
            <a:grpSpLocks/>
          </p:cNvGrpSpPr>
          <p:nvPr/>
        </p:nvGrpSpPr>
        <p:grpSpPr bwMode="auto">
          <a:xfrm>
            <a:off x="9580032" y="2774528"/>
            <a:ext cx="506870" cy="676076"/>
            <a:chOff x="1662149" y="2674523"/>
            <a:chExt cx="379854" cy="508174"/>
          </a:xfrm>
        </p:grpSpPr>
        <p:sp>
          <p:nvSpPr>
            <p:cNvPr id="95" name="上箭头 94">
              <a:extLst>
                <a:ext uri="{FF2B5EF4-FFF2-40B4-BE49-F238E27FC236}">
                  <a16:creationId xmlns:a16="http://schemas.microsoft.com/office/drawing/2014/main" id="{C6594CCE-00E8-479E-9CDD-A2FABC9E2C63}"/>
                </a:ext>
              </a:extLst>
            </p:cNvPr>
            <p:cNvSpPr/>
            <p:nvPr/>
          </p:nvSpPr>
          <p:spPr>
            <a:xfrm>
              <a:off x="1733531" y="2674523"/>
              <a:ext cx="241111" cy="329337"/>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96" name="矩形 95">
              <a:extLst>
                <a:ext uri="{FF2B5EF4-FFF2-40B4-BE49-F238E27FC236}">
                  <a16:creationId xmlns:a16="http://schemas.microsoft.com/office/drawing/2014/main" id="{7BE98BCD-DBDD-4D4F-A99B-A279F294B010}"/>
                </a:ext>
              </a:extLst>
            </p:cNvPr>
            <p:cNvSpPr/>
            <p:nvPr/>
          </p:nvSpPr>
          <p:spPr>
            <a:xfrm>
              <a:off x="1662149" y="2951356"/>
              <a:ext cx="379854" cy="23134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sp>
        <p:nvSpPr>
          <p:cNvPr id="51" name="Rectangle 1">
            <a:extLst>
              <a:ext uri="{FF2B5EF4-FFF2-40B4-BE49-F238E27FC236}">
                <a16:creationId xmlns:a16="http://schemas.microsoft.com/office/drawing/2014/main" id="{B19D7C44-4372-48E0-B6A5-2A4A9FB42B49}"/>
              </a:ext>
            </a:extLst>
          </p:cNvPr>
          <p:cNvSpPr>
            <a:spLocks noChangeArrowheads="1"/>
          </p:cNvSpPr>
          <p:nvPr/>
        </p:nvSpPr>
        <p:spPr bwMode="auto">
          <a:xfrm>
            <a:off x="1879600"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52" name="Rectangle 1">
            <a:extLst>
              <a:ext uri="{FF2B5EF4-FFF2-40B4-BE49-F238E27FC236}">
                <a16:creationId xmlns:a16="http://schemas.microsoft.com/office/drawing/2014/main" id="{2DBB7C54-A3F1-4FBB-907A-2F493FD37996}"/>
              </a:ext>
            </a:extLst>
          </p:cNvPr>
          <p:cNvSpPr>
            <a:spLocks noChangeArrowheads="1"/>
          </p:cNvSpPr>
          <p:nvPr/>
        </p:nvSpPr>
        <p:spPr bwMode="auto">
          <a:xfrm>
            <a:off x="2658533"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b</a:t>
            </a:r>
            <a:r>
              <a:rPr lang="zh-CN" altLang="zh-CN" sz="1733" b="1">
                <a:solidFill>
                  <a:srgbClr val="008000"/>
                </a:solidFill>
                <a:latin typeface="Consolas" panose="020B0609020204030204" pitchFamily="49" charset="0"/>
              </a:rPr>
              <a:t>"</a:t>
            </a:r>
            <a:endParaRPr lang="zh-CN" altLang="zh-CN" sz="2400"/>
          </a:p>
        </p:txBody>
      </p:sp>
      <p:sp>
        <p:nvSpPr>
          <p:cNvPr id="53" name="Rectangle 1">
            <a:extLst>
              <a:ext uri="{FF2B5EF4-FFF2-40B4-BE49-F238E27FC236}">
                <a16:creationId xmlns:a16="http://schemas.microsoft.com/office/drawing/2014/main" id="{0EBD8B71-E629-441C-83F0-7FF6067A4353}"/>
              </a:ext>
            </a:extLst>
          </p:cNvPr>
          <p:cNvSpPr>
            <a:spLocks noChangeArrowheads="1"/>
          </p:cNvSpPr>
          <p:nvPr/>
        </p:nvSpPr>
        <p:spPr bwMode="auto">
          <a:xfrm>
            <a:off x="3462867"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c</a:t>
            </a:r>
            <a:r>
              <a:rPr lang="zh-CN" altLang="zh-CN" sz="1733" b="1">
                <a:solidFill>
                  <a:srgbClr val="008000"/>
                </a:solidFill>
                <a:latin typeface="Consolas" panose="020B0609020204030204" pitchFamily="49" charset="0"/>
              </a:rPr>
              <a:t>"</a:t>
            </a:r>
            <a:endParaRPr lang="zh-CN" altLang="zh-CN" sz="2400"/>
          </a:p>
        </p:txBody>
      </p:sp>
      <p:sp>
        <p:nvSpPr>
          <p:cNvPr id="54" name="Rectangle 1">
            <a:extLst>
              <a:ext uri="{FF2B5EF4-FFF2-40B4-BE49-F238E27FC236}">
                <a16:creationId xmlns:a16="http://schemas.microsoft.com/office/drawing/2014/main" id="{2207DADF-0453-40D5-BF43-525B2A6BC88C}"/>
              </a:ext>
            </a:extLst>
          </p:cNvPr>
          <p:cNvSpPr>
            <a:spLocks noChangeArrowheads="1"/>
          </p:cNvSpPr>
          <p:nvPr/>
        </p:nvSpPr>
        <p:spPr bwMode="auto">
          <a:xfrm>
            <a:off x="4229100"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endParaRPr lang="zh-CN" altLang="zh-CN" sz="2400"/>
          </a:p>
        </p:txBody>
      </p:sp>
      <p:sp>
        <p:nvSpPr>
          <p:cNvPr id="55" name="Rectangle 1">
            <a:extLst>
              <a:ext uri="{FF2B5EF4-FFF2-40B4-BE49-F238E27FC236}">
                <a16:creationId xmlns:a16="http://schemas.microsoft.com/office/drawing/2014/main" id="{2A1C969D-B99F-46D3-9571-77AD53664039}"/>
              </a:ext>
            </a:extLst>
          </p:cNvPr>
          <p:cNvSpPr>
            <a:spLocks noChangeArrowheads="1"/>
          </p:cNvSpPr>
          <p:nvPr/>
        </p:nvSpPr>
        <p:spPr bwMode="auto">
          <a:xfrm>
            <a:off x="5005918" y="1990716"/>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e</a:t>
            </a:r>
            <a:r>
              <a:rPr lang="zh-CN" altLang="zh-CN" sz="1733" b="1">
                <a:solidFill>
                  <a:srgbClr val="008000"/>
                </a:solidFill>
                <a:latin typeface="Consolas" panose="020B0609020204030204" pitchFamily="49" charset="0"/>
              </a:rPr>
              <a:t>"</a:t>
            </a:r>
            <a:endParaRPr lang="zh-CN" altLang="zh-CN" sz="2400"/>
          </a:p>
        </p:txBody>
      </p:sp>
      <p:sp>
        <p:nvSpPr>
          <p:cNvPr id="85" name="Rectangle 1">
            <a:extLst>
              <a:ext uri="{FF2B5EF4-FFF2-40B4-BE49-F238E27FC236}">
                <a16:creationId xmlns:a16="http://schemas.microsoft.com/office/drawing/2014/main" id="{68EB05AA-3014-4803-9FD4-BA4DD9FBED2C}"/>
              </a:ext>
            </a:extLst>
          </p:cNvPr>
          <p:cNvSpPr>
            <a:spLocks noChangeArrowheads="1"/>
          </p:cNvSpPr>
          <p:nvPr/>
        </p:nvSpPr>
        <p:spPr bwMode="auto">
          <a:xfrm>
            <a:off x="5761567"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f</a:t>
            </a:r>
            <a:r>
              <a:rPr lang="zh-CN" altLang="zh-CN" sz="1733" b="1">
                <a:solidFill>
                  <a:srgbClr val="008000"/>
                </a:solidFill>
                <a:latin typeface="Consolas" panose="020B0609020204030204" pitchFamily="49" charset="0"/>
              </a:rPr>
              <a:t>"</a:t>
            </a:r>
            <a:endParaRPr lang="zh-CN" altLang="zh-CN" sz="2400"/>
          </a:p>
        </p:txBody>
      </p:sp>
      <p:sp>
        <p:nvSpPr>
          <p:cNvPr id="86" name="Rectangle 1">
            <a:extLst>
              <a:ext uri="{FF2B5EF4-FFF2-40B4-BE49-F238E27FC236}">
                <a16:creationId xmlns:a16="http://schemas.microsoft.com/office/drawing/2014/main" id="{35ED5D57-B748-468D-B5B5-C8FD15A89C0E}"/>
              </a:ext>
            </a:extLst>
          </p:cNvPr>
          <p:cNvSpPr>
            <a:spLocks noChangeArrowheads="1"/>
          </p:cNvSpPr>
          <p:nvPr/>
        </p:nvSpPr>
        <p:spPr bwMode="auto">
          <a:xfrm>
            <a:off x="6521451"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g</a:t>
            </a:r>
            <a:r>
              <a:rPr lang="zh-CN" altLang="zh-CN" sz="1733" b="1">
                <a:solidFill>
                  <a:srgbClr val="008000"/>
                </a:solidFill>
                <a:latin typeface="Consolas" panose="020B0609020204030204" pitchFamily="49" charset="0"/>
              </a:rPr>
              <a:t>"</a:t>
            </a:r>
            <a:endParaRPr lang="zh-CN" altLang="zh-CN" sz="2400"/>
          </a:p>
        </p:txBody>
      </p:sp>
      <p:sp>
        <p:nvSpPr>
          <p:cNvPr id="87" name="Rectangle 1">
            <a:extLst>
              <a:ext uri="{FF2B5EF4-FFF2-40B4-BE49-F238E27FC236}">
                <a16:creationId xmlns:a16="http://schemas.microsoft.com/office/drawing/2014/main" id="{64164589-0F06-48E3-8731-AAAF5D4D6A91}"/>
              </a:ext>
            </a:extLst>
          </p:cNvPr>
          <p:cNvSpPr>
            <a:spLocks noChangeArrowheads="1"/>
          </p:cNvSpPr>
          <p:nvPr/>
        </p:nvSpPr>
        <p:spPr bwMode="auto">
          <a:xfrm>
            <a:off x="7298267" y="198965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h</a:t>
            </a:r>
            <a:r>
              <a:rPr lang="zh-CN" altLang="zh-CN" sz="1733" b="1">
                <a:solidFill>
                  <a:srgbClr val="008000"/>
                </a:solidFill>
                <a:latin typeface="Consolas" panose="020B0609020204030204" pitchFamily="49" charset="0"/>
              </a:rPr>
              <a:t>"</a:t>
            </a:r>
            <a:endParaRPr lang="zh-CN" altLang="zh-CN" sz="2400"/>
          </a:p>
        </p:txBody>
      </p:sp>
      <p:sp>
        <p:nvSpPr>
          <p:cNvPr id="90" name="Rectangle 1">
            <a:extLst>
              <a:ext uri="{FF2B5EF4-FFF2-40B4-BE49-F238E27FC236}">
                <a16:creationId xmlns:a16="http://schemas.microsoft.com/office/drawing/2014/main" id="{D594758F-D2A3-43A4-9629-F83FDCFF2747}"/>
              </a:ext>
            </a:extLst>
          </p:cNvPr>
          <p:cNvSpPr>
            <a:spLocks noChangeArrowheads="1"/>
          </p:cNvSpPr>
          <p:nvPr/>
        </p:nvSpPr>
        <p:spPr bwMode="auto">
          <a:xfrm>
            <a:off x="8085667" y="198965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i</a:t>
            </a:r>
            <a:r>
              <a:rPr lang="zh-CN" altLang="zh-CN" sz="1733" b="1">
                <a:solidFill>
                  <a:srgbClr val="008000"/>
                </a:solidFill>
                <a:latin typeface="Consolas" panose="020B0609020204030204" pitchFamily="49" charset="0"/>
              </a:rPr>
              <a:t>"</a:t>
            </a:r>
            <a:endParaRPr lang="zh-CN" altLang="zh-CN" sz="2400"/>
          </a:p>
        </p:txBody>
      </p:sp>
      <p:sp>
        <p:nvSpPr>
          <p:cNvPr id="91" name="Rectangle 1">
            <a:extLst>
              <a:ext uri="{FF2B5EF4-FFF2-40B4-BE49-F238E27FC236}">
                <a16:creationId xmlns:a16="http://schemas.microsoft.com/office/drawing/2014/main" id="{DC30D73D-F261-403A-8348-98C3A0A44834}"/>
              </a:ext>
            </a:extLst>
          </p:cNvPr>
          <p:cNvSpPr>
            <a:spLocks noChangeArrowheads="1"/>
          </p:cNvSpPr>
          <p:nvPr/>
        </p:nvSpPr>
        <p:spPr bwMode="auto">
          <a:xfrm>
            <a:off x="8750300" y="198965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j</a:t>
            </a:r>
            <a:r>
              <a:rPr lang="zh-CN" altLang="zh-CN" sz="1733" b="1">
                <a:solidFill>
                  <a:srgbClr val="008000"/>
                </a:solidFill>
                <a:latin typeface="Consolas" panose="020B0609020204030204" pitchFamily="49" charset="0"/>
              </a:rPr>
              <a:t>"</a:t>
            </a:r>
            <a:endParaRPr lang="zh-CN" altLang="zh-CN" sz="2400"/>
          </a:p>
        </p:txBody>
      </p:sp>
      <p:cxnSp>
        <p:nvCxnSpPr>
          <p:cNvPr id="92" name="直接连接符 91">
            <a:extLst>
              <a:ext uri="{FF2B5EF4-FFF2-40B4-BE49-F238E27FC236}">
                <a16:creationId xmlns:a16="http://schemas.microsoft.com/office/drawing/2014/main" id="{A0C55230-28C5-4B1D-8C2C-B633B8FAC048}"/>
              </a:ext>
            </a:extLst>
          </p:cNvPr>
          <p:cNvCxnSpPr/>
          <p:nvPr/>
        </p:nvCxnSpPr>
        <p:spPr>
          <a:xfrm>
            <a:off x="1820334" y="1843193"/>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18F8C771-A3F2-493F-A4F5-D6B33E5AF09B}"/>
              </a:ext>
            </a:extLst>
          </p:cNvPr>
          <p:cNvCxnSpPr/>
          <p:nvPr/>
        </p:nvCxnSpPr>
        <p:spPr>
          <a:xfrm>
            <a:off x="1820334" y="2514177"/>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821DC965-9C9D-49CC-916E-40300DE2E0B3}"/>
              </a:ext>
            </a:extLst>
          </p:cNvPr>
          <p:cNvCxnSpPr/>
          <p:nvPr/>
        </p:nvCxnSpPr>
        <p:spPr>
          <a:xfrm>
            <a:off x="1820333"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87056532-774F-4B98-889C-6AD45D8AA29B}"/>
              </a:ext>
            </a:extLst>
          </p:cNvPr>
          <p:cNvCxnSpPr/>
          <p:nvPr/>
        </p:nvCxnSpPr>
        <p:spPr>
          <a:xfrm>
            <a:off x="9404351"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926AC73A-8374-4455-B25C-A7F9F2F95410}"/>
              </a:ext>
            </a:extLst>
          </p:cNvPr>
          <p:cNvCxnSpPr/>
          <p:nvPr/>
        </p:nvCxnSpPr>
        <p:spPr>
          <a:xfrm>
            <a:off x="2588684"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70DD339D-A7DB-4E40-983F-7B475841838F}"/>
              </a:ext>
            </a:extLst>
          </p:cNvPr>
          <p:cNvCxnSpPr/>
          <p:nvPr/>
        </p:nvCxnSpPr>
        <p:spPr>
          <a:xfrm>
            <a:off x="33549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6EF84A06-8AFE-42A6-A6EF-1CBDB6B2A54C}"/>
              </a:ext>
            </a:extLst>
          </p:cNvPr>
          <p:cNvCxnSpPr/>
          <p:nvPr/>
        </p:nvCxnSpPr>
        <p:spPr>
          <a:xfrm>
            <a:off x="41232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7B9D46D7-E6FB-4177-9573-AA1A086BF5FE}"/>
              </a:ext>
            </a:extLst>
          </p:cNvPr>
          <p:cNvCxnSpPr/>
          <p:nvPr/>
        </p:nvCxnSpPr>
        <p:spPr>
          <a:xfrm>
            <a:off x="48916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1AC15DD0-1E06-48DC-804C-0D628AC05B7D}"/>
              </a:ext>
            </a:extLst>
          </p:cNvPr>
          <p:cNvCxnSpPr/>
          <p:nvPr/>
        </p:nvCxnSpPr>
        <p:spPr>
          <a:xfrm>
            <a:off x="56599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D962B103-DBE4-4CC1-87DD-1657D04B9243}"/>
              </a:ext>
            </a:extLst>
          </p:cNvPr>
          <p:cNvCxnSpPr/>
          <p:nvPr/>
        </p:nvCxnSpPr>
        <p:spPr>
          <a:xfrm>
            <a:off x="64283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1A530936-1CB5-48D3-9309-F6E3AC5F0C65}"/>
              </a:ext>
            </a:extLst>
          </p:cNvPr>
          <p:cNvCxnSpPr/>
          <p:nvPr/>
        </p:nvCxnSpPr>
        <p:spPr>
          <a:xfrm>
            <a:off x="71966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64CEC5CD-50CA-48DC-9A32-F1F50A5DC0A3}"/>
              </a:ext>
            </a:extLst>
          </p:cNvPr>
          <p:cNvCxnSpPr/>
          <p:nvPr/>
        </p:nvCxnSpPr>
        <p:spPr>
          <a:xfrm>
            <a:off x="79650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87DD805B-C7BC-42A5-B2EC-C0A2A38323A5}"/>
              </a:ext>
            </a:extLst>
          </p:cNvPr>
          <p:cNvCxnSpPr/>
          <p:nvPr/>
        </p:nvCxnSpPr>
        <p:spPr>
          <a:xfrm>
            <a:off x="87333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CBDFB3B5-5662-43AC-B1FF-523011C969B8}"/>
              </a:ext>
            </a:extLst>
          </p:cNvPr>
          <p:cNvSpPr/>
          <p:nvPr/>
        </p:nvSpPr>
        <p:spPr>
          <a:xfrm>
            <a:off x="2029884"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112" name="矩形 111">
            <a:extLst>
              <a:ext uri="{FF2B5EF4-FFF2-40B4-BE49-F238E27FC236}">
                <a16:creationId xmlns:a16="http://schemas.microsoft.com/office/drawing/2014/main" id="{16197FC6-CAD9-4FD4-8629-A23BB244152D}"/>
              </a:ext>
            </a:extLst>
          </p:cNvPr>
          <p:cNvSpPr/>
          <p:nvPr/>
        </p:nvSpPr>
        <p:spPr>
          <a:xfrm>
            <a:off x="2802467"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113" name="矩形 112">
            <a:extLst>
              <a:ext uri="{FF2B5EF4-FFF2-40B4-BE49-F238E27FC236}">
                <a16:creationId xmlns:a16="http://schemas.microsoft.com/office/drawing/2014/main" id="{30952ACD-B1D7-4125-A041-9866E28C198D}"/>
              </a:ext>
            </a:extLst>
          </p:cNvPr>
          <p:cNvSpPr/>
          <p:nvPr/>
        </p:nvSpPr>
        <p:spPr>
          <a:xfrm>
            <a:off x="3562351"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114" name="矩形 113">
            <a:extLst>
              <a:ext uri="{FF2B5EF4-FFF2-40B4-BE49-F238E27FC236}">
                <a16:creationId xmlns:a16="http://schemas.microsoft.com/office/drawing/2014/main" id="{0826EAF1-ACE9-4194-B0D4-58F866E00876}"/>
              </a:ext>
            </a:extLst>
          </p:cNvPr>
          <p:cNvSpPr/>
          <p:nvPr/>
        </p:nvSpPr>
        <p:spPr>
          <a:xfrm>
            <a:off x="4334934"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115" name="矩形 114">
            <a:extLst>
              <a:ext uri="{FF2B5EF4-FFF2-40B4-BE49-F238E27FC236}">
                <a16:creationId xmlns:a16="http://schemas.microsoft.com/office/drawing/2014/main" id="{D5CAB835-40B6-499A-866E-91FFC5166C29}"/>
              </a:ext>
            </a:extLst>
          </p:cNvPr>
          <p:cNvSpPr/>
          <p:nvPr/>
        </p:nvSpPr>
        <p:spPr>
          <a:xfrm>
            <a:off x="5107518"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116" name="矩形 115">
            <a:extLst>
              <a:ext uri="{FF2B5EF4-FFF2-40B4-BE49-F238E27FC236}">
                <a16:creationId xmlns:a16="http://schemas.microsoft.com/office/drawing/2014/main" id="{5510713D-19E9-400E-AE6A-271E6DCC4DC1}"/>
              </a:ext>
            </a:extLst>
          </p:cNvPr>
          <p:cNvSpPr/>
          <p:nvPr/>
        </p:nvSpPr>
        <p:spPr>
          <a:xfrm>
            <a:off x="5865284"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117" name="矩形 116">
            <a:extLst>
              <a:ext uri="{FF2B5EF4-FFF2-40B4-BE49-F238E27FC236}">
                <a16:creationId xmlns:a16="http://schemas.microsoft.com/office/drawing/2014/main" id="{1631F239-17E1-40F3-B213-69C00998D0DA}"/>
              </a:ext>
            </a:extLst>
          </p:cNvPr>
          <p:cNvSpPr/>
          <p:nvPr/>
        </p:nvSpPr>
        <p:spPr>
          <a:xfrm>
            <a:off x="6629400"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118" name="矩形 117">
            <a:extLst>
              <a:ext uri="{FF2B5EF4-FFF2-40B4-BE49-F238E27FC236}">
                <a16:creationId xmlns:a16="http://schemas.microsoft.com/office/drawing/2014/main" id="{AB476F30-1C84-4E27-9BFC-72538DDE1585}"/>
              </a:ext>
            </a:extLst>
          </p:cNvPr>
          <p:cNvSpPr/>
          <p:nvPr/>
        </p:nvSpPr>
        <p:spPr>
          <a:xfrm>
            <a:off x="7404100"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119" name="矩形 118">
            <a:extLst>
              <a:ext uri="{FF2B5EF4-FFF2-40B4-BE49-F238E27FC236}">
                <a16:creationId xmlns:a16="http://schemas.microsoft.com/office/drawing/2014/main" id="{C53D4241-1275-4B95-853E-B5D45ACC8AAF}"/>
              </a:ext>
            </a:extLst>
          </p:cNvPr>
          <p:cNvSpPr/>
          <p:nvPr/>
        </p:nvSpPr>
        <p:spPr>
          <a:xfrm>
            <a:off x="8172451"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120" name="矩形 119">
            <a:extLst>
              <a:ext uri="{FF2B5EF4-FFF2-40B4-BE49-F238E27FC236}">
                <a16:creationId xmlns:a16="http://schemas.microsoft.com/office/drawing/2014/main" id="{1A3D1561-46B6-4639-B8C5-4DDCE1FA3DB8}"/>
              </a:ext>
            </a:extLst>
          </p:cNvPr>
          <p:cNvSpPr/>
          <p:nvPr/>
        </p:nvSpPr>
        <p:spPr>
          <a:xfrm>
            <a:off x="8942918" y="251417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grpSp>
        <p:nvGrpSpPr>
          <p:cNvPr id="121" name="组合 120">
            <a:extLst>
              <a:ext uri="{FF2B5EF4-FFF2-40B4-BE49-F238E27FC236}">
                <a16:creationId xmlns:a16="http://schemas.microsoft.com/office/drawing/2014/main" id="{582A85E6-F9C8-4B63-9E98-ECAA70444D84}"/>
              </a:ext>
            </a:extLst>
          </p:cNvPr>
          <p:cNvGrpSpPr>
            <a:grpSpLocks/>
          </p:cNvGrpSpPr>
          <p:nvPr/>
        </p:nvGrpSpPr>
        <p:grpSpPr bwMode="auto">
          <a:xfrm>
            <a:off x="9497483" y="4899655"/>
            <a:ext cx="506870" cy="678195"/>
            <a:chOff x="1662149" y="2674523"/>
            <a:chExt cx="379854" cy="508245"/>
          </a:xfrm>
        </p:grpSpPr>
        <p:sp>
          <p:nvSpPr>
            <p:cNvPr id="122" name="上箭头 121">
              <a:extLst>
                <a:ext uri="{FF2B5EF4-FFF2-40B4-BE49-F238E27FC236}">
                  <a16:creationId xmlns:a16="http://schemas.microsoft.com/office/drawing/2014/main" id="{DBE2817F-53C1-4DDB-BD34-EBBC39040CF0}"/>
                </a:ext>
              </a:extLst>
            </p:cNvPr>
            <p:cNvSpPr/>
            <p:nvPr/>
          </p:nvSpPr>
          <p:spPr>
            <a:xfrm>
              <a:off x="1733530" y="2674523"/>
              <a:ext cx="241111" cy="329939"/>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3" name="矩形 122">
              <a:extLst>
                <a:ext uri="{FF2B5EF4-FFF2-40B4-BE49-F238E27FC236}">
                  <a16:creationId xmlns:a16="http://schemas.microsoft.com/office/drawing/2014/main" id="{CC480FE7-5807-44DF-AE43-09BA78C4D711}"/>
                </a:ext>
              </a:extLst>
            </p:cNvPr>
            <p:cNvSpPr/>
            <p:nvPr/>
          </p:nvSpPr>
          <p:spPr>
            <a:xfrm>
              <a:off x="1662149" y="2952117"/>
              <a:ext cx="379854" cy="23065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cxnSp>
        <p:nvCxnSpPr>
          <p:cNvPr id="134" name="直接连接符 133">
            <a:extLst>
              <a:ext uri="{FF2B5EF4-FFF2-40B4-BE49-F238E27FC236}">
                <a16:creationId xmlns:a16="http://schemas.microsoft.com/office/drawing/2014/main" id="{159CC797-308F-4956-A927-E77273B685D6}"/>
              </a:ext>
            </a:extLst>
          </p:cNvPr>
          <p:cNvCxnSpPr/>
          <p:nvPr/>
        </p:nvCxnSpPr>
        <p:spPr>
          <a:xfrm>
            <a:off x="1737784" y="3970444"/>
            <a:ext cx="7584016"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71F1D40B-6BDC-4BE0-A48A-66A48835FE1C}"/>
              </a:ext>
            </a:extLst>
          </p:cNvPr>
          <p:cNvCxnSpPr/>
          <p:nvPr/>
        </p:nvCxnSpPr>
        <p:spPr>
          <a:xfrm>
            <a:off x="1737784" y="4641427"/>
            <a:ext cx="7584016"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85B81014-ADF2-4ADD-9877-6762346D9D37}"/>
              </a:ext>
            </a:extLst>
          </p:cNvPr>
          <p:cNvCxnSpPr/>
          <p:nvPr/>
        </p:nvCxnSpPr>
        <p:spPr>
          <a:xfrm>
            <a:off x="1737784"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75B9988-6392-49A8-B642-82FA265B7D1F}"/>
              </a:ext>
            </a:extLst>
          </p:cNvPr>
          <p:cNvCxnSpPr/>
          <p:nvPr/>
        </p:nvCxnSpPr>
        <p:spPr>
          <a:xfrm>
            <a:off x="9321800"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DB33BDA4-0839-4D06-8311-1773C4CEC058}"/>
              </a:ext>
            </a:extLst>
          </p:cNvPr>
          <p:cNvCxnSpPr/>
          <p:nvPr/>
        </p:nvCxnSpPr>
        <p:spPr>
          <a:xfrm>
            <a:off x="2506133"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35D4F050-7281-4827-959A-1E1440955A60}"/>
              </a:ext>
            </a:extLst>
          </p:cNvPr>
          <p:cNvCxnSpPr/>
          <p:nvPr/>
        </p:nvCxnSpPr>
        <p:spPr>
          <a:xfrm>
            <a:off x="32723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47D8F453-B1F8-4496-9027-C145B77BF36F}"/>
              </a:ext>
            </a:extLst>
          </p:cNvPr>
          <p:cNvCxnSpPr/>
          <p:nvPr/>
        </p:nvCxnSpPr>
        <p:spPr>
          <a:xfrm>
            <a:off x="40407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82025437-D78D-4BED-B45B-39AF0F58F495}"/>
              </a:ext>
            </a:extLst>
          </p:cNvPr>
          <p:cNvCxnSpPr/>
          <p:nvPr/>
        </p:nvCxnSpPr>
        <p:spPr>
          <a:xfrm>
            <a:off x="48090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14C3F310-9A13-48D4-B004-D3EBFEA9C124}"/>
              </a:ext>
            </a:extLst>
          </p:cNvPr>
          <p:cNvCxnSpPr/>
          <p:nvPr/>
        </p:nvCxnSpPr>
        <p:spPr>
          <a:xfrm>
            <a:off x="55774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A6E8F929-077C-4673-864B-2DE0DC794F2A}"/>
              </a:ext>
            </a:extLst>
          </p:cNvPr>
          <p:cNvCxnSpPr/>
          <p:nvPr/>
        </p:nvCxnSpPr>
        <p:spPr>
          <a:xfrm>
            <a:off x="63457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6FD0E4B6-19B3-411A-AA74-3FEC21AA07CC}"/>
              </a:ext>
            </a:extLst>
          </p:cNvPr>
          <p:cNvCxnSpPr/>
          <p:nvPr/>
        </p:nvCxnSpPr>
        <p:spPr>
          <a:xfrm>
            <a:off x="71141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ED4E5FDE-A914-4176-BA12-D69E379D6C07}"/>
              </a:ext>
            </a:extLst>
          </p:cNvPr>
          <p:cNvCxnSpPr/>
          <p:nvPr/>
        </p:nvCxnSpPr>
        <p:spPr>
          <a:xfrm>
            <a:off x="78824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99C5B024-AF33-487E-9C79-1FCB68091D3F}"/>
              </a:ext>
            </a:extLst>
          </p:cNvPr>
          <p:cNvCxnSpPr/>
          <p:nvPr/>
        </p:nvCxnSpPr>
        <p:spPr>
          <a:xfrm>
            <a:off x="86508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矩形 146">
            <a:extLst>
              <a:ext uri="{FF2B5EF4-FFF2-40B4-BE49-F238E27FC236}">
                <a16:creationId xmlns:a16="http://schemas.microsoft.com/office/drawing/2014/main" id="{6B6721B1-9F18-4D4B-8106-B541C91C665A}"/>
              </a:ext>
            </a:extLst>
          </p:cNvPr>
          <p:cNvSpPr/>
          <p:nvPr/>
        </p:nvSpPr>
        <p:spPr>
          <a:xfrm>
            <a:off x="1947334"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148" name="矩形 147">
            <a:extLst>
              <a:ext uri="{FF2B5EF4-FFF2-40B4-BE49-F238E27FC236}">
                <a16:creationId xmlns:a16="http://schemas.microsoft.com/office/drawing/2014/main" id="{00D512F8-716D-45FE-A225-38C37F7FD27B}"/>
              </a:ext>
            </a:extLst>
          </p:cNvPr>
          <p:cNvSpPr/>
          <p:nvPr/>
        </p:nvSpPr>
        <p:spPr>
          <a:xfrm>
            <a:off x="2719918"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149" name="矩形 148">
            <a:extLst>
              <a:ext uri="{FF2B5EF4-FFF2-40B4-BE49-F238E27FC236}">
                <a16:creationId xmlns:a16="http://schemas.microsoft.com/office/drawing/2014/main" id="{FF08FE55-A606-483F-8588-EFAF7D4DD90E}"/>
              </a:ext>
            </a:extLst>
          </p:cNvPr>
          <p:cNvSpPr/>
          <p:nvPr/>
        </p:nvSpPr>
        <p:spPr>
          <a:xfrm>
            <a:off x="3479800"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150" name="矩形 149">
            <a:extLst>
              <a:ext uri="{FF2B5EF4-FFF2-40B4-BE49-F238E27FC236}">
                <a16:creationId xmlns:a16="http://schemas.microsoft.com/office/drawing/2014/main" id="{6A0A8246-E267-42F7-912D-5CD63BEE5FE6}"/>
              </a:ext>
            </a:extLst>
          </p:cNvPr>
          <p:cNvSpPr/>
          <p:nvPr/>
        </p:nvSpPr>
        <p:spPr>
          <a:xfrm>
            <a:off x="4252384"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151" name="矩形 150">
            <a:extLst>
              <a:ext uri="{FF2B5EF4-FFF2-40B4-BE49-F238E27FC236}">
                <a16:creationId xmlns:a16="http://schemas.microsoft.com/office/drawing/2014/main" id="{00C7CFC7-788D-44A5-ADFA-6AF239E0B6C5}"/>
              </a:ext>
            </a:extLst>
          </p:cNvPr>
          <p:cNvSpPr/>
          <p:nvPr/>
        </p:nvSpPr>
        <p:spPr>
          <a:xfrm>
            <a:off x="5024967"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152" name="矩形 151">
            <a:extLst>
              <a:ext uri="{FF2B5EF4-FFF2-40B4-BE49-F238E27FC236}">
                <a16:creationId xmlns:a16="http://schemas.microsoft.com/office/drawing/2014/main" id="{1A3AA283-76C3-4C30-ADF7-303E3D367B9E}"/>
              </a:ext>
            </a:extLst>
          </p:cNvPr>
          <p:cNvSpPr/>
          <p:nvPr/>
        </p:nvSpPr>
        <p:spPr>
          <a:xfrm>
            <a:off x="5782734"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153" name="矩形 152">
            <a:extLst>
              <a:ext uri="{FF2B5EF4-FFF2-40B4-BE49-F238E27FC236}">
                <a16:creationId xmlns:a16="http://schemas.microsoft.com/office/drawing/2014/main" id="{D3435EDE-59A2-49BA-9137-DE23F523485A}"/>
              </a:ext>
            </a:extLst>
          </p:cNvPr>
          <p:cNvSpPr/>
          <p:nvPr/>
        </p:nvSpPr>
        <p:spPr>
          <a:xfrm>
            <a:off x="6546851"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154" name="矩形 153">
            <a:extLst>
              <a:ext uri="{FF2B5EF4-FFF2-40B4-BE49-F238E27FC236}">
                <a16:creationId xmlns:a16="http://schemas.microsoft.com/office/drawing/2014/main" id="{6CCD40BC-B47A-4705-9749-DBE76880E0E8}"/>
              </a:ext>
            </a:extLst>
          </p:cNvPr>
          <p:cNvSpPr/>
          <p:nvPr/>
        </p:nvSpPr>
        <p:spPr>
          <a:xfrm>
            <a:off x="7321551"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155" name="矩形 154">
            <a:extLst>
              <a:ext uri="{FF2B5EF4-FFF2-40B4-BE49-F238E27FC236}">
                <a16:creationId xmlns:a16="http://schemas.microsoft.com/office/drawing/2014/main" id="{85B5B45B-FE7E-44A8-AE81-B8ACD857DFA7}"/>
              </a:ext>
            </a:extLst>
          </p:cNvPr>
          <p:cNvSpPr/>
          <p:nvPr/>
        </p:nvSpPr>
        <p:spPr>
          <a:xfrm>
            <a:off x="8089900"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156" name="矩形 155">
            <a:extLst>
              <a:ext uri="{FF2B5EF4-FFF2-40B4-BE49-F238E27FC236}">
                <a16:creationId xmlns:a16="http://schemas.microsoft.com/office/drawing/2014/main" id="{6E351D88-87C3-4447-A947-C62E387BAC1E}"/>
              </a:ext>
            </a:extLst>
          </p:cNvPr>
          <p:cNvSpPr/>
          <p:nvPr/>
        </p:nvSpPr>
        <p:spPr>
          <a:xfrm>
            <a:off x="8860367" y="464142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sp>
        <p:nvSpPr>
          <p:cNvPr id="4" name="矩形 3">
            <a:extLst>
              <a:ext uri="{FF2B5EF4-FFF2-40B4-BE49-F238E27FC236}">
                <a16:creationId xmlns:a16="http://schemas.microsoft.com/office/drawing/2014/main" id="{A04AA424-2318-4413-81A1-7EE333DCE59E}"/>
              </a:ext>
            </a:extLst>
          </p:cNvPr>
          <p:cNvSpPr>
            <a:spLocks noChangeArrowheads="1"/>
          </p:cNvSpPr>
          <p:nvPr/>
        </p:nvSpPr>
        <p:spPr bwMode="auto">
          <a:xfrm>
            <a:off x="9836151" y="3970445"/>
            <a:ext cx="397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t>…</a:t>
            </a:r>
            <a:endParaRPr lang="zh-CN" altLang="en-US" sz="2400"/>
          </a:p>
        </p:txBody>
      </p:sp>
      <p:sp>
        <p:nvSpPr>
          <p:cNvPr id="157" name="Rectangle 1">
            <a:extLst>
              <a:ext uri="{FF2B5EF4-FFF2-40B4-BE49-F238E27FC236}">
                <a16:creationId xmlns:a16="http://schemas.microsoft.com/office/drawing/2014/main" id="{85AA111F-2525-4F51-B1C8-B0E627C74884}"/>
              </a:ext>
            </a:extLst>
          </p:cNvPr>
          <p:cNvSpPr>
            <a:spLocks noChangeArrowheads="1"/>
          </p:cNvSpPr>
          <p:nvPr/>
        </p:nvSpPr>
        <p:spPr bwMode="auto">
          <a:xfrm>
            <a:off x="10828867" y="412643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2" name="矩形 1">
            <a:extLst>
              <a:ext uri="{FF2B5EF4-FFF2-40B4-BE49-F238E27FC236}">
                <a16:creationId xmlns:a16="http://schemas.microsoft.com/office/drawing/2014/main" id="{C6645366-75BC-4859-A835-ADB62C2B70BF}"/>
              </a:ext>
            </a:extLst>
          </p:cNvPr>
          <p:cNvSpPr>
            <a:spLocks noChangeArrowheads="1"/>
          </p:cNvSpPr>
          <p:nvPr/>
        </p:nvSpPr>
        <p:spPr bwMode="auto">
          <a:xfrm>
            <a:off x="10816167" y="4126432"/>
            <a:ext cx="660400" cy="35900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sz="1733">
              <a:solidFill>
                <a:srgbClr val="000000"/>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00"/>
                                        <p:tgtEl>
                                          <p:spTgt spid="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wipe(down)">
                                      <p:cBhvr>
                                        <p:cTn id="12" dur="500"/>
                                        <p:tgtEl>
                                          <p:spTgt spid="121"/>
                                        </p:tgtEl>
                                      </p:cBhvr>
                                    </p:animEffect>
                                  </p:childTnLst>
                                </p:cTn>
                              </p:par>
                              <p:par>
                                <p:cTn id="13" presetID="1"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57"/>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path" presetSubtype="0" accel="50000" decel="50000" fill="hold" grpId="0" nodeType="clickEffect">
                                  <p:stCondLst>
                                    <p:cond delay="0"/>
                                  </p:stCondLst>
                                  <p:childTnLst>
                                    <p:animMotion origin="layout" path="M 5E-6 4.81481E-6 L -0.0129 0.31828 " pathEditMode="relative" rAng="0" ptsTypes="AA">
                                      <p:cBhvr>
                                        <p:cTn id="69" dur="2000" fill="hold"/>
                                        <p:tgtEl>
                                          <p:spTgt spid="51"/>
                                        </p:tgtEl>
                                        <p:attrNameLst>
                                          <p:attrName>ppt_x</p:attrName>
                                          <p:attrName>ppt_y</p:attrName>
                                        </p:attrNameLst>
                                      </p:cBhvr>
                                      <p:rCtr x="-651" y="15903"/>
                                    </p:animMotion>
                                  </p:childTnLst>
                                </p:cTn>
                              </p:par>
                              <p:par>
                                <p:cTn id="70" presetID="42" presetClass="path" presetSubtype="0" accel="50000" decel="50000" fill="hold" grpId="0" nodeType="withEffect">
                                  <p:stCondLst>
                                    <p:cond delay="0"/>
                                  </p:stCondLst>
                                  <p:childTnLst>
                                    <p:animMotion origin="layout" path="M 2.70833E-6 4.81481E-6 L -0.00573 0.31828 " pathEditMode="relative" rAng="0" ptsTypes="AA">
                                      <p:cBhvr>
                                        <p:cTn id="71" dur="2000" fill="hold"/>
                                        <p:tgtEl>
                                          <p:spTgt spid="52"/>
                                        </p:tgtEl>
                                        <p:attrNameLst>
                                          <p:attrName>ppt_x</p:attrName>
                                          <p:attrName>ppt_y</p:attrName>
                                        </p:attrNameLst>
                                      </p:cBhvr>
                                      <p:rCtr x="-286" y="15903"/>
                                    </p:animMotion>
                                  </p:childTnLst>
                                </p:cTn>
                              </p:par>
                              <p:par>
                                <p:cTn id="72" presetID="42" presetClass="path" presetSubtype="0" accel="50000" decel="50000" fill="hold" grpId="0" nodeType="withEffect">
                                  <p:stCondLst>
                                    <p:cond delay="0"/>
                                  </p:stCondLst>
                                  <p:childTnLst>
                                    <p:animMotion origin="layout" path="M -2.70833E-6 4.81481E-6 L -0.01666 0.31828 " pathEditMode="relative" rAng="0" ptsTypes="AA">
                                      <p:cBhvr>
                                        <p:cTn id="73" dur="2000" fill="hold"/>
                                        <p:tgtEl>
                                          <p:spTgt spid="53"/>
                                        </p:tgtEl>
                                        <p:attrNameLst>
                                          <p:attrName>ppt_x</p:attrName>
                                          <p:attrName>ppt_y</p:attrName>
                                        </p:attrNameLst>
                                      </p:cBhvr>
                                      <p:rCtr x="-833" y="15903"/>
                                    </p:animMotion>
                                  </p:childTnLst>
                                </p:cTn>
                              </p:par>
                              <p:par>
                                <p:cTn id="74" presetID="42" presetClass="path" presetSubtype="0" accel="50000" decel="50000" fill="hold" grpId="0" nodeType="withEffect">
                                  <p:stCondLst>
                                    <p:cond delay="0"/>
                                  </p:stCondLst>
                                  <p:childTnLst>
                                    <p:animMotion origin="layout" path="M -3.33333E-6 4.81481E-6 L -0.00872 0.31828 " pathEditMode="relative" rAng="0" ptsTypes="AA">
                                      <p:cBhvr>
                                        <p:cTn id="75" dur="2000" fill="hold"/>
                                        <p:tgtEl>
                                          <p:spTgt spid="54"/>
                                        </p:tgtEl>
                                        <p:attrNameLst>
                                          <p:attrName>ppt_x</p:attrName>
                                          <p:attrName>ppt_y</p:attrName>
                                        </p:attrNameLst>
                                      </p:cBhvr>
                                      <p:rCtr x="-443" y="15903"/>
                                    </p:animMotion>
                                  </p:childTnLst>
                                </p:cTn>
                              </p:par>
                              <p:par>
                                <p:cTn id="76" presetID="42" presetClass="path" presetSubtype="0" accel="50000" decel="50000" fill="hold" grpId="0" nodeType="withEffect">
                                  <p:stCondLst>
                                    <p:cond delay="0"/>
                                  </p:stCondLst>
                                  <p:childTnLst>
                                    <p:animMotion origin="layout" path="M 4.58333E-6 4.81481E-6 L -0.00938 0.31828 " pathEditMode="relative" rAng="0" ptsTypes="AA">
                                      <p:cBhvr>
                                        <p:cTn id="77" dur="2000" fill="hold"/>
                                        <p:tgtEl>
                                          <p:spTgt spid="55"/>
                                        </p:tgtEl>
                                        <p:attrNameLst>
                                          <p:attrName>ppt_x</p:attrName>
                                          <p:attrName>ppt_y</p:attrName>
                                        </p:attrNameLst>
                                      </p:cBhvr>
                                      <p:rCtr x="-469" y="15903"/>
                                    </p:animMotion>
                                  </p:childTnLst>
                                </p:cTn>
                              </p:par>
                              <p:par>
                                <p:cTn id="78" presetID="42" presetClass="path" presetSubtype="0" accel="50000" decel="50000" fill="hold" grpId="0" nodeType="withEffect">
                                  <p:stCondLst>
                                    <p:cond delay="0"/>
                                  </p:stCondLst>
                                  <p:childTnLst>
                                    <p:animMotion origin="layout" path="M -4.375E-6 4.81481E-6 L -0.00833 0.31828 " pathEditMode="relative" rAng="0" ptsTypes="AA">
                                      <p:cBhvr>
                                        <p:cTn id="79" dur="2000" fill="hold"/>
                                        <p:tgtEl>
                                          <p:spTgt spid="85"/>
                                        </p:tgtEl>
                                        <p:attrNameLst>
                                          <p:attrName>ppt_x</p:attrName>
                                          <p:attrName>ppt_y</p:attrName>
                                        </p:attrNameLst>
                                      </p:cBhvr>
                                      <p:rCtr x="-417" y="15903"/>
                                    </p:animMotion>
                                  </p:childTnLst>
                                </p:cTn>
                              </p:par>
                              <p:par>
                                <p:cTn id="80" presetID="42" presetClass="path" presetSubtype="0" accel="50000" decel="50000" fill="hold" grpId="0" nodeType="withEffect">
                                  <p:stCondLst>
                                    <p:cond delay="0"/>
                                  </p:stCondLst>
                                  <p:childTnLst>
                                    <p:animMotion origin="layout" path="M -4.16667E-6 4.81481E-6 L -0.00768 0.31828 " pathEditMode="relative" rAng="0" ptsTypes="AA">
                                      <p:cBhvr>
                                        <p:cTn id="81" dur="2000" fill="hold"/>
                                        <p:tgtEl>
                                          <p:spTgt spid="86"/>
                                        </p:tgtEl>
                                        <p:attrNameLst>
                                          <p:attrName>ppt_x</p:attrName>
                                          <p:attrName>ppt_y</p:attrName>
                                        </p:attrNameLst>
                                      </p:cBhvr>
                                      <p:rCtr x="-391" y="15903"/>
                                    </p:animMotion>
                                  </p:childTnLst>
                                </p:cTn>
                              </p:par>
                              <p:par>
                                <p:cTn id="82" presetID="42" presetClass="path" presetSubtype="0" accel="50000" decel="50000" fill="hold" grpId="0" nodeType="withEffect">
                                  <p:stCondLst>
                                    <p:cond delay="0"/>
                                  </p:stCondLst>
                                  <p:childTnLst>
                                    <p:animMotion origin="layout" path="M 3.95833E-6 -3.7037E-6 L -0.00834 0.31829 " pathEditMode="relative" rAng="0" ptsTypes="AA">
                                      <p:cBhvr>
                                        <p:cTn id="83" dur="2000" fill="hold"/>
                                        <p:tgtEl>
                                          <p:spTgt spid="87"/>
                                        </p:tgtEl>
                                        <p:attrNameLst>
                                          <p:attrName>ppt_x</p:attrName>
                                          <p:attrName>ppt_y</p:attrName>
                                        </p:attrNameLst>
                                      </p:cBhvr>
                                      <p:rCtr x="-417" y="15903"/>
                                    </p:animMotion>
                                  </p:childTnLst>
                                </p:cTn>
                              </p:par>
                              <p:par>
                                <p:cTn id="84" presetID="42" presetClass="path" presetSubtype="0" accel="50000" decel="50000" fill="hold" grpId="0" nodeType="withEffect">
                                  <p:stCondLst>
                                    <p:cond delay="0"/>
                                  </p:stCondLst>
                                  <p:childTnLst>
                                    <p:animMotion origin="layout" path="M 6.25E-7 -3.7037E-6 L -0.0099 0.31829 " pathEditMode="relative" rAng="0" ptsTypes="AA">
                                      <p:cBhvr>
                                        <p:cTn id="85" dur="2000" fill="hold"/>
                                        <p:tgtEl>
                                          <p:spTgt spid="90"/>
                                        </p:tgtEl>
                                        <p:attrNameLst>
                                          <p:attrName>ppt_x</p:attrName>
                                          <p:attrName>ppt_y</p:attrName>
                                        </p:attrNameLst>
                                      </p:cBhvr>
                                      <p:rCtr x="-495" y="15903"/>
                                    </p:animMotion>
                                  </p:childTnLst>
                                </p:cTn>
                              </p:par>
                              <p:par>
                                <p:cTn id="86" presetID="42" presetClass="path" presetSubtype="0" accel="50000" decel="50000" fill="hold" grpId="0" nodeType="withEffect">
                                  <p:stCondLst>
                                    <p:cond delay="0"/>
                                  </p:stCondLst>
                                  <p:childTnLst>
                                    <p:animMotion origin="layout" path="M 3.33333E-6 -3.7037E-6 L -0.00938 0.31829 " pathEditMode="relative" rAng="0" ptsTypes="AA">
                                      <p:cBhvr>
                                        <p:cTn id="87" dur="2000" fill="hold"/>
                                        <p:tgtEl>
                                          <p:spTgt spid="91"/>
                                        </p:tgtEl>
                                        <p:attrNameLst>
                                          <p:attrName>ppt_x</p:attrName>
                                          <p:attrName>ppt_y</p:attrName>
                                        </p:attrNameLst>
                                      </p:cBhvr>
                                      <p:rCtr x="-469" y="15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85" grpId="0" animBg="1"/>
      <p:bldP spid="86" grpId="0" animBg="1"/>
      <p:bldP spid="87" grpId="0" animBg="1"/>
      <p:bldP spid="90" grpId="0" animBg="1"/>
      <p:bldP spid="91" grpId="0" animBg="1"/>
      <p:bldP spid="147" grpId="0"/>
      <p:bldP spid="148" grpId="0"/>
      <p:bldP spid="149" grpId="0"/>
      <p:bldP spid="150" grpId="0"/>
      <p:bldP spid="151" grpId="0"/>
      <p:bldP spid="152" grpId="0"/>
      <p:bldP spid="153" grpId="0"/>
      <p:bldP spid="154" grpId="0"/>
      <p:bldP spid="155" grpId="0"/>
      <p:bldP spid="156" grpId="0"/>
      <p:bldP spid="4" grpId="0"/>
      <p:bldP spid="157" grpId="0" animBg="1"/>
      <p:bldP spid="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集合特点、特有</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集合的遍历方式小结</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kumimoji="1"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5420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B88DE6-8EC8-4768-8BE8-190E80AFD2D2}"/>
              </a:ext>
            </a:extLst>
          </p:cNvPr>
          <p:cNvSpPr txBox="1"/>
          <p:nvPr/>
        </p:nvSpPr>
        <p:spPr>
          <a:xfrm>
            <a:off x="1010074" y="1976334"/>
            <a:ext cx="3159905" cy="572849"/>
          </a:xfrm>
          <a:prstGeom prst="rect">
            <a:avLst/>
          </a:prstGeom>
          <a:noFill/>
        </p:spPr>
        <p:txBody>
          <a:bodyPr wrap="square">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集合的特有功能</a:t>
            </a:r>
          </a:p>
        </p:txBody>
      </p:sp>
      <p:sp>
        <p:nvSpPr>
          <p:cNvPr id="7" name="文本框 6">
            <a:extLst>
              <a:ext uri="{FF2B5EF4-FFF2-40B4-BE49-F238E27FC236}">
                <a16:creationId xmlns:a16="http://schemas.microsoft.com/office/drawing/2014/main" id="{90286E07-4024-451F-97ED-3A1FCCC4D200}"/>
              </a:ext>
            </a:extLst>
          </p:cNvPr>
          <p:cNvSpPr txBox="1"/>
          <p:nvPr/>
        </p:nvSpPr>
        <p:spPr>
          <a:xfrm>
            <a:off x="1010074" y="902899"/>
            <a:ext cx="9150802" cy="1073435"/>
          </a:xfrm>
          <a:prstGeom prst="rect">
            <a:avLst/>
          </a:prstGeom>
          <a:noFill/>
        </p:spPr>
        <p:txBody>
          <a:bodyPr wrap="square">
            <a:spAutoFit/>
          </a:bodyPr>
          <a:lstStyle/>
          <a:p>
            <a:pPr>
              <a:lnSpc>
                <a:spcPct val="20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的特点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底层数据结构是双链表，查询慢，首尾操作的速度是极快的，所以多了很多首尾操作的特有</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9" name="表格 8">
            <a:extLst>
              <a:ext uri="{FF2B5EF4-FFF2-40B4-BE49-F238E27FC236}">
                <a16:creationId xmlns:a16="http://schemas.microsoft.com/office/drawing/2014/main" id="{482AC950-0536-41F8-AFC6-40A77B8D4B9F}"/>
              </a:ext>
            </a:extLst>
          </p:cNvPr>
          <p:cNvGraphicFramePr>
            <a:graphicFrameLocks noGrp="1"/>
          </p:cNvGraphicFramePr>
          <p:nvPr>
            <p:extLst>
              <p:ext uri="{D42A27DB-BD31-4B8C-83A1-F6EECF244321}">
                <p14:modId xmlns:p14="http://schemas.microsoft.com/office/powerpoint/2010/main" val="2990744351"/>
              </p:ext>
            </p:extLst>
          </p:nvPr>
        </p:nvGraphicFramePr>
        <p:xfrm>
          <a:off x="1113308" y="2728547"/>
          <a:ext cx="7321243" cy="3276084"/>
        </p:xfrm>
        <a:graphic>
          <a:graphicData uri="http://schemas.openxmlformats.org/drawingml/2006/table">
            <a:tbl>
              <a:tblPr/>
              <a:tblGrid>
                <a:gridCol w="2906465">
                  <a:extLst>
                    <a:ext uri="{9D8B030D-6E8A-4147-A177-3AD203B41FA5}">
                      <a16:colId xmlns:a16="http://schemas.microsoft.com/office/drawing/2014/main" val="1138920238"/>
                    </a:ext>
                  </a:extLst>
                </a:gridCol>
                <a:gridCol w="4414778">
                  <a:extLst>
                    <a:ext uri="{9D8B030D-6E8A-4147-A177-3AD203B41FA5}">
                      <a16:colId xmlns:a16="http://schemas.microsoft.com/office/drawing/2014/main" val="432614512"/>
                    </a:ext>
                  </a:extLst>
                </a:gridCol>
              </a:tblGrid>
              <a:tr h="51778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Consolas" panose="020B0609020204030204" pitchFamily="49" charset="0"/>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Consolas" panose="020B0609020204030204" pitchFamily="49" charset="0"/>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68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void </a:t>
                      </a: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addFirst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​(E e)</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在该列表开头插入指定的元素</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68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void </a:t>
                      </a: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addLast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​(E e)</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将指定的元素追加到此列表的末尾</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87962750"/>
                  </a:ext>
                </a:extLst>
              </a:tr>
              <a:tr h="4468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E </a:t>
                      </a: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getFirst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返回此列表中的第一个元素</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4468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E </a:t>
                      </a: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getLast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返回此列表中的最后一个元素</a:t>
                      </a:r>
                      <a:endPar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779076513"/>
                  </a:ext>
                </a:extLst>
              </a:tr>
              <a:tr h="44682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E </a:t>
                      </a: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removeFirst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从此列表中删除并返回第一个元素</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693474958"/>
                  </a:ext>
                </a:extLst>
              </a:tr>
              <a:tr h="524172">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E </a:t>
                      </a:r>
                      <a:r>
                        <a:rPr kumimoji="0" lang="en-US" altLang="zh-CN" sz="1600" b="0" i="0" u="none" strike="noStrike"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removeLast</a:t>
                      </a: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1219170" rtl="0" eaLnBrk="1" fontAlgn="auto" latinLnBrk="0" hangingPunct="1">
                        <a:lnSpc>
                          <a:spcPct val="150000"/>
                        </a:lnSpc>
                        <a:spcBef>
                          <a:spcPts val="0"/>
                        </a:spcBef>
                        <a:spcAft>
                          <a:spcPts val="0"/>
                        </a:spcAft>
                        <a:buClrTx/>
                        <a:buSzTx/>
                        <a:buFont typeface="Wingdings" pitchFamily="2" charset="2"/>
                        <a:buNone/>
                        <a:tabLst/>
                        <a:defRPr/>
                      </a:pPr>
                      <a:r>
                        <a:rPr lang="zh-CN" altLang="en-US" sz="1600" b="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从此列表中删除并返回最后一个元素</a:t>
                      </a:r>
                      <a:endParaRPr lang="en-US" altLang="zh-CN" sz="1600" b="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99193392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43DB4-1EB9-4DF1-891E-DB17236A1912}"/>
              </a:ext>
            </a:extLst>
          </p:cNvPr>
          <p:cNvSpPr txBox="1"/>
          <p:nvPr/>
        </p:nvSpPr>
        <p:spPr>
          <a:xfrm>
            <a:off x="873124" y="1050328"/>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链表的种类</a:t>
            </a:r>
          </a:p>
        </p:txBody>
      </p:sp>
      <p:sp>
        <p:nvSpPr>
          <p:cNvPr id="72" name="矩形 71">
            <a:extLst>
              <a:ext uri="{FF2B5EF4-FFF2-40B4-BE49-F238E27FC236}">
                <a16:creationId xmlns:a16="http://schemas.microsoft.com/office/drawing/2014/main" id="{4DB8623C-B085-4286-85C6-BFACA60C4CA5}"/>
              </a:ext>
            </a:extLst>
          </p:cNvPr>
          <p:cNvSpPr/>
          <p:nvPr/>
        </p:nvSpPr>
        <p:spPr>
          <a:xfrm>
            <a:off x="953592" y="1994865"/>
            <a:ext cx="415498" cy="1200329"/>
          </a:xfrm>
          <a:prstGeom prst="rect">
            <a:avLst/>
          </a:prstGeom>
        </p:spPr>
        <p:txBody>
          <a:bodyPr wrap="none">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双</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向</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08" name="直接箭头连接符 107">
            <a:extLst>
              <a:ext uri="{FF2B5EF4-FFF2-40B4-BE49-F238E27FC236}">
                <a16:creationId xmlns:a16="http://schemas.microsoft.com/office/drawing/2014/main" id="{4C6F5691-9C78-492D-8D14-FA2BDC5943CD}"/>
              </a:ext>
            </a:extLst>
          </p:cNvPr>
          <p:cNvCxnSpPr/>
          <p:nvPr/>
        </p:nvCxnSpPr>
        <p:spPr>
          <a:xfrm>
            <a:off x="4499397" y="24024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F7BBAEA1-72BA-40D8-B6F8-AD3CA0AF54C0}"/>
              </a:ext>
            </a:extLst>
          </p:cNvPr>
          <p:cNvGrpSpPr>
            <a:grpSpLocks/>
          </p:cNvGrpSpPr>
          <p:nvPr/>
        </p:nvGrpSpPr>
        <p:grpSpPr bwMode="auto">
          <a:xfrm>
            <a:off x="5231764" y="2188631"/>
            <a:ext cx="2772833" cy="577849"/>
            <a:chOff x="3475534" y="3779113"/>
            <a:chExt cx="2079404" cy="433388"/>
          </a:xfrm>
        </p:grpSpPr>
        <p:sp>
          <p:nvSpPr>
            <p:cNvPr id="109" name="矩形 108">
              <a:extLst>
                <a:ext uri="{FF2B5EF4-FFF2-40B4-BE49-F238E27FC236}">
                  <a16:creationId xmlns:a16="http://schemas.microsoft.com/office/drawing/2014/main" id="{787F5578-6CDB-4A05-842F-E27F21E353DB}"/>
                </a:ext>
              </a:extLst>
            </p:cNvPr>
            <p:cNvSpPr/>
            <p:nvPr/>
          </p:nvSpPr>
          <p:spPr>
            <a:xfrm>
              <a:off x="4232691" y="3850550"/>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0" name="矩形 109">
              <a:extLst>
                <a:ext uri="{FF2B5EF4-FFF2-40B4-BE49-F238E27FC236}">
                  <a16:creationId xmlns:a16="http://schemas.microsoft.com/office/drawing/2014/main" id="{F3CDF668-70EF-4B80-A065-6241A42B247D}"/>
                </a:ext>
              </a:extLst>
            </p:cNvPr>
            <p:cNvSpPr/>
            <p:nvPr/>
          </p:nvSpPr>
          <p:spPr>
            <a:xfrm>
              <a:off x="3475534" y="3779113"/>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1" name="矩形 110">
              <a:extLst>
                <a:ext uri="{FF2B5EF4-FFF2-40B4-BE49-F238E27FC236}">
                  <a16:creationId xmlns:a16="http://schemas.microsoft.com/office/drawing/2014/main" id="{F410B5EC-A518-43F1-B988-21A243BA41B0}"/>
                </a:ext>
              </a:extLst>
            </p:cNvPr>
            <p:cNvSpPr/>
            <p:nvPr/>
          </p:nvSpPr>
          <p:spPr>
            <a:xfrm>
              <a:off x="4818416" y="3850550"/>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12" name="矩形 111">
              <a:extLst>
                <a:ext uri="{FF2B5EF4-FFF2-40B4-BE49-F238E27FC236}">
                  <a16:creationId xmlns:a16="http://schemas.microsoft.com/office/drawing/2014/main" id="{805C9086-D149-489F-9778-923C927478D7}"/>
                </a:ext>
              </a:extLst>
            </p:cNvPr>
            <p:cNvSpPr/>
            <p:nvPr/>
          </p:nvSpPr>
          <p:spPr>
            <a:xfrm>
              <a:off x="3502518" y="3850550"/>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grpSp>
      <p:cxnSp>
        <p:nvCxnSpPr>
          <p:cNvPr id="113" name="直接箭头连接符 112">
            <a:extLst>
              <a:ext uri="{FF2B5EF4-FFF2-40B4-BE49-F238E27FC236}">
                <a16:creationId xmlns:a16="http://schemas.microsoft.com/office/drawing/2014/main" id="{06CCDC8C-71BF-4B8D-9CC5-C10A3C931565}"/>
              </a:ext>
            </a:extLst>
          </p:cNvPr>
          <p:cNvCxnSpPr/>
          <p:nvPr/>
        </p:nvCxnSpPr>
        <p:spPr>
          <a:xfrm>
            <a:off x="7970730" y="24024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887B33EF-F01C-4F22-8BD0-D16201854A26}"/>
              </a:ext>
            </a:extLst>
          </p:cNvPr>
          <p:cNvGrpSpPr>
            <a:grpSpLocks/>
          </p:cNvGrpSpPr>
          <p:nvPr/>
        </p:nvGrpSpPr>
        <p:grpSpPr bwMode="auto">
          <a:xfrm>
            <a:off x="8739080" y="2186513"/>
            <a:ext cx="2772833" cy="577851"/>
            <a:chOff x="6105522" y="3778707"/>
            <a:chExt cx="2079404" cy="433388"/>
          </a:xfrm>
        </p:grpSpPr>
        <p:sp>
          <p:nvSpPr>
            <p:cNvPr id="114" name="矩形 113">
              <a:extLst>
                <a:ext uri="{FF2B5EF4-FFF2-40B4-BE49-F238E27FC236}">
                  <a16:creationId xmlns:a16="http://schemas.microsoft.com/office/drawing/2014/main" id="{8C9A7A32-F70C-4011-B90B-8B7761BCAE75}"/>
                </a:ext>
              </a:extLst>
            </p:cNvPr>
            <p:cNvSpPr/>
            <p:nvPr/>
          </p:nvSpPr>
          <p:spPr>
            <a:xfrm>
              <a:off x="6862680" y="3850145"/>
              <a:ext cx="574614" cy="28733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5" name="矩形 114">
              <a:extLst>
                <a:ext uri="{FF2B5EF4-FFF2-40B4-BE49-F238E27FC236}">
                  <a16:creationId xmlns:a16="http://schemas.microsoft.com/office/drawing/2014/main" id="{E2A12274-8FA9-40A6-9FF5-9CA24621D46A}"/>
                </a:ext>
              </a:extLst>
            </p:cNvPr>
            <p:cNvSpPr/>
            <p:nvPr/>
          </p:nvSpPr>
          <p:spPr>
            <a:xfrm>
              <a:off x="6105522" y="3778707"/>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6" name="矩形 115">
              <a:extLst>
                <a:ext uri="{FF2B5EF4-FFF2-40B4-BE49-F238E27FC236}">
                  <a16:creationId xmlns:a16="http://schemas.microsoft.com/office/drawing/2014/main" id="{B39F2CA9-618D-4A1F-9ACA-7AED92C58B18}"/>
                </a:ext>
              </a:extLst>
            </p:cNvPr>
            <p:cNvSpPr/>
            <p:nvPr/>
          </p:nvSpPr>
          <p:spPr>
            <a:xfrm>
              <a:off x="7448404" y="3850145"/>
              <a:ext cx="719062"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A3433E7-F6E2-4EF9-9AAC-56F8BC5B12B9}"/>
                </a:ext>
              </a:extLst>
            </p:cNvPr>
            <p:cNvSpPr/>
            <p:nvPr/>
          </p:nvSpPr>
          <p:spPr>
            <a:xfrm>
              <a:off x="6132507" y="3850145"/>
              <a:ext cx="719061"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sp>
          <p:nvSpPr>
            <p:cNvPr id="122" name="矩形 121">
              <a:extLst>
                <a:ext uri="{FF2B5EF4-FFF2-40B4-BE49-F238E27FC236}">
                  <a16:creationId xmlns:a16="http://schemas.microsoft.com/office/drawing/2014/main" id="{14D431DC-63DF-4825-9886-6B80CA1F0DC5}"/>
                </a:ext>
              </a:extLst>
            </p:cNvPr>
            <p:cNvSpPr/>
            <p:nvPr/>
          </p:nvSpPr>
          <p:spPr bwMode="auto">
            <a:xfrm>
              <a:off x="7535708" y="3850145"/>
              <a:ext cx="576201" cy="288925"/>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grpSp>
        <p:nvGrpSpPr>
          <p:cNvPr id="15" name="组合 14">
            <a:extLst>
              <a:ext uri="{FF2B5EF4-FFF2-40B4-BE49-F238E27FC236}">
                <a16:creationId xmlns:a16="http://schemas.microsoft.com/office/drawing/2014/main" id="{AE276E3F-1C1A-482E-816E-0D9D28B7DFEF}"/>
              </a:ext>
            </a:extLst>
          </p:cNvPr>
          <p:cNvGrpSpPr>
            <a:grpSpLocks/>
          </p:cNvGrpSpPr>
          <p:nvPr/>
        </p:nvGrpSpPr>
        <p:grpSpPr bwMode="auto">
          <a:xfrm>
            <a:off x="1713864" y="2188631"/>
            <a:ext cx="2772833" cy="577849"/>
            <a:chOff x="836834" y="3779838"/>
            <a:chExt cx="2079404" cy="433388"/>
          </a:xfrm>
        </p:grpSpPr>
        <p:sp>
          <p:nvSpPr>
            <p:cNvPr id="103" name="矩形 102">
              <a:extLst>
                <a:ext uri="{FF2B5EF4-FFF2-40B4-BE49-F238E27FC236}">
                  <a16:creationId xmlns:a16="http://schemas.microsoft.com/office/drawing/2014/main" id="{944CE170-BD16-400C-B21D-7C64408A03A2}"/>
                </a:ext>
              </a:extLst>
            </p:cNvPr>
            <p:cNvSpPr/>
            <p:nvPr/>
          </p:nvSpPr>
          <p:spPr>
            <a:xfrm>
              <a:off x="1593991" y="3851275"/>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04" name="矩形 103">
              <a:extLst>
                <a:ext uri="{FF2B5EF4-FFF2-40B4-BE49-F238E27FC236}">
                  <a16:creationId xmlns:a16="http://schemas.microsoft.com/office/drawing/2014/main" id="{5AD231AD-DE7D-4201-BEBF-EE1D7A16B080}"/>
                </a:ext>
              </a:extLst>
            </p:cNvPr>
            <p:cNvSpPr/>
            <p:nvPr/>
          </p:nvSpPr>
          <p:spPr>
            <a:xfrm>
              <a:off x="836834" y="3779838"/>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6" name="矩形 105">
              <a:extLst>
                <a:ext uri="{FF2B5EF4-FFF2-40B4-BE49-F238E27FC236}">
                  <a16:creationId xmlns:a16="http://schemas.microsoft.com/office/drawing/2014/main" id="{CF916636-1CB2-4284-B9BA-BFFDE2C6B95E}"/>
                </a:ext>
              </a:extLst>
            </p:cNvPr>
            <p:cNvSpPr/>
            <p:nvPr/>
          </p:nvSpPr>
          <p:spPr>
            <a:xfrm>
              <a:off x="2179716" y="3851275"/>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07" name="矩形 106">
              <a:extLst>
                <a:ext uri="{FF2B5EF4-FFF2-40B4-BE49-F238E27FC236}">
                  <a16:creationId xmlns:a16="http://schemas.microsoft.com/office/drawing/2014/main" id="{EA7F659E-7E7E-4E12-B292-A0BFAC932D88}"/>
                </a:ext>
              </a:extLst>
            </p:cNvPr>
            <p:cNvSpPr/>
            <p:nvPr/>
          </p:nvSpPr>
          <p:spPr>
            <a:xfrm>
              <a:off x="863818" y="3851275"/>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66364DEF-9453-4381-8B74-244ACB87EBA3}"/>
                </a:ext>
              </a:extLst>
            </p:cNvPr>
            <p:cNvSpPr/>
            <p:nvPr/>
          </p:nvSpPr>
          <p:spPr bwMode="auto">
            <a:xfrm>
              <a:off x="935249" y="3851275"/>
              <a:ext cx="576201" cy="28892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cxnSp>
        <p:nvCxnSpPr>
          <p:cNvPr id="124" name="直接箭头连接符 123">
            <a:extLst>
              <a:ext uri="{FF2B5EF4-FFF2-40B4-BE49-F238E27FC236}">
                <a16:creationId xmlns:a16="http://schemas.microsoft.com/office/drawing/2014/main" id="{1E883D2F-1E57-433C-AFF7-6D4668553B67}"/>
              </a:ext>
            </a:extLst>
          </p:cNvPr>
          <p:cNvCxnSpPr/>
          <p:nvPr/>
        </p:nvCxnSpPr>
        <p:spPr>
          <a:xfrm flipH="1">
            <a:off x="4440131" y="2595030"/>
            <a:ext cx="79163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66F74934-B28A-4DF4-8F60-52D6AE98784C}"/>
              </a:ext>
            </a:extLst>
          </p:cNvPr>
          <p:cNvCxnSpPr/>
          <p:nvPr/>
        </p:nvCxnSpPr>
        <p:spPr>
          <a:xfrm flipH="1">
            <a:off x="8004596" y="2595030"/>
            <a:ext cx="73448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C06529F5-F268-4A22-867D-C244CF9221C2}"/>
              </a:ext>
            </a:extLst>
          </p:cNvPr>
          <p:cNvCxnSpPr/>
          <p:nvPr/>
        </p:nvCxnSpPr>
        <p:spPr>
          <a:xfrm>
            <a:off x="1713864" y="2882897"/>
            <a:ext cx="100118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B65DB4E4-065E-4816-99C9-DCAC8AD1522A}"/>
              </a:ext>
            </a:extLst>
          </p:cNvPr>
          <p:cNvCxnSpPr/>
          <p:nvPr/>
        </p:nvCxnSpPr>
        <p:spPr>
          <a:xfrm flipH="1">
            <a:off x="1713864" y="3039530"/>
            <a:ext cx="9969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160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wipe(left)">
                                      <p:cBhvr>
                                        <p:cTn id="19" dur="500"/>
                                        <p:tgtEl>
                                          <p:spTgt spid="113"/>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wipe(left)">
                                      <p:cBhvr>
                                        <p:cTn id="27" dur="500"/>
                                        <p:tgtEl>
                                          <p:spTgt spid="1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25"/>
                                        </p:tgtEl>
                                        <p:attrNameLst>
                                          <p:attrName>style.visibility</p:attrName>
                                        </p:attrNameLst>
                                      </p:cBhvr>
                                      <p:to>
                                        <p:strVal val="visible"/>
                                      </p:to>
                                    </p:set>
                                    <p:animEffect transition="in" filter="wipe(right)">
                                      <p:cBhvr>
                                        <p:cTn id="32" dur="500"/>
                                        <p:tgtEl>
                                          <p:spTgt spid="1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right)">
                                      <p:cBhvr>
                                        <p:cTn id="37" dur="500"/>
                                        <p:tgtEl>
                                          <p:spTgt spid="1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127"/>
                                        </p:tgtEl>
                                        <p:attrNameLst>
                                          <p:attrName>style.visibility</p:attrName>
                                        </p:attrNameLst>
                                      </p:cBhvr>
                                      <p:to>
                                        <p:strVal val="visible"/>
                                      </p:to>
                                    </p:set>
                                    <p:animEffect transition="in" filter="wipe(right)">
                                      <p:cBhvr>
                                        <p:cTn id="42" dur="500"/>
                                        <p:tgtEl>
                                          <p:spTgt spid="1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26785" y="959178"/>
            <a:ext cx="5973761" cy="4256405"/>
          </a:xfrm>
        </p:spPr>
        <p:txBody>
          <a:bodyPr/>
          <a:lstStyle/>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813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7" end="7"/>
                                            </p:txEl>
                                          </p:spTgt>
                                        </p:tgtEl>
                                      </p:cBhvr>
                                    </p:animEffect>
                                    <p:animScale>
                                      <p:cBhvr>
                                        <p:cTn id="7" dur="250" autoRev="1" fill="hold"/>
                                        <p:tgtEl>
                                          <p:spTgt spid="2">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1"/>
          </p:nvPr>
        </p:nvSpPr>
        <p:spPr>
          <a:xfrm>
            <a:off x="3602420" y="1828800"/>
            <a:ext cx="7732987" cy="1733234"/>
          </a:xfrm>
        </p:spPr>
        <p:txBody>
          <a:bodyPr/>
          <a:lstStyle/>
          <a:p>
            <a:r>
              <a:rPr lang="zh-CN" altLang="en-US" sz="1800" b="1" dirty="0">
                <a:solidFill>
                  <a:srgbClr val="333333"/>
                </a:solidFill>
              </a:rPr>
              <a:t>从集合中的一批元素中找出某些数据并删除，如何操作</a:t>
            </a:r>
            <a:r>
              <a:rPr lang="zh-CN" altLang="en-US" b="1" dirty="0">
                <a:solidFill>
                  <a:srgbClr val="333333"/>
                </a:solidFill>
              </a:rPr>
              <a:t>？是否存在问题呢 ？</a:t>
            </a:r>
            <a:endParaRPr lang="zh-CN" altLang="en-US" b="1" dirty="0"/>
          </a:p>
        </p:txBody>
      </p:sp>
      <p:pic>
        <p:nvPicPr>
          <p:cNvPr id="4" name="Picture 2">
            <a:extLst>
              <a:ext uri="{FF2B5EF4-FFF2-40B4-BE49-F238E27FC236}">
                <a16:creationId xmlns:a16="http://schemas.microsoft.com/office/drawing/2014/main" id="{496B50B9-1A7D-4A7A-8162-2F2562B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17" y="1765738"/>
            <a:ext cx="2475793" cy="229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6541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867F08B-D7E9-4068-A27A-CF85F8883FD1}"/>
              </a:ext>
            </a:extLst>
          </p:cNvPr>
          <p:cNvSpPr txBox="1"/>
          <p:nvPr/>
        </p:nvSpPr>
        <p:spPr>
          <a:xfrm>
            <a:off x="848724" y="1258738"/>
            <a:ext cx="4171951"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问题引出</a:t>
            </a:r>
          </a:p>
        </p:txBody>
      </p:sp>
      <p:sp>
        <p:nvSpPr>
          <p:cNvPr id="28" name="Rectangle 1">
            <a:extLst>
              <a:ext uri="{FF2B5EF4-FFF2-40B4-BE49-F238E27FC236}">
                <a16:creationId xmlns:a16="http://schemas.microsoft.com/office/drawing/2014/main" id="{091EBBE5-7DF5-4789-ABCB-62A562804D8C}"/>
              </a:ext>
            </a:extLst>
          </p:cNvPr>
          <p:cNvSpPr>
            <a:spLocks noChangeArrowheads="1"/>
          </p:cNvSpPr>
          <p:nvPr/>
        </p:nvSpPr>
        <p:spPr bwMode="auto">
          <a:xfrm>
            <a:off x="848724" y="775816"/>
            <a:ext cx="10402554" cy="29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200000"/>
              </a:lnSpc>
              <a:buFont typeface="Wingdings" panose="05000000000000000000" pitchFamily="2" charset="2"/>
              <a:buChar char="l"/>
              <a:defRPr/>
            </a:pP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当我们从集合中找出某个元素并删除的时候可能出现一种并发修改异常问题。</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61992" lvl="1" indent="-304792">
              <a:lnSpc>
                <a:spcPct val="200000"/>
              </a:lnSpc>
              <a:buFont typeface="Wingdings" panose="05000000000000000000" pitchFamily="2" charset="2"/>
              <a:buChar char="n"/>
              <a:defRPr/>
            </a:pPr>
            <a:endPar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B5031986-48FA-4D4D-86DC-2275F1094F1F}"/>
              </a:ext>
            </a:extLst>
          </p:cNvPr>
          <p:cNvSpPr txBox="1"/>
          <p:nvPr/>
        </p:nvSpPr>
        <p:spPr>
          <a:xfrm>
            <a:off x="848724" y="2431196"/>
            <a:ext cx="6096000" cy="572849"/>
          </a:xfrm>
          <a:prstGeom prst="rect">
            <a:avLst/>
          </a:prstGeom>
          <a:noFill/>
        </p:spPr>
        <p:txBody>
          <a:bodyPr wrap="square">
            <a:spAutoFit/>
          </a:bodyPr>
          <a:lstStyle/>
          <a:p>
            <a:pPr>
              <a:lnSpc>
                <a:spcPct val="200000"/>
              </a:lnSpc>
              <a:defRPr/>
            </a:pPr>
            <a:r>
              <a:rPr lang="zh-CN" altLang="en-US"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哪些遍历存在问题？</a:t>
            </a:r>
            <a:endParaRPr lang="en-US" altLang="zh-CN" sz="18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C3D2BEEA-504C-4F33-9A0A-DCB2FF3033FE}"/>
              </a:ext>
            </a:extLst>
          </p:cNvPr>
          <p:cNvSpPr txBox="1"/>
          <p:nvPr/>
        </p:nvSpPr>
        <p:spPr>
          <a:xfrm>
            <a:off x="848724" y="2964736"/>
            <a:ext cx="9250316" cy="1011880"/>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迭代器遍历集合且直接用集合删除元素的时候可能出现。</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循环遍历集合且直接用集合删除元素的时候可能出现。</a:t>
            </a:r>
            <a:endPar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B879A283-815D-4F0D-803C-ABA6CB92D84C}"/>
              </a:ext>
            </a:extLst>
          </p:cNvPr>
          <p:cNvSpPr txBox="1"/>
          <p:nvPr/>
        </p:nvSpPr>
        <p:spPr>
          <a:xfrm>
            <a:off x="848724" y="4005901"/>
            <a:ext cx="6096000" cy="572849"/>
          </a:xfrm>
          <a:prstGeom prst="rect">
            <a:avLst/>
          </a:prstGeom>
          <a:noFill/>
        </p:spPr>
        <p:txBody>
          <a:bodyPr wrap="square">
            <a:spAutoFit/>
          </a:bodyPr>
          <a:lstStyle/>
          <a:p>
            <a:pPr>
              <a:lnSpc>
                <a:spcPct val="200000"/>
              </a:lnSpc>
              <a:defRPr/>
            </a:pPr>
            <a:r>
              <a:rPr lang="zh-CN" altLang="en-US"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哪种遍历且删除元素不出问题</a:t>
            </a:r>
            <a:endParaRPr lang="en-US" altLang="zh-CN" sz="18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26329737-1B2F-4E2E-9261-365354896641}"/>
              </a:ext>
            </a:extLst>
          </p:cNvPr>
          <p:cNvSpPr txBox="1"/>
          <p:nvPr/>
        </p:nvSpPr>
        <p:spPr>
          <a:xfrm>
            <a:off x="848724" y="4473487"/>
            <a:ext cx="9250316" cy="1011880"/>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迭代器遍历集合但是用迭代器自己的删除方法操作可以解决。</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循环遍历并删除元素不会存在这个问题。</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042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8" grpId="0"/>
      <p:bldP spid="6" grpId="0"/>
      <p:bldP spid="8" grpId="0"/>
      <p:bldP spid="9" grpId="0"/>
      <p:bldP spid="1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5254" y="1400613"/>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泛型的概述和优势</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自定义泛型类</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自定义泛型方法</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自定义泛型接口</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泛型通配符、上下限</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6648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31360" y="1173480"/>
            <a:ext cx="7335520" cy="4511040"/>
          </a:xfrm>
        </p:spPr>
        <p:txBody>
          <a:bodyPr/>
          <a:lstStyle/>
          <a:p>
            <a:pPr marL="0" indent="0">
              <a:buNone/>
              <a:defRPr/>
            </a:pPr>
            <a:r>
              <a:rPr lang="en-US" altLang="zh-CN" dirty="0">
                <a:solidFill>
                  <a:schemeClr val="tx1">
                    <a:lumMod val="85000"/>
                    <a:lumOff val="15000"/>
                  </a:schemeClr>
                </a:solidFill>
              </a:rPr>
              <a:t>1</a:t>
            </a:r>
            <a:r>
              <a:rPr lang="zh-CN" altLang="en-US" dirty="0">
                <a:solidFill>
                  <a:schemeClr val="tx1">
                    <a:lumMod val="85000"/>
                    <a:lumOff val="15000"/>
                  </a:schemeClr>
                </a:solidFill>
              </a:rPr>
              <a:t>、集合的代表是？</a:t>
            </a:r>
            <a:endParaRPr lang="en-US" altLang="zh-CN" dirty="0">
              <a:solidFill>
                <a:schemeClr val="tx1">
                  <a:lumMod val="85000"/>
                  <a:lumOff val="15000"/>
                </a:schemeClr>
              </a:solidFill>
            </a:endParaRPr>
          </a:p>
          <a:p>
            <a:pPr marL="1162020" lvl="2" indent="-285750">
              <a:lnSpc>
                <a:spcPct val="200000"/>
              </a:lnSpc>
              <a:buFont typeface="Wingdings" panose="05000000000000000000" pitchFamily="2" charset="2"/>
              <a:buChar char="l"/>
              <a:defRPr/>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en-US" altLang="zh-CN" dirty="0">
                <a:solidFill>
                  <a:schemeClr val="tx1">
                    <a:lumMod val="85000"/>
                    <a:lumOff val="15000"/>
                  </a:schemeClr>
                </a:solidFill>
              </a:rPr>
              <a:t>2</a:t>
            </a:r>
            <a:r>
              <a:rPr lang="zh-CN" altLang="en-US" dirty="0">
                <a:solidFill>
                  <a:schemeClr val="tx1">
                    <a:lumMod val="85000"/>
                    <a:lumOff val="15000"/>
                  </a:schemeClr>
                </a:solidFill>
              </a:rPr>
              <a:t>、</a:t>
            </a:r>
            <a:r>
              <a:rPr lang="en-US" altLang="zh-CN" dirty="0">
                <a:solidFill>
                  <a:schemeClr val="tx1">
                    <a:lumMod val="85000"/>
                    <a:lumOff val="15000"/>
                  </a:schemeClr>
                </a:solidFill>
              </a:rPr>
              <a:t>Collection</a:t>
            </a:r>
            <a:r>
              <a:rPr lang="zh-CN" altLang="en-US" dirty="0">
                <a:solidFill>
                  <a:schemeClr val="tx1">
                    <a:lumMod val="85000"/>
                    <a:lumOff val="15000"/>
                  </a:schemeClr>
                </a:solidFill>
              </a:rPr>
              <a:t>集合分了哪</a:t>
            </a:r>
            <a:r>
              <a:rPr lang="en-US" altLang="zh-CN" dirty="0">
                <a:solidFill>
                  <a:schemeClr val="tx1">
                    <a:lumMod val="85000"/>
                    <a:lumOff val="15000"/>
                  </a:schemeClr>
                </a:solidFill>
              </a:rPr>
              <a:t>2</a:t>
            </a:r>
            <a:r>
              <a:rPr lang="zh-CN" altLang="en-US" dirty="0">
                <a:solidFill>
                  <a:schemeClr val="tx1">
                    <a:lumMod val="85000"/>
                    <a:lumOff val="15000"/>
                  </a:schemeClr>
                </a:solidFill>
              </a:rPr>
              <a:t>大常用的集合体系？</a:t>
            </a:r>
            <a:endParaRPr lang="en-US" altLang="zh-CN" dirty="0">
              <a:solidFill>
                <a:schemeClr val="tx1">
                  <a:lumMod val="85000"/>
                  <a:lumOff val="15000"/>
                </a:schemeClr>
              </a:solidFill>
            </a:endParaRPr>
          </a:p>
          <a:p>
            <a:pPr marL="1162020" lvl="2"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List系列集合：添加的元素是有序、可重复、有索引。</a:t>
            </a:r>
          </a:p>
          <a:p>
            <a:pPr marL="1162020" lvl="2"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Set系列集合：添加的元素是无序、不重复、无索引。</a:t>
            </a:r>
          </a:p>
          <a:p>
            <a:pPr marL="0" indent="0">
              <a:buNone/>
              <a:defRPr/>
            </a:pPr>
            <a:r>
              <a:rPr lang="en-US" altLang="zh-CN" dirty="0">
                <a:solidFill>
                  <a:schemeClr val="tx1">
                    <a:lumMod val="85000"/>
                    <a:lumOff val="15000"/>
                  </a:schemeClr>
                </a:solidFill>
              </a:rPr>
              <a:t>3</a:t>
            </a:r>
            <a:r>
              <a:rPr lang="zh-CN" altLang="en-US" dirty="0">
                <a:solidFill>
                  <a:schemeClr val="tx1">
                    <a:lumMod val="85000"/>
                    <a:lumOff val="15000"/>
                  </a:schemeClr>
                </a:solidFill>
              </a:rPr>
              <a:t>、如何约定集合存储数据的类型，需要注意什么？</a:t>
            </a:r>
            <a:endParaRPr lang="en-US" altLang="zh-CN" dirty="0">
              <a:solidFill>
                <a:schemeClr val="tx1">
                  <a:lumMod val="85000"/>
                  <a:lumOff val="15000"/>
                </a:schemeClr>
              </a:solidFill>
            </a:endParaRPr>
          </a:p>
          <a:p>
            <a:pPr marL="1162020" lvl="2"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集合支持泛型。</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162020" lvl="2"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集合和泛型不支持基本类型，只支持引用数据类型。</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5145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F359E3-0E4C-4FBE-BC4B-2AE83C4497E5}"/>
              </a:ext>
            </a:extLst>
          </p:cNvPr>
          <p:cNvSpPr txBox="1"/>
          <p:nvPr/>
        </p:nvSpPr>
        <p:spPr>
          <a:xfrm>
            <a:off x="674226" y="979366"/>
            <a:ext cx="4686300" cy="676724"/>
          </a:xfrm>
          <a:prstGeom prst="rect">
            <a:avLst/>
          </a:prstGeom>
          <a:noFill/>
        </p:spPr>
        <p:txBody>
          <a:bodyPr>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泛型概述</a:t>
            </a:r>
          </a:p>
        </p:txBody>
      </p:sp>
      <p:sp>
        <p:nvSpPr>
          <p:cNvPr id="11" name="TextBox 10">
            <a:extLst>
              <a:ext uri="{FF2B5EF4-FFF2-40B4-BE49-F238E27FC236}">
                <a16:creationId xmlns:a16="http://schemas.microsoft.com/office/drawing/2014/main" id="{3CF5D1FB-D307-4A5A-9F54-038FEE916956}"/>
              </a:ext>
            </a:extLst>
          </p:cNvPr>
          <p:cNvSpPr txBox="1"/>
          <p:nvPr/>
        </p:nvSpPr>
        <p:spPr>
          <a:xfrm>
            <a:off x="674226" y="1595929"/>
            <a:ext cx="10657416" cy="3689536"/>
          </a:xfrm>
          <a:prstGeom prst="rect">
            <a:avLst/>
          </a:prstGeom>
          <a:noFill/>
        </p:spPr>
        <p:txBody>
          <a:bodyPr>
            <a:spAutoFit/>
          </a:bodyPr>
          <a:lstStyle/>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JDK5</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中引入的特性，可以在编译阶段约束操作的数据类型，并进行检查。</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泛型的格式：</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数据类型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注意：泛型只能支持引用数据类型。</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集合体系的全部接口和实现类都是支持泛型的使用的。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泛型的好处：</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统一数据类型。</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把运行时期的问题提前到了编译期间，避免了强制类型转换可能出现的异常，因为编译阶段类型就能确定下来。</a:t>
            </a:r>
          </a:p>
        </p:txBody>
      </p:sp>
    </p:spTree>
    <p:extLst>
      <p:ext uri="{BB962C8B-B14F-4D97-AF65-F5344CB8AC3E}">
        <p14:creationId xmlns:p14="http://schemas.microsoft.com/office/powerpoint/2010/main" val="738598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B73E279-C767-4BBE-8D4A-FA83B10B7200}"/>
              </a:ext>
            </a:extLst>
          </p:cNvPr>
          <p:cNvSpPr txBox="1"/>
          <p:nvPr/>
        </p:nvSpPr>
        <p:spPr>
          <a:xfrm>
            <a:off x="968657" y="1148628"/>
            <a:ext cx="10657416" cy="2058320"/>
          </a:xfrm>
          <a:prstGeom prst="rect">
            <a:avLst/>
          </a:prstGeom>
          <a:noFill/>
        </p:spPr>
        <p:txBody>
          <a:bodyPr>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泛型可以在很多地方进行定义</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lnSpc>
                <a:spcPct val="20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类后面</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方法申明上</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接口后面</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连接符 3">
            <a:extLst>
              <a:ext uri="{FF2B5EF4-FFF2-40B4-BE49-F238E27FC236}">
                <a16:creationId xmlns:a16="http://schemas.microsoft.com/office/drawing/2014/main" id="{084DA609-3896-445F-9851-5EB1CC106FFD}"/>
              </a:ext>
            </a:extLst>
          </p:cNvPr>
          <p:cNvCxnSpPr/>
          <p:nvPr/>
        </p:nvCxnSpPr>
        <p:spPr>
          <a:xfrm>
            <a:off x="3328317" y="1990964"/>
            <a:ext cx="1056216"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95B8250-B835-4D00-B94D-492C0D044E86}"/>
              </a:ext>
            </a:extLst>
          </p:cNvPr>
          <p:cNvCxnSpPr/>
          <p:nvPr/>
        </p:nvCxnSpPr>
        <p:spPr>
          <a:xfrm>
            <a:off x="3328317" y="2482650"/>
            <a:ext cx="1056216"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24F18A8-DAE3-40AB-8E28-512E33202D63}"/>
              </a:ext>
            </a:extLst>
          </p:cNvPr>
          <p:cNvCxnSpPr/>
          <p:nvPr/>
        </p:nvCxnSpPr>
        <p:spPr>
          <a:xfrm>
            <a:off x="3328317" y="3028727"/>
            <a:ext cx="1056216"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AEAC42E-4D15-41A8-923E-0857AC9CDF51}"/>
              </a:ext>
            </a:extLst>
          </p:cNvPr>
          <p:cNvSpPr/>
          <p:nvPr/>
        </p:nvSpPr>
        <p:spPr>
          <a:xfrm>
            <a:off x="4575034" y="1702625"/>
            <a:ext cx="1248833" cy="1504323"/>
          </a:xfrm>
          <a:prstGeom prst="rect">
            <a:avLst/>
          </a:prstGeom>
        </p:spPr>
        <p:txBody>
          <a:bodyPr>
            <a:spAutoFit/>
          </a:bodyPr>
          <a:lstStyle/>
          <a:p>
            <a:pPr>
              <a:lnSpc>
                <a:spcPct val="20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泛型方法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泛型接口</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5254" y="1400613"/>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泛型的概述和优势</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自定义泛型类</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自定义泛型方法</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自定义泛型接口</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泛型通配符、上下限</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424530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4EEB8D7-EA62-4CE0-A739-2D7C847F944A}"/>
              </a:ext>
            </a:extLst>
          </p:cNvPr>
          <p:cNvSpPr txBox="1"/>
          <p:nvPr/>
        </p:nvSpPr>
        <p:spPr>
          <a:xfrm>
            <a:off x="1021725" y="4495111"/>
            <a:ext cx="9326565" cy="1504323"/>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模拟ArrayList集合自定义一个集合MyArrayList集合</a:t>
            </a: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完成添加和删除功能的泛型设计即可</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38CB1E82-9CC3-46E0-B0E1-2135249EAAB9}"/>
              </a:ext>
            </a:extLst>
          </p:cNvPr>
          <p:cNvSpPr txBox="1"/>
          <p:nvPr/>
        </p:nvSpPr>
        <p:spPr>
          <a:xfrm>
            <a:off x="1160754" y="2482727"/>
            <a:ext cx="4254702"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范例：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MyArrayList</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&lt;T&gt; {  }</a:t>
            </a:r>
          </a:p>
        </p:txBody>
      </p:sp>
      <p:sp>
        <p:nvSpPr>
          <p:cNvPr id="12" name="文本框 11">
            <a:extLst>
              <a:ext uri="{FF2B5EF4-FFF2-40B4-BE49-F238E27FC236}">
                <a16:creationId xmlns:a16="http://schemas.microsoft.com/office/drawing/2014/main" id="{B6B0ED2E-8D16-43F5-BF5F-E1D1AE699E92}"/>
              </a:ext>
            </a:extLst>
          </p:cNvPr>
          <p:cNvSpPr txBox="1"/>
          <p:nvPr/>
        </p:nvSpPr>
        <p:spPr>
          <a:xfrm>
            <a:off x="1021725" y="2912603"/>
            <a:ext cx="10401300"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此处泛型变量</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可以随便写为任意标识，常见的如</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文本框 16">
            <a:extLst>
              <a:ext uri="{FF2B5EF4-FFF2-40B4-BE49-F238E27FC236}">
                <a16:creationId xmlns:a16="http://schemas.microsoft.com/office/drawing/2014/main" id="{7974C872-FE33-4B92-AC3D-7875B471FE21}"/>
              </a:ext>
            </a:extLst>
          </p:cNvPr>
          <p:cNvSpPr txBox="1"/>
          <p:nvPr/>
        </p:nvSpPr>
        <p:spPr>
          <a:xfrm>
            <a:off x="1023497" y="771499"/>
            <a:ext cx="6097772" cy="1680845"/>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泛型类的</a:t>
            </a: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9B77DC4-E2A2-4EAD-94CA-284F84BA9FC8}"/>
              </a:ext>
            </a:extLst>
          </p:cNvPr>
          <p:cNvSpPr txBox="1"/>
          <p:nvPr/>
        </p:nvSpPr>
        <p:spPr>
          <a:xfrm>
            <a:off x="1023497" y="1339805"/>
            <a:ext cx="7887316"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定义类</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时同时定义了泛型的类</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就是泛型类。</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泛型类的格式：修饰符 class 类名&lt;泛型变量&gt;{</a:t>
            </a: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20">
            <a:extLst>
              <a:ext uri="{FF2B5EF4-FFF2-40B4-BE49-F238E27FC236}">
                <a16:creationId xmlns:a16="http://schemas.microsoft.com/office/drawing/2014/main" id="{AFF3ADEB-59D5-4FDC-B7C1-559F5BDAA294}"/>
              </a:ext>
            </a:extLst>
          </p:cNvPr>
          <p:cNvSpPr txBox="1"/>
          <p:nvPr/>
        </p:nvSpPr>
        <p:spPr>
          <a:xfrm>
            <a:off x="1021725" y="3922262"/>
            <a:ext cx="6097772" cy="572849"/>
          </a:xfrm>
          <a:prstGeom prst="rect">
            <a:avLst/>
          </a:prstGeom>
          <a:noFill/>
        </p:spPr>
        <p:txBody>
          <a:bodyPr wrap="square">
            <a:spAutoFit/>
          </a:bodyPr>
          <a:lstStyle/>
          <a:p>
            <a:pPr>
              <a:lnSpc>
                <a:spcPct val="200000"/>
              </a:lnSpc>
            </a:pP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课程案例导学</a:t>
            </a:r>
            <a:endPar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Rectangle 3">
            <a:extLst>
              <a:ext uri="{FF2B5EF4-FFF2-40B4-BE49-F238E27FC236}">
                <a16:creationId xmlns:a16="http://schemas.microsoft.com/office/drawing/2014/main" id="{E694DA38-94F3-40FA-80EB-186E182A17F4}"/>
              </a:ext>
            </a:extLst>
          </p:cNvPr>
          <p:cNvSpPr>
            <a:spLocks noChangeArrowheads="1"/>
          </p:cNvSpPr>
          <p:nvPr/>
        </p:nvSpPr>
        <p:spPr bwMode="auto">
          <a:xfrm>
            <a:off x="1021725" y="5606450"/>
            <a:ext cx="5460149" cy="519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把出现泛型变量的地方全部替换成传输的真实数据类型。</a:t>
            </a:r>
          </a:p>
        </p:txBody>
      </p:sp>
      <p:sp>
        <p:nvSpPr>
          <p:cNvPr id="25" name="文本框 24">
            <a:extLst>
              <a:ext uri="{FF2B5EF4-FFF2-40B4-BE49-F238E27FC236}">
                <a16:creationId xmlns:a16="http://schemas.microsoft.com/office/drawing/2014/main" id="{9127D631-147D-4990-A48C-DE42D3CCBD1F}"/>
              </a:ext>
            </a:extLst>
          </p:cNvPr>
          <p:cNvSpPr txBox="1"/>
          <p:nvPr/>
        </p:nvSpPr>
        <p:spPr>
          <a:xfrm>
            <a:off x="1023497" y="5096464"/>
            <a:ext cx="6096000" cy="572849"/>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泛型类的</a:t>
            </a:r>
            <a:r>
              <a:rPr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2E2276D2-4489-49E6-9814-E0982DA478C3}"/>
              </a:ext>
            </a:extLst>
          </p:cNvPr>
          <p:cNvSpPr txBox="1"/>
          <p:nvPr/>
        </p:nvSpPr>
        <p:spPr>
          <a:xfrm>
            <a:off x="1025269" y="3374320"/>
            <a:ext cx="6096000"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en-US"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编译阶段可以指定数据类型，类似于集合的作用。</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fade">
                                      <p:cBhvr>
                                        <p:cTn id="22" dur="500"/>
                                        <p:tgtEl>
                                          <p:spTgt spid="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C556BE-7181-43BE-B884-87A9FC086B8E}"/>
              </a:ext>
            </a:extLst>
          </p:cNvPr>
          <p:cNvSpPr>
            <a:spLocks noChangeArrowheads="1"/>
          </p:cNvSpPr>
          <p:nvPr/>
        </p:nvSpPr>
        <p:spPr bwMode="auto">
          <a:xfrm>
            <a:off x="4643120" y="2146896"/>
            <a:ext cx="7203440" cy="5728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1</a:t>
            </a:r>
            <a:r>
              <a:rPr kumimoji="0" lang="zh-CN" altLang="en-US"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泛型类的核心思想：</a:t>
            </a:r>
            <a:endParaRPr kumimoji="0" lang="en-US"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文本框 2">
            <a:extLst>
              <a:ext uri="{FF2B5EF4-FFF2-40B4-BE49-F238E27FC236}">
                <a16:creationId xmlns:a16="http://schemas.microsoft.com/office/drawing/2014/main" id="{B091D225-63BD-4B17-A9B2-7174A0665032}"/>
              </a:ext>
            </a:extLst>
          </p:cNvPr>
          <p:cNvSpPr txBox="1"/>
          <p:nvPr/>
        </p:nvSpPr>
        <p:spPr>
          <a:xfrm>
            <a:off x="4765040" y="3515360"/>
            <a:ext cx="2987040" cy="572849"/>
          </a:xfrm>
          <a:prstGeom prst="rect">
            <a:avLst/>
          </a:prstGeom>
          <a:noFill/>
        </p:spPr>
        <p:txBody>
          <a:bodyPr wrap="square" rtlCol="0">
            <a:spAutoFit/>
          </a:bodyPr>
          <a:lstStyle/>
          <a:p>
            <a:pPr fontAlgn="auto">
              <a:lnSpc>
                <a:spcPct val="200000"/>
              </a:lnSpc>
              <a:spcBef>
                <a:spcPts val="0"/>
              </a:spcBef>
              <a:spcAft>
                <a:spcPts val="0"/>
              </a:spcAft>
            </a:pP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、泛型类的作用</a:t>
            </a:r>
          </a:p>
        </p:txBody>
      </p:sp>
      <p:sp>
        <p:nvSpPr>
          <p:cNvPr id="8" name="文本框 7">
            <a:extLst>
              <a:ext uri="{FF2B5EF4-FFF2-40B4-BE49-F238E27FC236}">
                <a16:creationId xmlns:a16="http://schemas.microsoft.com/office/drawing/2014/main" id="{16A58D81-50EF-46F9-9F83-F7897C1D8286}"/>
              </a:ext>
            </a:extLst>
          </p:cNvPr>
          <p:cNvSpPr txBox="1"/>
          <p:nvPr/>
        </p:nvSpPr>
        <p:spPr>
          <a:xfrm>
            <a:off x="4765040" y="4088209"/>
            <a:ext cx="6096000"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编译阶段约定操作的数据的类型，类似于集合的作用。</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7CD77EB0-3AB9-4170-BC23-D1EA34A707E7}"/>
              </a:ext>
            </a:extLst>
          </p:cNvPr>
          <p:cNvSpPr txBox="1"/>
          <p:nvPr/>
        </p:nvSpPr>
        <p:spPr>
          <a:xfrm>
            <a:off x="4765040" y="2713589"/>
            <a:ext cx="6096000" cy="519438"/>
          </a:xfrm>
          <a:prstGeom prst="rect">
            <a:avLst/>
          </a:prstGeom>
          <a:noFill/>
        </p:spPr>
        <p:txBody>
          <a:bodyPr wrap="square">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把出现泛型变量的地方全部替换成传输的真实数据类型</a:t>
            </a:r>
          </a:p>
        </p:txBody>
      </p:sp>
    </p:spTree>
    <p:extLst>
      <p:ext uri="{BB962C8B-B14F-4D97-AF65-F5344CB8AC3E}">
        <p14:creationId xmlns:p14="http://schemas.microsoft.com/office/powerpoint/2010/main" val="79529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5254" y="1400613"/>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泛型的概述和优势</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自定义泛型方法</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自定义泛型接口</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泛型通配符、上下限</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152444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735AD7-1205-4E83-A5FF-2237C55637EB}"/>
              </a:ext>
            </a:extLst>
          </p:cNvPr>
          <p:cNvSpPr>
            <a:spLocks noChangeArrowheads="1"/>
          </p:cNvSpPr>
          <p:nvPr/>
        </p:nvSpPr>
        <p:spPr bwMode="auto">
          <a:xfrm>
            <a:off x="1258979" y="987219"/>
            <a:ext cx="9930337"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74EEB8D7-EA62-4CE0-A739-2D7C847F944A}"/>
              </a:ext>
            </a:extLst>
          </p:cNvPr>
          <p:cNvSpPr txBox="1"/>
          <p:nvPr/>
        </p:nvSpPr>
        <p:spPr>
          <a:xfrm>
            <a:off x="1023497" y="4243353"/>
            <a:ext cx="10417624" cy="33855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给你任何一个类型的数组，都能返回它的内容。</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也就是实现</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Arrays.toString(数组)的功能！</a:t>
            </a:r>
            <a:endParaRPr kumimoji="0" lang="zh-CN" altLang="zh-CN" sz="40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38CB1E82-9CC3-46E0-B0E1-2135249EAAB9}"/>
              </a:ext>
            </a:extLst>
          </p:cNvPr>
          <p:cNvSpPr txBox="1"/>
          <p:nvPr/>
        </p:nvSpPr>
        <p:spPr>
          <a:xfrm>
            <a:off x="1023497" y="2498894"/>
            <a:ext cx="8902553" cy="42710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范例：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public &lt;T&gt; void show(T t)</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p>
        </p:txBody>
      </p:sp>
      <p:sp>
        <p:nvSpPr>
          <p:cNvPr id="17" name="文本框 16">
            <a:extLst>
              <a:ext uri="{FF2B5EF4-FFF2-40B4-BE49-F238E27FC236}">
                <a16:creationId xmlns:a16="http://schemas.microsoft.com/office/drawing/2014/main" id="{7974C872-FE33-4B92-AC3D-7875B471FE21}"/>
              </a:ext>
            </a:extLst>
          </p:cNvPr>
          <p:cNvSpPr txBox="1"/>
          <p:nvPr/>
        </p:nvSpPr>
        <p:spPr>
          <a:xfrm>
            <a:off x="1002684" y="1030786"/>
            <a:ext cx="6097772" cy="923330"/>
          </a:xfrm>
          <a:prstGeom prst="rect">
            <a:avLst/>
          </a:prstGeom>
          <a:noFill/>
        </p:spPr>
        <p:txBody>
          <a:bodyPr wrap="square">
            <a:spAutoFit/>
          </a:bodyPr>
          <a:lstStyle/>
          <a:p>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泛型方法</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9B77DC4-E2A2-4EAD-94CA-284F84BA9FC8}"/>
              </a:ext>
            </a:extLst>
          </p:cNvPr>
          <p:cNvSpPr txBox="1"/>
          <p:nvPr/>
        </p:nvSpPr>
        <p:spPr>
          <a:xfrm>
            <a:off x="1023497" y="1339805"/>
            <a:ext cx="7887316"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定义方法时同时定义了泛型的方法就是泛型方法</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的格式：修饰符 </a:t>
            </a: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泛型变量</a:t>
            </a: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方法返回值 方法名称</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形参列表</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20">
            <a:extLst>
              <a:ext uri="{FF2B5EF4-FFF2-40B4-BE49-F238E27FC236}">
                <a16:creationId xmlns:a16="http://schemas.microsoft.com/office/drawing/2014/main" id="{AFF3ADEB-59D5-4FDC-B7C1-559F5BDAA294}"/>
              </a:ext>
            </a:extLst>
          </p:cNvPr>
          <p:cNvSpPr txBox="1"/>
          <p:nvPr/>
        </p:nvSpPr>
        <p:spPr>
          <a:xfrm>
            <a:off x="1023497" y="3769884"/>
            <a:ext cx="6097772" cy="369332"/>
          </a:xfrm>
          <a:prstGeom prst="rect">
            <a:avLst/>
          </a:prstGeom>
          <a:noFill/>
        </p:spPr>
        <p:txBody>
          <a:bodyPr wrap="square">
            <a:spAutoFit/>
          </a:bodyPr>
          <a:lstStyle/>
          <a:p>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课程案例导学</a:t>
            </a:r>
            <a:endPar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Rectangle 3">
            <a:extLst>
              <a:ext uri="{FF2B5EF4-FFF2-40B4-BE49-F238E27FC236}">
                <a16:creationId xmlns:a16="http://schemas.microsoft.com/office/drawing/2014/main" id="{E694DA38-94F3-40FA-80EB-186E182A17F4}"/>
              </a:ext>
            </a:extLst>
          </p:cNvPr>
          <p:cNvSpPr>
            <a:spLocks noChangeArrowheads="1"/>
          </p:cNvSpPr>
          <p:nvPr/>
        </p:nvSpPr>
        <p:spPr bwMode="auto">
          <a:xfrm>
            <a:off x="1023497" y="5485469"/>
            <a:ext cx="558999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把出现泛型变量的地方全部替换成传输的真实数据类型。</a:t>
            </a:r>
          </a:p>
        </p:txBody>
      </p:sp>
      <p:sp>
        <p:nvSpPr>
          <p:cNvPr id="25" name="文本框 24">
            <a:extLst>
              <a:ext uri="{FF2B5EF4-FFF2-40B4-BE49-F238E27FC236}">
                <a16:creationId xmlns:a16="http://schemas.microsoft.com/office/drawing/2014/main" id="{9127D631-147D-4990-A48C-DE42D3CCBD1F}"/>
              </a:ext>
            </a:extLst>
          </p:cNvPr>
          <p:cNvSpPr txBox="1"/>
          <p:nvPr/>
        </p:nvSpPr>
        <p:spPr>
          <a:xfrm>
            <a:off x="1025269" y="4976215"/>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2E2276D2-4489-49E6-9814-E0982DA478C3}"/>
              </a:ext>
            </a:extLst>
          </p:cNvPr>
          <p:cNvSpPr txBox="1"/>
          <p:nvPr/>
        </p:nvSpPr>
        <p:spPr>
          <a:xfrm>
            <a:off x="1002684" y="2982667"/>
            <a:ext cx="7908129" cy="42710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en-US"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：方法中可以使用泛型接收一切实际类型的参数，方法更具备通用性。</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151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fade">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fade">
                                      <p:cBhvr>
                                        <p:cTn id="27" dur="5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fade">
                                      <p:cBhvr>
                                        <p:cTn id="32"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C556BE-7181-43BE-B884-87A9FC086B8E}"/>
              </a:ext>
            </a:extLst>
          </p:cNvPr>
          <p:cNvSpPr>
            <a:spLocks noChangeArrowheads="1"/>
          </p:cNvSpPr>
          <p:nvPr/>
        </p:nvSpPr>
        <p:spPr bwMode="auto">
          <a:xfrm>
            <a:off x="4643120" y="2205373"/>
            <a:ext cx="7203440" cy="4558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1" u="none" strike="noStrike" cap="none" normalizeH="0" baseline="0" dirty="0">
                <a:ln>
                  <a:noFill/>
                </a:ln>
                <a:solidFill>
                  <a:srgbClr val="49504F"/>
                </a:solidFill>
                <a:effectLst/>
                <a:latin typeface="宋体" panose="02010600030101010101" pitchFamily="2" charset="-122"/>
                <a:ea typeface="Alibaba PuHuiTi B"/>
              </a:rPr>
              <a:t> 1</a:t>
            </a:r>
            <a:r>
              <a:rPr kumimoji="0" lang="zh-CN" altLang="en-US" b="1" u="none" strike="noStrike" cap="none" normalizeH="0" baseline="0" dirty="0">
                <a:ln>
                  <a:noFill/>
                </a:ln>
                <a:solidFill>
                  <a:srgbClr val="49504F"/>
                </a:solidFill>
                <a:effectLst/>
                <a:latin typeface="宋体" panose="02010600030101010101" pitchFamily="2" charset="-122"/>
                <a:ea typeface="Alibaba PuHuiTi B"/>
              </a:rPr>
              <a:t>、</a:t>
            </a:r>
            <a:r>
              <a:rPr kumimoji="0" lang="zh-CN" altLang="zh-CN" b="1" u="none" strike="noStrike" cap="none" normalizeH="0" baseline="0" dirty="0">
                <a:ln>
                  <a:noFill/>
                </a:ln>
                <a:solidFill>
                  <a:srgbClr val="49504F"/>
                </a:solidFill>
                <a:effectLst/>
                <a:latin typeface="宋体" panose="02010600030101010101" pitchFamily="2" charset="-122"/>
                <a:ea typeface="Alibaba PuHuiTi B"/>
              </a:rPr>
              <a:t>泛型</a:t>
            </a:r>
            <a:r>
              <a:rPr kumimoji="0" lang="zh-CN" altLang="en-US" b="1" u="none" strike="noStrike" cap="none" normalizeH="0" baseline="0" dirty="0">
                <a:ln>
                  <a:noFill/>
                </a:ln>
                <a:solidFill>
                  <a:srgbClr val="49504F"/>
                </a:solidFill>
                <a:effectLst/>
                <a:latin typeface="宋体" panose="02010600030101010101" pitchFamily="2" charset="-122"/>
                <a:ea typeface="Alibaba PuHuiTi B"/>
              </a:rPr>
              <a:t>方法</a:t>
            </a:r>
            <a:r>
              <a:rPr kumimoji="0" lang="zh-CN" altLang="zh-CN" b="1" u="none" strike="noStrike" cap="none" normalizeH="0" baseline="0" dirty="0">
                <a:ln>
                  <a:noFill/>
                </a:ln>
                <a:solidFill>
                  <a:srgbClr val="49504F"/>
                </a:solidFill>
                <a:effectLst/>
                <a:latin typeface="宋体" panose="02010600030101010101" pitchFamily="2" charset="-122"/>
                <a:ea typeface="Alibaba PuHuiTi B"/>
              </a:rPr>
              <a:t>的核心思想：</a:t>
            </a:r>
            <a:endParaRPr kumimoji="0" lang="en-US" altLang="zh-CN" b="1" u="none" strike="noStrike" cap="none" normalizeH="0" baseline="0" dirty="0">
              <a:ln>
                <a:noFill/>
              </a:ln>
              <a:solidFill>
                <a:srgbClr val="49504F"/>
              </a:solidFill>
              <a:effectLst/>
              <a:latin typeface="宋体" panose="02010600030101010101" pitchFamily="2" charset="-122"/>
              <a:ea typeface="Alibaba PuHuiTi B"/>
            </a:endParaRPr>
          </a:p>
        </p:txBody>
      </p:sp>
      <p:sp>
        <p:nvSpPr>
          <p:cNvPr id="3" name="文本框 2">
            <a:extLst>
              <a:ext uri="{FF2B5EF4-FFF2-40B4-BE49-F238E27FC236}">
                <a16:creationId xmlns:a16="http://schemas.microsoft.com/office/drawing/2014/main" id="{B091D225-63BD-4B17-A9B2-7174A0665032}"/>
              </a:ext>
            </a:extLst>
          </p:cNvPr>
          <p:cNvSpPr txBox="1"/>
          <p:nvPr/>
        </p:nvSpPr>
        <p:spPr>
          <a:xfrm>
            <a:off x="4765040" y="3515360"/>
            <a:ext cx="2987040" cy="369332"/>
          </a:xfrm>
          <a:prstGeom prst="rect">
            <a:avLst/>
          </a:prstGeom>
          <a:noFill/>
        </p:spPr>
        <p:txBody>
          <a:bodyPr wrap="square" rtlCol="0">
            <a:spAutoFit/>
          </a:bodyPr>
          <a:lstStyle/>
          <a:p>
            <a:pPr fontAlgn="auto">
              <a:spcBef>
                <a:spcPts val="0"/>
              </a:spcBef>
              <a:spcAft>
                <a:spcPts val="0"/>
              </a:spcAft>
            </a:pPr>
            <a:r>
              <a:rPr lang="en-US" altLang="zh-CN" b="1" dirty="0">
                <a:solidFill>
                  <a:srgbClr val="49504F"/>
                </a:solidFill>
                <a:ea typeface="Alibaba PuHuiTi B"/>
              </a:rPr>
              <a:t>2</a:t>
            </a:r>
            <a:r>
              <a:rPr lang="zh-CN" altLang="en-US" b="1" dirty="0">
                <a:solidFill>
                  <a:srgbClr val="49504F"/>
                </a:solidFill>
                <a:ea typeface="Alibaba PuHuiTi B"/>
              </a:rPr>
              <a:t>、泛型方法的作用</a:t>
            </a:r>
          </a:p>
        </p:txBody>
      </p:sp>
      <p:sp>
        <p:nvSpPr>
          <p:cNvPr id="8" name="文本框 7">
            <a:extLst>
              <a:ext uri="{FF2B5EF4-FFF2-40B4-BE49-F238E27FC236}">
                <a16:creationId xmlns:a16="http://schemas.microsoft.com/office/drawing/2014/main" id="{16A58D81-50EF-46F9-9F83-F7897C1D8286}"/>
              </a:ext>
            </a:extLst>
          </p:cNvPr>
          <p:cNvSpPr txBox="1"/>
          <p:nvPr/>
        </p:nvSpPr>
        <p:spPr>
          <a:xfrm>
            <a:off x="4765040" y="4089644"/>
            <a:ext cx="6766560"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dirty="0">
                <a:solidFill>
                  <a:srgbClr val="49504F"/>
                </a:solidFill>
                <a:latin typeface="宋体" panose="02010600030101010101" pitchFamily="2" charset="-122"/>
                <a:ea typeface="Alibaba PuHuiTi R"/>
              </a:rPr>
              <a:t>方法中可以使用泛型接收一切实际类型的参数，方法更具备通用性</a:t>
            </a:r>
            <a:endParaRPr lang="zh-CN" altLang="en-US" sz="1600" dirty="0"/>
          </a:p>
        </p:txBody>
      </p:sp>
      <p:sp>
        <p:nvSpPr>
          <p:cNvPr id="10" name="文本框 9">
            <a:extLst>
              <a:ext uri="{FF2B5EF4-FFF2-40B4-BE49-F238E27FC236}">
                <a16:creationId xmlns:a16="http://schemas.microsoft.com/office/drawing/2014/main" id="{7CD77EB0-3AB9-4170-BC23-D1EA34A707E7}"/>
              </a:ext>
            </a:extLst>
          </p:cNvPr>
          <p:cNvSpPr txBox="1"/>
          <p:nvPr/>
        </p:nvSpPr>
        <p:spPr>
          <a:xfrm>
            <a:off x="4765040" y="2786270"/>
            <a:ext cx="6096000" cy="417743"/>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把出现泛型变量的地方全部替换成传输的真实数据类型</a:t>
            </a:r>
            <a:endParaRPr kumimoji="0" lang="zh-CN" altLang="zh-CN" sz="1600" b="0" u="none" strike="noStrike" cap="none" normalizeH="0" baseline="0" dirty="0">
              <a:ln>
                <a:noFill/>
              </a:ln>
              <a:solidFill>
                <a:srgbClr val="49504F"/>
              </a:solidFill>
              <a:effectLst/>
              <a:latin typeface="Arial" panose="020B0604020202020204" pitchFamily="34" charset="0"/>
              <a:ea typeface="Alibaba PuHuiTi R"/>
            </a:endParaRPr>
          </a:p>
        </p:txBody>
      </p:sp>
    </p:spTree>
    <p:extLst>
      <p:ext uri="{BB962C8B-B14F-4D97-AF65-F5344CB8AC3E}">
        <p14:creationId xmlns:p14="http://schemas.microsoft.com/office/powerpoint/2010/main" val="373547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8" grpId="0"/>
      <p:bldP spid="1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5254" y="1400613"/>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泛型的概述和优势</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自定义泛型方法</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自定义泛型接口</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泛型通配符、上下限</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3697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735AD7-1205-4E83-A5FF-2237C55637EB}"/>
              </a:ext>
            </a:extLst>
          </p:cNvPr>
          <p:cNvSpPr>
            <a:spLocks noChangeArrowheads="1"/>
          </p:cNvSpPr>
          <p:nvPr/>
        </p:nvSpPr>
        <p:spPr bwMode="auto">
          <a:xfrm>
            <a:off x="1258979" y="987219"/>
            <a:ext cx="9930337"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74EEB8D7-EA62-4CE0-A739-2D7C847F944A}"/>
              </a:ext>
            </a:extLst>
          </p:cNvPr>
          <p:cNvSpPr txBox="1"/>
          <p:nvPr/>
        </p:nvSpPr>
        <p:spPr>
          <a:xfrm>
            <a:off x="1023497" y="4160938"/>
            <a:ext cx="10417624" cy="33855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教务系统，提供一个接口可约束一定要完成数据（学生，老师）的增删改查操作</a:t>
            </a:r>
            <a:endParaRPr kumimoji="0" lang="zh-CN" altLang="zh-CN" sz="40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38CB1E82-9CC3-46E0-B0E1-2135249EAAB9}"/>
              </a:ext>
            </a:extLst>
          </p:cNvPr>
          <p:cNvSpPr txBox="1"/>
          <p:nvPr/>
        </p:nvSpPr>
        <p:spPr>
          <a:xfrm>
            <a:off x="1137105" y="2268167"/>
            <a:ext cx="8902553" cy="42710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范例：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public interface Data&lt;E&gt;{}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5691EEE7-220E-4DDC-A8CB-0AB084CF5717}"/>
              </a:ext>
            </a:extLst>
          </p:cNvPr>
          <p:cNvSpPr txBox="1"/>
          <p:nvPr/>
        </p:nvSpPr>
        <p:spPr>
          <a:xfrm>
            <a:off x="3835695" y="2253324"/>
            <a:ext cx="6097772" cy="369332"/>
          </a:xfrm>
          <a:prstGeom prst="rect">
            <a:avLst/>
          </a:prstGeom>
          <a:noFill/>
        </p:spPr>
        <p:txBody>
          <a:bodyPr wrap="square">
            <a:spAutoFit/>
          </a:bodyPr>
          <a:lstStyle/>
          <a:p>
            <a:r>
              <a:rPr kumimoji="0" lang="zh-CN" altLang="zh-CN" sz="18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文本框 16">
            <a:extLst>
              <a:ext uri="{FF2B5EF4-FFF2-40B4-BE49-F238E27FC236}">
                <a16:creationId xmlns:a16="http://schemas.microsoft.com/office/drawing/2014/main" id="{7974C872-FE33-4B92-AC3D-7875B471FE21}"/>
              </a:ext>
            </a:extLst>
          </p:cNvPr>
          <p:cNvSpPr txBox="1"/>
          <p:nvPr/>
        </p:nvSpPr>
        <p:spPr>
          <a:xfrm>
            <a:off x="1002684" y="1030786"/>
            <a:ext cx="6097772" cy="923330"/>
          </a:xfrm>
          <a:prstGeom prst="rect">
            <a:avLst/>
          </a:prstGeom>
          <a:noFill/>
        </p:spPr>
        <p:txBody>
          <a:bodyPr wrap="square">
            <a:spAutoFit/>
          </a:bodyPr>
          <a:lstStyle/>
          <a:p>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泛型接口</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9B77DC4-E2A2-4EAD-94CA-284F84BA9FC8}"/>
              </a:ext>
            </a:extLst>
          </p:cNvPr>
          <p:cNvSpPr txBox="1"/>
          <p:nvPr/>
        </p:nvSpPr>
        <p:spPr>
          <a:xfrm>
            <a:off x="1023497" y="1339805"/>
            <a:ext cx="7887316" cy="788806"/>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使用了泛型定义的</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就是泛型</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的格式：修饰符 </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interface </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接口名称</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泛型变量</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20">
            <a:extLst>
              <a:ext uri="{FF2B5EF4-FFF2-40B4-BE49-F238E27FC236}">
                <a16:creationId xmlns:a16="http://schemas.microsoft.com/office/drawing/2014/main" id="{AFF3ADEB-59D5-4FDC-B7C1-559F5BDAA294}"/>
              </a:ext>
            </a:extLst>
          </p:cNvPr>
          <p:cNvSpPr txBox="1"/>
          <p:nvPr/>
        </p:nvSpPr>
        <p:spPr>
          <a:xfrm>
            <a:off x="1023497" y="3690847"/>
            <a:ext cx="6097772" cy="369332"/>
          </a:xfrm>
          <a:prstGeom prst="rect">
            <a:avLst/>
          </a:prstGeom>
          <a:noFill/>
        </p:spPr>
        <p:txBody>
          <a:bodyPr wrap="square">
            <a:spAutoFit/>
          </a:bodyPr>
          <a:lstStyle/>
          <a:p>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课程案例导学</a:t>
            </a:r>
            <a:endPar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Rectangle 3">
            <a:extLst>
              <a:ext uri="{FF2B5EF4-FFF2-40B4-BE49-F238E27FC236}">
                <a16:creationId xmlns:a16="http://schemas.microsoft.com/office/drawing/2014/main" id="{E694DA38-94F3-40FA-80EB-186E182A17F4}"/>
              </a:ext>
            </a:extLst>
          </p:cNvPr>
          <p:cNvSpPr>
            <a:spLocks noChangeArrowheads="1"/>
          </p:cNvSpPr>
          <p:nvPr/>
        </p:nvSpPr>
        <p:spPr bwMode="auto">
          <a:xfrm>
            <a:off x="1023497" y="5393395"/>
            <a:ext cx="10010263" cy="4271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实现类可以在实现接口的时候传入自己操作的数据类型</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这样重写的方法都将是针对于该类型的操作。</a:t>
            </a:r>
            <a:endParaRPr kumimoji="0" lang="zh-CN" altLang="zh-CN" sz="40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文本框 24">
            <a:extLst>
              <a:ext uri="{FF2B5EF4-FFF2-40B4-BE49-F238E27FC236}">
                <a16:creationId xmlns:a16="http://schemas.microsoft.com/office/drawing/2014/main" id="{9127D631-147D-4990-A48C-DE42D3CCBD1F}"/>
              </a:ext>
            </a:extLst>
          </p:cNvPr>
          <p:cNvSpPr txBox="1"/>
          <p:nvPr/>
        </p:nvSpPr>
        <p:spPr>
          <a:xfrm>
            <a:off x="1025269" y="4908880"/>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a:t>
            </a: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2E2276D2-4489-49E6-9814-E0982DA478C3}"/>
              </a:ext>
            </a:extLst>
          </p:cNvPr>
          <p:cNvSpPr txBox="1"/>
          <p:nvPr/>
        </p:nvSpPr>
        <p:spPr>
          <a:xfrm>
            <a:off x="1002683" y="2826632"/>
            <a:ext cx="7908129" cy="42710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en-US"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：泛型接口可以让实现类选择当前功能需要操作的数据类型</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6008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33415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091D225-63BD-4B17-A9B2-7174A0665032}"/>
              </a:ext>
            </a:extLst>
          </p:cNvPr>
          <p:cNvSpPr txBox="1"/>
          <p:nvPr/>
        </p:nvSpPr>
        <p:spPr>
          <a:xfrm>
            <a:off x="4765040" y="2603976"/>
            <a:ext cx="2987040" cy="369332"/>
          </a:xfrm>
          <a:prstGeom prst="rect">
            <a:avLst/>
          </a:prstGeom>
          <a:noFill/>
        </p:spPr>
        <p:txBody>
          <a:bodyPr wrap="square" rtlCol="0">
            <a:spAutoFit/>
          </a:bodyPr>
          <a:lstStyle/>
          <a:p>
            <a:pPr fontAlgn="auto">
              <a:spcBef>
                <a:spcPts val="0"/>
              </a:spcBef>
              <a:spcAft>
                <a:spcPts val="0"/>
              </a:spcAft>
            </a:pPr>
            <a:r>
              <a:rPr lang="en-US" altLang="zh-CN" b="1" dirty="0">
                <a:solidFill>
                  <a:srgbClr val="49504F"/>
                </a:solidFill>
                <a:ea typeface="Alibaba PuHuiTi B"/>
              </a:rPr>
              <a:t>1</a:t>
            </a:r>
            <a:r>
              <a:rPr lang="zh-CN" altLang="en-US" b="1" dirty="0">
                <a:solidFill>
                  <a:srgbClr val="49504F"/>
                </a:solidFill>
                <a:ea typeface="Alibaba PuHuiTi B"/>
              </a:rPr>
              <a:t>、泛型接口的作用</a:t>
            </a:r>
          </a:p>
        </p:txBody>
      </p:sp>
      <p:sp>
        <p:nvSpPr>
          <p:cNvPr id="8" name="文本框 7">
            <a:extLst>
              <a:ext uri="{FF2B5EF4-FFF2-40B4-BE49-F238E27FC236}">
                <a16:creationId xmlns:a16="http://schemas.microsoft.com/office/drawing/2014/main" id="{16A58D81-50EF-46F9-9F83-F7897C1D8286}"/>
              </a:ext>
            </a:extLst>
          </p:cNvPr>
          <p:cNvSpPr txBox="1"/>
          <p:nvPr/>
        </p:nvSpPr>
        <p:spPr>
          <a:xfrm>
            <a:off x="4765040" y="3097618"/>
            <a:ext cx="6766560" cy="787075"/>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泛型接口可以约束实现类，实现类可以在实现接口的时候传入自己操作的数据类型这样重写的方法都将是针对于该类型的操作。</a:t>
            </a:r>
            <a:endParaRPr kumimoji="0" lang="zh-CN" altLang="zh-CN" sz="4000" u="none" strike="noStrike" cap="none" normalizeH="0" baseline="0" dirty="0">
              <a:ln>
                <a:noFill/>
              </a:ln>
              <a:solidFill>
                <a:srgbClr val="49504F"/>
              </a:solidFill>
              <a:effectLst/>
              <a:latin typeface="Arial" panose="020B0604020202020204" pitchFamily="34" charset="0"/>
              <a:ea typeface="Alibaba PuHuiTi R"/>
            </a:endParaRPr>
          </a:p>
        </p:txBody>
      </p:sp>
    </p:spTree>
    <p:extLst>
      <p:ext uri="{BB962C8B-B14F-4D97-AF65-F5344CB8AC3E}">
        <p14:creationId xmlns:p14="http://schemas.microsoft.com/office/powerpoint/2010/main" val="13442184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5254" y="1400613"/>
            <a:ext cx="5973761" cy="4256405"/>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泛型的概述和优势</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自定义泛型方法</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自定义泛型接口</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泛型通配符、上下限</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928139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F03607-8768-4190-BB5E-061EECCAB5B0}"/>
              </a:ext>
            </a:extLst>
          </p:cNvPr>
          <p:cNvSpPr>
            <a:spLocks noChangeArrowheads="1"/>
          </p:cNvSpPr>
          <p:nvPr/>
        </p:nvSpPr>
        <p:spPr bwMode="auto">
          <a:xfrm>
            <a:off x="991041" y="1393738"/>
            <a:ext cx="5839129" cy="4271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开发一个极品飞车的游戏，所有的汽车都能一起参与比赛。</a:t>
            </a:r>
          </a:p>
        </p:txBody>
      </p:sp>
      <p:sp>
        <p:nvSpPr>
          <p:cNvPr id="7" name="文本框 6">
            <a:extLst>
              <a:ext uri="{FF2B5EF4-FFF2-40B4-BE49-F238E27FC236}">
                <a16:creationId xmlns:a16="http://schemas.microsoft.com/office/drawing/2014/main" id="{1081A0AE-D595-497D-AE1C-5DDD5B560A8C}"/>
              </a:ext>
            </a:extLst>
          </p:cNvPr>
          <p:cNvSpPr txBox="1"/>
          <p:nvPr/>
        </p:nvSpPr>
        <p:spPr>
          <a:xfrm>
            <a:off x="944880" y="3277509"/>
            <a:ext cx="10952480" cy="884473"/>
          </a:xfrm>
          <a:prstGeom prst="rect">
            <a:avLst/>
          </a:prstGeom>
          <a:noFill/>
        </p:spPr>
        <p:txBody>
          <a:bodyPr wrap="square">
            <a:spAutoFit/>
          </a:bodyPr>
          <a:lstStyle/>
          <a:p>
            <a:pPr>
              <a:lnSpc>
                <a:spcPct val="150000"/>
              </a:lnSpc>
            </a:pPr>
            <a:r>
              <a:rPr kumimoji="0" lang="zh-CN"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9EC5A506-D99F-43EF-A6E7-A252E3D5932F}"/>
              </a:ext>
            </a:extLst>
          </p:cNvPr>
          <p:cNvSpPr txBox="1"/>
          <p:nvPr/>
        </p:nvSpPr>
        <p:spPr>
          <a:xfrm>
            <a:off x="944880" y="4850757"/>
            <a:ext cx="6096000" cy="646331"/>
          </a:xfrm>
          <a:prstGeom prst="rect">
            <a:avLst/>
          </a:prstGeom>
          <a:noFill/>
        </p:spPr>
        <p:txBody>
          <a:bodyPr wrap="square">
            <a:spAutoFit/>
          </a:bodyPr>
          <a:lstStyle/>
          <a:p>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泛型的上下限：</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D22BF5A6-728E-4C14-89A8-A290B448C136}"/>
              </a:ext>
            </a:extLst>
          </p:cNvPr>
          <p:cNvSpPr txBox="1"/>
          <p:nvPr/>
        </p:nvSpPr>
        <p:spPr>
          <a:xfrm>
            <a:off x="944880" y="5217237"/>
            <a:ext cx="6096000" cy="1249701"/>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extends</a:t>
            </a:r>
            <a:r>
              <a:rPr lang="zh-CN" altLang="zh-CN" sz="16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1"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Car</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必须是Car或者其子类  </a:t>
            </a:r>
            <a:r>
              <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泛型上限</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zh-CN" sz="16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1"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Car </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必须是Car或者其父类   泛型下限</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文本框 16">
            <a:extLst>
              <a:ext uri="{FF2B5EF4-FFF2-40B4-BE49-F238E27FC236}">
                <a16:creationId xmlns:a16="http://schemas.microsoft.com/office/drawing/2014/main" id="{B526B5A8-84E2-4615-8FD6-ADACB467E6DF}"/>
              </a:ext>
            </a:extLst>
          </p:cNvPr>
          <p:cNvSpPr txBox="1"/>
          <p:nvPr/>
        </p:nvSpPr>
        <p:spPr>
          <a:xfrm>
            <a:off x="924559" y="3816693"/>
            <a:ext cx="10075217" cy="42710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虽然BMW和BENZ都继承了Car但是ArrayList&lt;BMW&gt;和ArrayList&lt;BENZ&gt;与ArrayList&lt;Car&gt;没有关系的！!</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529814EF-8DEE-483B-917E-265784DC2D0B}"/>
              </a:ext>
            </a:extLst>
          </p:cNvPr>
          <p:cNvSpPr txBox="1"/>
          <p:nvPr/>
        </p:nvSpPr>
        <p:spPr>
          <a:xfrm>
            <a:off x="944880" y="936353"/>
            <a:ext cx="6096000" cy="4689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泛型通配符：案例导学</a:t>
            </a:r>
            <a:endParaRPr kumimoji="0" lang="en-US"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4CF65F37-2702-4CC3-8A6F-6E533E512921}"/>
              </a:ext>
            </a:extLst>
          </p:cNvPr>
          <p:cNvSpPr txBox="1"/>
          <p:nvPr/>
        </p:nvSpPr>
        <p:spPr>
          <a:xfrm>
            <a:off x="924559" y="1968705"/>
            <a:ext cx="9072880" cy="646331"/>
          </a:xfrm>
          <a:prstGeom prst="rect">
            <a:avLst/>
          </a:prstGeom>
          <a:noFill/>
        </p:spPr>
        <p:txBody>
          <a:bodyPr wrap="square">
            <a:spAutoFit/>
          </a:bodyPr>
          <a:lstStyle/>
          <a:p>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通配符</a:t>
            </a:r>
            <a:r>
              <a:rPr kumimoji="0" lang="en-US" altLang="zh-CN" b="1"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8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8BC4B36C-D7CA-4F6D-871B-11D1374067DA}"/>
              </a:ext>
            </a:extLst>
          </p:cNvPr>
          <p:cNvSpPr txBox="1"/>
          <p:nvPr/>
        </p:nvSpPr>
        <p:spPr>
          <a:xfrm>
            <a:off x="924559" y="2356384"/>
            <a:ext cx="6096000" cy="120353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可以在“使用泛型”的时候代表一切类型。</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E T K V 是在定义泛型的时候使用的。</a:t>
            </a: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fade">
                                      <p:cBhvr>
                                        <p:cTn id="32" dur="5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60BEC27-7E6E-4B30-B31B-71464DDF07EB}"/>
              </a:ext>
            </a:extLst>
          </p:cNvPr>
          <p:cNvSpPr txBox="1"/>
          <p:nvPr/>
        </p:nvSpPr>
        <p:spPr>
          <a:xfrm>
            <a:off x="818951" y="811268"/>
            <a:ext cx="10861040" cy="1565878"/>
          </a:xfrm>
          <a:prstGeom prst="rect">
            <a:avLst/>
          </a:prstGeom>
          <a:noFill/>
        </p:spPr>
        <p:txBody>
          <a:bodyPr wrap="square">
            <a:spAutoFit/>
          </a:bodyPr>
          <a:lstStyle/>
          <a:p>
            <a:pPr>
              <a:lnSpc>
                <a:spcPct val="200000"/>
              </a:lnSpc>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 </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Collection是单列集合的祖宗接口，它的功能是全部单列集合都可以继承使用的。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DBE0F7FC-6790-4F16-8852-9764CF451B48}"/>
              </a:ext>
            </a:extLst>
          </p:cNvPr>
          <p:cNvSpPr txBox="1"/>
          <p:nvPr/>
        </p:nvSpPr>
        <p:spPr>
          <a:xfrm>
            <a:off x="674838" y="514351"/>
            <a:ext cx="6096000" cy="572849"/>
          </a:xfrm>
          <a:prstGeom prst="rect">
            <a:avLst/>
          </a:prstGeom>
          <a:noFill/>
        </p:spPr>
        <p:txBody>
          <a:bodyPr wrap="square">
            <a:spAutoFit/>
          </a:bodyPr>
          <a:lstStyle/>
          <a:p>
            <a:pPr>
              <a:lnSpc>
                <a:spcPct val="200000"/>
              </a:lnSpc>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2" name="表格 11">
            <a:extLst>
              <a:ext uri="{FF2B5EF4-FFF2-40B4-BE49-F238E27FC236}">
                <a16:creationId xmlns:a16="http://schemas.microsoft.com/office/drawing/2014/main" id="{FEB1F06F-7964-420B-AA25-4044EE1232EF}"/>
              </a:ext>
            </a:extLst>
          </p:cNvPr>
          <p:cNvGraphicFramePr>
            <a:graphicFrameLocks noGrp="1"/>
          </p:cNvGraphicFramePr>
          <p:nvPr>
            <p:extLst>
              <p:ext uri="{D42A27DB-BD31-4B8C-83A1-F6EECF244321}">
                <p14:modId xmlns:p14="http://schemas.microsoft.com/office/powerpoint/2010/main" val="2498186959"/>
              </p:ext>
            </p:extLst>
          </p:nvPr>
        </p:nvGraphicFramePr>
        <p:xfrm>
          <a:off x="913330" y="2560049"/>
          <a:ext cx="8536790" cy="3664793"/>
        </p:xfrm>
        <a:graphic>
          <a:graphicData uri="http://schemas.openxmlformats.org/drawingml/2006/table">
            <a:tbl>
              <a:tblPr/>
              <a:tblGrid>
                <a:gridCol w="3070459">
                  <a:extLst>
                    <a:ext uri="{9D8B030D-6E8A-4147-A177-3AD203B41FA5}">
                      <a16:colId xmlns:a16="http://schemas.microsoft.com/office/drawing/2014/main" val="1138920238"/>
                    </a:ext>
                  </a:extLst>
                </a:gridCol>
                <a:gridCol w="5466331">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add(E e)</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把给定的对象添加到当前集合中 </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void clear() </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清空集合中所有的元素</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remove(E e)</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把给定的对象在当前集合中删除</a:t>
                      </a:r>
                      <a:endParaRPr kumimoji="0" lang="en-US" altLang="zh-CN" sz="1600" b="0" i="0" u="none" strike="noStrike" cap="none" normalizeH="0" baseline="0" dirty="0">
                        <a:ln>
                          <a:noFill/>
                        </a:ln>
                        <a:solidFill>
                          <a:srgbClr val="FF0000"/>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contains(Object obj)</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判断当前集合中是否包含给定的对象</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isEmpty()</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判断当前集合是否为空</a:t>
                      </a:r>
                      <a:endParaRPr kumimoji="0" lang="zh-CN" altLang="en-US" sz="1600" b="0" i="0" u="none" strike="noStrike" cap="none" normalizeH="0" baseline="0" dirty="0">
                        <a:ln>
                          <a:noFill/>
                        </a:ln>
                        <a:solidFill>
                          <a:srgbClr val="AD2B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16903320"/>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int size()</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ea typeface="Alibaba PuHuiTi R"/>
                        </a:rPr>
                        <a:t>返回集合中元素的个数。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533249751"/>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Object[] toArray()</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把集合中的元素，存储到数组中</a:t>
                      </a:r>
                      <a:endParaRPr kumimoji="0" lang="zh-CN" altLang="en-US" sz="1600" b="0" i="0" u="none" strike="noStrike" cap="none" normalizeH="0" baseline="0" dirty="0">
                        <a:ln>
                          <a:noFill/>
                        </a:ln>
                        <a:solidFill>
                          <a:srgbClr val="AD2B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77176322"/>
                  </a:ext>
                </a:extLst>
              </a:tr>
            </a:tbl>
          </a:graphicData>
        </a:graphic>
      </p:graphicFrame>
      <p:sp>
        <p:nvSpPr>
          <p:cNvPr id="13" name="文本框 12">
            <a:extLst>
              <a:ext uri="{FF2B5EF4-FFF2-40B4-BE49-F238E27FC236}">
                <a16:creationId xmlns:a16="http://schemas.microsoft.com/office/drawing/2014/main" id="{A89392A6-1EF4-487A-95F5-9C135A3C755A}"/>
              </a:ext>
            </a:extLst>
          </p:cNvPr>
          <p:cNvSpPr txBox="1"/>
          <p:nvPr/>
        </p:nvSpPr>
        <p:spPr>
          <a:xfrm>
            <a:off x="818951" y="1785059"/>
            <a:ext cx="6097604" cy="572849"/>
          </a:xfrm>
          <a:prstGeom prst="rect">
            <a:avLst/>
          </a:prstGeom>
          <a:noFill/>
        </p:spPr>
        <p:txBody>
          <a:bodyPr wrap="square">
            <a:spAutoFit/>
          </a:bodyPr>
          <a:lstStyle/>
          <a:p>
            <a:pPr>
              <a:lnSpc>
                <a:spcPct val="200000"/>
              </a:lnSpc>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 API如下: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43263" y="1012712"/>
            <a:ext cx="5973761" cy="4256405"/>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方式一：迭代器</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foreach/</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4519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2C432-FC27-4847-9DE5-03AECCA35559}"/>
              </a:ext>
            </a:extLst>
          </p:cNvPr>
          <p:cNvSpPr txBox="1"/>
          <p:nvPr/>
        </p:nvSpPr>
        <p:spPr>
          <a:xfrm>
            <a:off x="962627" y="898716"/>
            <a:ext cx="4686300"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迭代器遍历概述</a:t>
            </a:r>
          </a:p>
        </p:txBody>
      </p:sp>
      <p:sp>
        <p:nvSpPr>
          <p:cNvPr id="11" name="TextBox 10">
            <a:extLst>
              <a:ext uri="{FF2B5EF4-FFF2-40B4-BE49-F238E27FC236}">
                <a16:creationId xmlns:a16="http://schemas.microsoft.com/office/drawing/2014/main" id="{4B67AC2C-4E7C-43B6-B452-DE17E4048FE6}"/>
              </a:ext>
            </a:extLst>
          </p:cNvPr>
          <p:cNvSpPr txBox="1"/>
          <p:nvPr/>
        </p:nvSpPr>
        <p:spPr>
          <a:xfrm>
            <a:off x="962627" y="1406817"/>
            <a:ext cx="9984316" cy="1011880"/>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遍历就是一个一个的把容器中的元素访问一遍。</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中的代表是</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Iterator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，迭代器是集合的专用的遍历方式。</a:t>
            </a:r>
          </a:p>
        </p:txBody>
      </p:sp>
      <p:graphicFrame>
        <p:nvGraphicFramePr>
          <p:cNvPr id="14" name="表格 13">
            <a:extLst>
              <a:ext uri="{FF2B5EF4-FFF2-40B4-BE49-F238E27FC236}">
                <a16:creationId xmlns:a16="http://schemas.microsoft.com/office/drawing/2014/main" id="{3776ECC9-3952-4163-B608-F5F70C4BFC96}"/>
              </a:ext>
            </a:extLst>
          </p:cNvPr>
          <p:cNvGraphicFramePr>
            <a:graphicFrameLocks noGrp="1"/>
          </p:cNvGraphicFramePr>
          <p:nvPr>
            <p:extLst>
              <p:ext uri="{D42A27DB-BD31-4B8C-83A1-F6EECF244321}">
                <p14:modId xmlns:p14="http://schemas.microsoft.com/office/powerpoint/2010/main" val="71670637"/>
              </p:ext>
            </p:extLst>
          </p:nvPr>
        </p:nvGraphicFramePr>
        <p:xfrm>
          <a:off x="1039629" y="3293094"/>
          <a:ext cx="9907314" cy="969695"/>
        </p:xfrm>
        <a:graphic>
          <a:graphicData uri="http://schemas.openxmlformats.org/drawingml/2006/table">
            <a:tbl>
              <a:tblPr/>
              <a:tblGrid>
                <a:gridCol w="3563400">
                  <a:extLst>
                    <a:ext uri="{9D8B030D-6E8A-4147-A177-3AD203B41FA5}">
                      <a16:colId xmlns:a16="http://schemas.microsoft.com/office/drawing/2014/main" val="1138920238"/>
                    </a:ext>
                  </a:extLst>
                </a:gridCol>
                <a:gridCol w="634391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1" dirty="0">
                          <a:solidFill>
                            <a:schemeClr val="tx1">
                              <a:lumMod val="85000"/>
                              <a:lumOff val="15000"/>
                            </a:schemeClr>
                          </a:solidFill>
                          <a:latin typeface="Consolas" panose="020B0609020204030204" pitchFamily="49" charset="0"/>
                          <a:ea typeface="Alibaba PuHuiTi R"/>
                          <a:cs typeface="Times New Roman" panose="02020603050405020304" pitchFamily="18" charset="0"/>
                        </a:rPr>
                        <a:t>Iterator&lt;E&gt; </a:t>
                      </a:r>
                      <a:r>
                        <a:rPr lang="en-US" altLang="zh-CN" sz="1600" b="1" dirty="0">
                          <a:solidFill>
                            <a:srgbClr val="C00000"/>
                          </a:solidFill>
                          <a:latin typeface="Consolas" panose="020B0609020204030204" pitchFamily="49" charset="0"/>
                          <a:ea typeface="Alibaba PuHuiTi R"/>
                          <a:cs typeface="Times New Roman" panose="02020603050405020304" pitchFamily="18" charset="0"/>
                        </a:rPr>
                        <a:t>iterator()</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Alibaba PuHuiTi R"/>
                        </a:rPr>
                        <a:t>返回集合中的迭代器对象，该迭代器对象默认指向当前集合的</a:t>
                      </a:r>
                      <a:r>
                        <a:rPr lang="en-US" altLang="zh-CN" sz="1600" dirty="0">
                          <a:solidFill>
                            <a:schemeClr val="tx1">
                              <a:lumMod val="85000"/>
                              <a:lumOff val="15000"/>
                            </a:schemeClr>
                          </a:solidFill>
                          <a:latin typeface="微软雅黑" pitchFamily="34" charset="-122"/>
                          <a:ea typeface="Alibaba PuHuiTi R"/>
                        </a:rPr>
                        <a:t>0</a:t>
                      </a:r>
                      <a:r>
                        <a:rPr lang="zh-CN" altLang="en-US" sz="1600" dirty="0">
                          <a:solidFill>
                            <a:schemeClr val="tx1">
                              <a:lumMod val="85000"/>
                              <a:lumOff val="15000"/>
                            </a:schemeClr>
                          </a:solidFill>
                          <a:latin typeface="微软雅黑" pitchFamily="34" charset="-122"/>
                          <a:ea typeface="Alibaba PuHuiTi R"/>
                        </a:rPr>
                        <a:t>索引</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
        <p:nvSpPr>
          <p:cNvPr id="15" name="文本框 14">
            <a:extLst>
              <a:ext uri="{FF2B5EF4-FFF2-40B4-BE49-F238E27FC236}">
                <a16:creationId xmlns:a16="http://schemas.microsoft.com/office/drawing/2014/main" id="{CF7512FE-B13C-4363-9051-C2729C04DE60}"/>
              </a:ext>
            </a:extLst>
          </p:cNvPr>
          <p:cNvSpPr txBox="1"/>
          <p:nvPr/>
        </p:nvSpPr>
        <p:spPr>
          <a:xfrm>
            <a:off x="962627" y="2496657"/>
            <a:ext cx="2890535" cy="572849"/>
          </a:xfrm>
          <a:prstGeom prst="rect">
            <a:avLst/>
          </a:prstGeom>
          <a:noFill/>
        </p:spPr>
        <p:txBody>
          <a:bodyPr wrap="none" rtlCol="0">
            <a:spAutoFit/>
          </a:bodyPr>
          <a:lstStyle/>
          <a:p>
            <a:pPr fontAlgn="auto">
              <a:lnSpc>
                <a:spcPct val="200000"/>
              </a:lnSpc>
              <a:spcBef>
                <a:spcPts val="0"/>
              </a:spcBef>
              <a:spcAft>
                <a:spcPts val="0"/>
              </a:spcAft>
            </a:pP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集合获取迭代器</a:t>
            </a:r>
          </a:p>
        </p:txBody>
      </p:sp>
      <p:sp>
        <p:nvSpPr>
          <p:cNvPr id="6" name="文本框 5">
            <a:extLst>
              <a:ext uri="{FF2B5EF4-FFF2-40B4-BE49-F238E27FC236}">
                <a16:creationId xmlns:a16="http://schemas.microsoft.com/office/drawing/2014/main" id="{419B448A-630E-4AEA-9265-E4D9D16D36B1}"/>
              </a:ext>
            </a:extLst>
          </p:cNvPr>
          <p:cNvSpPr txBox="1"/>
          <p:nvPr/>
        </p:nvSpPr>
        <p:spPr>
          <a:xfrm>
            <a:off x="962627" y="4481152"/>
            <a:ext cx="6096000" cy="472694"/>
          </a:xfrm>
          <a:prstGeom prst="rect">
            <a:avLst/>
          </a:prstGeom>
          <a:noFill/>
        </p:spPr>
        <p:txBody>
          <a:bodyPr wrap="square">
            <a:spAutoFit/>
          </a:bodyPr>
          <a:lstStyle/>
          <a:p>
            <a:pPr>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Iterator</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中的常用方法</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7" name="表格 6">
            <a:extLst>
              <a:ext uri="{FF2B5EF4-FFF2-40B4-BE49-F238E27FC236}">
                <a16:creationId xmlns:a16="http://schemas.microsoft.com/office/drawing/2014/main" id="{587C2159-6C6C-4A02-A5B1-8B3BBDC3A035}"/>
              </a:ext>
            </a:extLst>
          </p:cNvPr>
          <p:cNvGraphicFramePr>
            <a:graphicFrameLocks noGrp="1"/>
          </p:cNvGraphicFramePr>
          <p:nvPr>
            <p:extLst>
              <p:ext uri="{D42A27DB-BD31-4B8C-83A1-F6EECF244321}">
                <p14:modId xmlns:p14="http://schemas.microsoft.com/office/powerpoint/2010/main" val="2317626245"/>
              </p:ext>
            </p:extLst>
          </p:nvPr>
        </p:nvGraphicFramePr>
        <p:xfrm>
          <a:off x="1015043" y="5059226"/>
          <a:ext cx="10112742" cy="1372315"/>
        </p:xfrm>
        <a:graphic>
          <a:graphicData uri="http://schemas.openxmlformats.org/drawingml/2006/table">
            <a:tbl>
              <a:tblPr/>
              <a:tblGrid>
                <a:gridCol w="3637287">
                  <a:extLst>
                    <a:ext uri="{9D8B030D-6E8A-4147-A177-3AD203B41FA5}">
                      <a16:colId xmlns:a16="http://schemas.microsoft.com/office/drawing/2014/main" val="1138920238"/>
                    </a:ext>
                  </a:extLst>
                </a:gridCol>
                <a:gridCol w="6475455">
                  <a:extLst>
                    <a:ext uri="{9D8B030D-6E8A-4147-A177-3AD203B41FA5}">
                      <a16:colId xmlns:a16="http://schemas.microsoft.com/office/drawing/2014/main" val="432614512"/>
                    </a:ext>
                  </a:extLst>
                </a:gridCol>
              </a:tblGrid>
              <a:tr h="461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9798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err="1">
                          <a:solidFill>
                            <a:schemeClr val="tx1">
                              <a:lumMod val="85000"/>
                              <a:lumOff val="15000"/>
                            </a:schemeClr>
                          </a:solidFill>
                          <a:latin typeface="Consolas" panose="020B0609020204030204" pitchFamily="49" charset="0"/>
                          <a:ea typeface="Alibaba PuHuiTi R"/>
                        </a:rPr>
                        <a:t>boolean</a:t>
                      </a:r>
                      <a:r>
                        <a:rPr lang="en-US" altLang="zh-CN" sz="1400" dirty="0">
                          <a:solidFill>
                            <a:schemeClr val="tx1">
                              <a:lumMod val="85000"/>
                              <a:lumOff val="15000"/>
                            </a:schemeClr>
                          </a:solidFill>
                          <a:latin typeface="Consolas" panose="020B0609020204030204" pitchFamily="49" charset="0"/>
                          <a:ea typeface="Alibaba PuHuiTi R"/>
                        </a:rPr>
                        <a:t> </a:t>
                      </a:r>
                      <a:r>
                        <a:rPr lang="en-US" altLang="zh-CN" sz="1400" dirty="0" err="1">
                          <a:solidFill>
                            <a:schemeClr val="tx1">
                              <a:lumMod val="85000"/>
                              <a:lumOff val="15000"/>
                            </a:schemeClr>
                          </a:solidFill>
                          <a:latin typeface="Consolas" panose="020B0609020204030204" pitchFamily="49" charset="0"/>
                          <a:ea typeface="Alibaba PuHuiTi R"/>
                        </a:rPr>
                        <a:t>hasNext</a:t>
                      </a:r>
                      <a:r>
                        <a:rPr lang="en-US" altLang="zh-CN" sz="1400" dirty="0">
                          <a:solidFill>
                            <a:schemeClr val="tx1">
                              <a:lumMod val="85000"/>
                              <a:lumOff val="15000"/>
                            </a:schemeClr>
                          </a:solidFill>
                          <a:latin typeface="Consolas" panose="020B0609020204030204" pitchFamily="49" charset="0"/>
                          <a:ea typeface="Alibaba PuHuiTi R"/>
                        </a:rPr>
                        <a: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400" dirty="0">
                          <a:solidFill>
                            <a:schemeClr val="tx1">
                              <a:lumMod val="85000"/>
                              <a:lumOff val="15000"/>
                            </a:schemeClr>
                          </a:solidFill>
                          <a:latin typeface="微软雅黑" pitchFamily="34" charset="-122"/>
                          <a:ea typeface="Alibaba PuHuiTi R"/>
                        </a:rPr>
                        <a:t>询问当前位置是否有元素存在，存在返回</a:t>
                      </a:r>
                      <a:r>
                        <a:rPr lang="en-US" altLang="zh-CN" sz="1400" dirty="0">
                          <a:solidFill>
                            <a:schemeClr val="tx1">
                              <a:lumMod val="85000"/>
                              <a:lumOff val="15000"/>
                            </a:schemeClr>
                          </a:solidFill>
                          <a:latin typeface="微软雅黑" pitchFamily="34" charset="-122"/>
                          <a:ea typeface="Alibaba PuHuiTi R"/>
                        </a:rPr>
                        <a:t>true ,</a:t>
                      </a:r>
                      <a:r>
                        <a:rPr lang="zh-CN" altLang="en-US" sz="1400" dirty="0">
                          <a:solidFill>
                            <a:schemeClr val="tx1">
                              <a:lumMod val="85000"/>
                              <a:lumOff val="15000"/>
                            </a:schemeClr>
                          </a:solidFill>
                          <a:latin typeface="微软雅黑" pitchFamily="34" charset="-122"/>
                          <a:ea typeface="Alibaba PuHuiTi R"/>
                        </a:rPr>
                        <a:t>不存在返回</a:t>
                      </a:r>
                      <a:r>
                        <a:rPr lang="en-US" altLang="zh-CN" sz="1400" dirty="0">
                          <a:solidFill>
                            <a:schemeClr val="tx1">
                              <a:lumMod val="85000"/>
                              <a:lumOff val="15000"/>
                            </a:schemeClr>
                          </a:solidFill>
                          <a:latin typeface="微软雅黑" pitchFamily="34" charset="-122"/>
                          <a:ea typeface="Alibaba PuHuiTi R"/>
                        </a:rPr>
                        <a:t>false</a:t>
                      </a:r>
                      <a:endParaRPr kumimoji="0" lang="zh-CN" altLang="en-US" sz="14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1314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Alibaba PuHuiTi R"/>
                        </a:rPr>
                        <a:t>E next()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400" dirty="0">
                          <a:solidFill>
                            <a:schemeClr val="tx1">
                              <a:lumMod val="85000"/>
                              <a:lumOff val="15000"/>
                            </a:schemeClr>
                          </a:solidFill>
                          <a:latin typeface="微软雅黑" pitchFamily="34" charset="-122"/>
                          <a:ea typeface="Alibaba PuHuiTi R"/>
                        </a:rPr>
                        <a:t>获取当前位置的元素，并同时将迭代器对象移向下一个位置，注意防止取出越界。</a:t>
                      </a:r>
                      <a:endParaRPr kumimoji="0" lang="zh-CN" altLang="en-US" sz="14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a:extLst>
              <a:ext uri="{FF2B5EF4-FFF2-40B4-BE49-F238E27FC236}">
                <a16:creationId xmlns:a16="http://schemas.microsoft.com/office/drawing/2014/main" id="{8F0F74E7-3403-4BD7-ADE4-15A9D021D817}"/>
              </a:ext>
            </a:extLst>
          </p:cNvPr>
          <p:cNvCxnSpPr>
            <a:cxnSpLocks/>
          </p:cNvCxnSpPr>
          <p:nvPr/>
        </p:nvCxnSpPr>
        <p:spPr>
          <a:xfrm>
            <a:off x="2223453" y="2017203"/>
            <a:ext cx="6065541"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3E15712-7EBB-407D-AE9E-97498159F8D1}"/>
              </a:ext>
            </a:extLst>
          </p:cNvPr>
          <p:cNvSpPr txBox="1"/>
          <p:nvPr/>
        </p:nvSpPr>
        <p:spPr>
          <a:xfrm>
            <a:off x="827194" y="773033"/>
            <a:ext cx="2129759" cy="463588"/>
          </a:xfrm>
          <a:prstGeom prst="rect">
            <a:avLst/>
          </a:prstGeom>
          <a:noFill/>
        </p:spPr>
        <p:txBody>
          <a:bodyPr wrap="square">
            <a:spAutoFit/>
          </a:bodyPr>
          <a:lstStyle/>
          <a:p>
            <a:pPr>
              <a:lnSpc>
                <a:spcPct val="150000"/>
              </a:lnSpc>
              <a:defRPr/>
            </a:pPr>
            <a:r>
              <a:rPr lang="zh-CN" altLang="en-US" b="1">
                <a:solidFill>
                  <a:schemeClr val="tx1">
                    <a:lumMod val="75000"/>
                    <a:lumOff val="25000"/>
                  </a:schemeClr>
                </a:solidFill>
                <a:latin typeface="Alibaba PuHuiTi B"/>
                <a:ea typeface="微软雅黑" pitchFamily="34" charset="-122"/>
              </a:rPr>
              <a:t>迭代器执行流程</a:t>
            </a:r>
            <a:endParaRPr lang="zh-CN" altLang="en-US" b="1" dirty="0">
              <a:solidFill>
                <a:schemeClr val="tx1">
                  <a:lumMod val="75000"/>
                  <a:lumOff val="25000"/>
                </a:schemeClr>
              </a:solidFill>
              <a:latin typeface="Alibaba PuHuiTi B"/>
              <a:ea typeface="微软雅黑" pitchFamily="34" charset="-122"/>
            </a:endParaRPr>
          </a:p>
        </p:txBody>
      </p:sp>
      <p:cxnSp>
        <p:nvCxnSpPr>
          <p:cNvPr id="4" name="直接连接符 3">
            <a:extLst>
              <a:ext uri="{FF2B5EF4-FFF2-40B4-BE49-F238E27FC236}">
                <a16:creationId xmlns:a16="http://schemas.microsoft.com/office/drawing/2014/main" id="{C2FF6B16-3B7C-464C-A128-00E063514097}"/>
              </a:ext>
            </a:extLst>
          </p:cNvPr>
          <p:cNvCxnSpPr>
            <a:cxnSpLocks/>
          </p:cNvCxnSpPr>
          <p:nvPr/>
        </p:nvCxnSpPr>
        <p:spPr>
          <a:xfrm>
            <a:off x="2223454" y="2017203"/>
            <a:ext cx="6065541"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D509302-2D17-4549-B7C2-170EC5171838}"/>
              </a:ext>
            </a:extLst>
          </p:cNvPr>
          <p:cNvCxnSpPr/>
          <p:nvPr/>
        </p:nvCxnSpPr>
        <p:spPr>
          <a:xfrm>
            <a:off x="2223453"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848D6B0-DC87-4635-900B-68D1768EFAF7}"/>
              </a:ext>
            </a:extLst>
          </p:cNvPr>
          <p:cNvCxnSpPr/>
          <p:nvPr/>
        </p:nvCxnSpPr>
        <p:spPr>
          <a:xfrm>
            <a:off x="3512504"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5EFBCD1-7AF0-446C-8B81-6526777B6892}"/>
              </a:ext>
            </a:extLst>
          </p:cNvPr>
          <p:cNvCxnSpPr/>
          <p:nvPr/>
        </p:nvCxnSpPr>
        <p:spPr>
          <a:xfrm>
            <a:off x="6758948"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5FBCCBB-3902-4968-A871-234238EFF277}"/>
              </a:ext>
            </a:extLst>
          </p:cNvPr>
          <p:cNvCxnSpPr/>
          <p:nvPr/>
        </p:nvCxnSpPr>
        <p:spPr>
          <a:xfrm>
            <a:off x="4969320"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3ED13AD9-0FB9-4981-BDFE-F614513AFE59}"/>
              </a:ext>
            </a:extLst>
          </p:cNvPr>
          <p:cNvCxnSpPr>
            <a:cxnSpLocks/>
          </p:cNvCxnSpPr>
          <p:nvPr/>
        </p:nvCxnSpPr>
        <p:spPr>
          <a:xfrm flipV="1">
            <a:off x="2223453" y="2688187"/>
            <a:ext cx="6065542" cy="3111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803CD3B4-CD6D-4377-B771-B2C7B58AAED9}"/>
              </a:ext>
            </a:extLst>
          </p:cNvPr>
          <p:cNvCxnSpPr/>
          <p:nvPr/>
        </p:nvCxnSpPr>
        <p:spPr>
          <a:xfrm>
            <a:off x="8265135"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Rectangle 3">
            <a:extLst>
              <a:ext uri="{FF2B5EF4-FFF2-40B4-BE49-F238E27FC236}">
                <a16:creationId xmlns:a16="http://schemas.microsoft.com/office/drawing/2014/main" id="{96980407-48ED-471E-B59A-E435EFD9BA4B}"/>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24" name="Rectangle 1">
            <a:extLst>
              <a:ext uri="{FF2B5EF4-FFF2-40B4-BE49-F238E27FC236}">
                <a16:creationId xmlns:a16="http://schemas.microsoft.com/office/drawing/2014/main" id="{B001E3B9-6EB3-4FCB-9CB4-0B65D5304EC8}"/>
              </a:ext>
            </a:extLst>
          </p:cNvPr>
          <p:cNvSpPr>
            <a:spLocks noChangeArrowheads="1"/>
          </p:cNvSpPr>
          <p:nvPr/>
        </p:nvSpPr>
        <p:spPr bwMode="auto">
          <a:xfrm>
            <a:off x="2409816" y="2135245"/>
            <a:ext cx="9163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文本框 64">
            <a:extLst>
              <a:ext uri="{FF2B5EF4-FFF2-40B4-BE49-F238E27FC236}">
                <a16:creationId xmlns:a16="http://schemas.microsoft.com/office/drawing/2014/main" id="{FB94E862-25B5-4267-AB6F-C1B5514EBEE0}"/>
              </a:ext>
            </a:extLst>
          </p:cNvPr>
          <p:cNvSpPr txBox="1"/>
          <p:nvPr/>
        </p:nvSpPr>
        <p:spPr>
          <a:xfrm>
            <a:off x="2333136" y="2189316"/>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赵敏</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68" name="文本框 67">
            <a:extLst>
              <a:ext uri="{FF2B5EF4-FFF2-40B4-BE49-F238E27FC236}">
                <a16:creationId xmlns:a16="http://schemas.microsoft.com/office/drawing/2014/main" id="{E6F7FBE6-9E84-4A3E-809F-545F81BBF551}"/>
              </a:ext>
            </a:extLst>
          </p:cNvPr>
          <p:cNvSpPr txBox="1"/>
          <p:nvPr/>
        </p:nvSpPr>
        <p:spPr>
          <a:xfrm>
            <a:off x="3698868" y="2180866"/>
            <a:ext cx="1133459" cy="3777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小昭</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71" name="文本框 70">
            <a:extLst>
              <a:ext uri="{FF2B5EF4-FFF2-40B4-BE49-F238E27FC236}">
                <a16:creationId xmlns:a16="http://schemas.microsoft.com/office/drawing/2014/main" id="{D295D523-0E2C-4CA2-9776-BC48CF21B1E9}"/>
              </a:ext>
            </a:extLst>
          </p:cNvPr>
          <p:cNvSpPr txBox="1"/>
          <p:nvPr/>
        </p:nvSpPr>
        <p:spPr>
          <a:xfrm>
            <a:off x="5302132" y="2183658"/>
            <a:ext cx="1119249" cy="3721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en-US"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素素</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74" name="文本框 73">
            <a:extLst>
              <a:ext uri="{FF2B5EF4-FFF2-40B4-BE49-F238E27FC236}">
                <a16:creationId xmlns:a16="http://schemas.microsoft.com/office/drawing/2014/main" id="{A0AE43B1-89C8-4A53-8520-DEFA79E796C3}"/>
              </a:ext>
            </a:extLst>
          </p:cNvPr>
          <p:cNvSpPr txBox="1"/>
          <p:nvPr/>
        </p:nvSpPr>
        <p:spPr>
          <a:xfrm>
            <a:off x="6933186" y="2168029"/>
            <a:ext cx="119495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灭绝</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cxnSp>
        <p:nvCxnSpPr>
          <p:cNvPr id="77" name="肘形连接符 8">
            <a:extLst>
              <a:ext uri="{FF2B5EF4-FFF2-40B4-BE49-F238E27FC236}">
                <a16:creationId xmlns:a16="http://schemas.microsoft.com/office/drawing/2014/main" id="{8B52709B-51F1-4C93-8BB7-35F892660CF1}"/>
              </a:ext>
            </a:extLst>
          </p:cNvPr>
          <p:cNvCxnSpPr>
            <a:cxnSpLocks/>
          </p:cNvCxnSpPr>
          <p:nvPr/>
        </p:nvCxnSpPr>
        <p:spPr>
          <a:xfrm rot="10800000">
            <a:off x="2706057" y="3258916"/>
            <a:ext cx="1708169" cy="1694151"/>
          </a:xfrm>
          <a:prstGeom prst="bentConnector3">
            <a:avLst>
              <a:gd name="adj1" fmla="val 17791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上箭头 1">
            <a:extLst>
              <a:ext uri="{FF2B5EF4-FFF2-40B4-BE49-F238E27FC236}">
                <a16:creationId xmlns:a16="http://schemas.microsoft.com/office/drawing/2014/main" id="{9AF29F47-74C2-4E95-A111-144507D12BEF}"/>
              </a:ext>
            </a:extLst>
          </p:cNvPr>
          <p:cNvSpPr/>
          <p:nvPr/>
        </p:nvSpPr>
        <p:spPr>
          <a:xfrm>
            <a:off x="2737170" y="277506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cxnSp>
        <p:nvCxnSpPr>
          <p:cNvPr id="46" name="直接连接符 45">
            <a:extLst>
              <a:ext uri="{FF2B5EF4-FFF2-40B4-BE49-F238E27FC236}">
                <a16:creationId xmlns:a16="http://schemas.microsoft.com/office/drawing/2014/main" id="{061B031D-7291-4F52-8429-1D630EEFD82B}"/>
              </a:ext>
            </a:extLst>
          </p:cNvPr>
          <p:cNvCxnSpPr/>
          <p:nvPr/>
        </p:nvCxnSpPr>
        <p:spPr>
          <a:xfrm>
            <a:off x="2223453"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DDD204C-30FC-4A1E-9CE1-B61FEE91E2ED}"/>
              </a:ext>
            </a:extLst>
          </p:cNvPr>
          <p:cNvCxnSpPr/>
          <p:nvPr/>
        </p:nvCxnSpPr>
        <p:spPr>
          <a:xfrm>
            <a:off x="3512504"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CF90E5A-8109-4D43-AD73-32F4E331294A}"/>
              </a:ext>
            </a:extLst>
          </p:cNvPr>
          <p:cNvCxnSpPr/>
          <p:nvPr/>
        </p:nvCxnSpPr>
        <p:spPr>
          <a:xfrm>
            <a:off x="6758948"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D80BC1B-0E01-4F99-AB06-B3988AB106F9}"/>
              </a:ext>
            </a:extLst>
          </p:cNvPr>
          <p:cNvCxnSpPr/>
          <p:nvPr/>
        </p:nvCxnSpPr>
        <p:spPr>
          <a:xfrm>
            <a:off x="4969320"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CABC670-A59E-4C26-9FAC-B17840E2EBED}"/>
              </a:ext>
            </a:extLst>
          </p:cNvPr>
          <p:cNvCxnSpPr>
            <a:cxnSpLocks/>
          </p:cNvCxnSpPr>
          <p:nvPr/>
        </p:nvCxnSpPr>
        <p:spPr>
          <a:xfrm flipV="1">
            <a:off x="2223453" y="2688187"/>
            <a:ext cx="6065542" cy="3111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53E60F1-F1D9-46FB-8B11-FE253B8FE42A}"/>
              </a:ext>
            </a:extLst>
          </p:cNvPr>
          <p:cNvCxnSpPr/>
          <p:nvPr/>
        </p:nvCxnSpPr>
        <p:spPr>
          <a:xfrm>
            <a:off x="8265135"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9920DB2F-36B4-4035-A31D-713503F416DD}"/>
              </a:ext>
            </a:extLst>
          </p:cNvPr>
          <p:cNvSpPr txBox="1"/>
          <p:nvPr/>
        </p:nvSpPr>
        <p:spPr>
          <a:xfrm>
            <a:off x="2334905" y="2190664"/>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赵敏</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55" name="文本框 54">
            <a:extLst>
              <a:ext uri="{FF2B5EF4-FFF2-40B4-BE49-F238E27FC236}">
                <a16:creationId xmlns:a16="http://schemas.microsoft.com/office/drawing/2014/main" id="{A91554EB-E713-444C-A038-14E755B8BAF3}"/>
              </a:ext>
            </a:extLst>
          </p:cNvPr>
          <p:cNvSpPr txBox="1"/>
          <p:nvPr/>
        </p:nvSpPr>
        <p:spPr>
          <a:xfrm>
            <a:off x="3697372" y="2177207"/>
            <a:ext cx="1133459" cy="3777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小昭</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56" name="文本框 55">
            <a:extLst>
              <a:ext uri="{FF2B5EF4-FFF2-40B4-BE49-F238E27FC236}">
                <a16:creationId xmlns:a16="http://schemas.microsoft.com/office/drawing/2014/main" id="{74BA9116-C8B4-40A5-AC42-AC490F551B0B}"/>
              </a:ext>
            </a:extLst>
          </p:cNvPr>
          <p:cNvSpPr txBox="1"/>
          <p:nvPr/>
        </p:nvSpPr>
        <p:spPr>
          <a:xfrm>
            <a:off x="5305680" y="2183234"/>
            <a:ext cx="1119249" cy="3721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en-US"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素素</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57" name="文本框 56">
            <a:extLst>
              <a:ext uri="{FF2B5EF4-FFF2-40B4-BE49-F238E27FC236}">
                <a16:creationId xmlns:a16="http://schemas.microsoft.com/office/drawing/2014/main" id="{40D46BB5-B3BE-453C-A11B-82AEF9A3D044}"/>
              </a:ext>
            </a:extLst>
          </p:cNvPr>
          <p:cNvSpPr txBox="1"/>
          <p:nvPr/>
        </p:nvSpPr>
        <p:spPr>
          <a:xfrm>
            <a:off x="6927414" y="2167710"/>
            <a:ext cx="119495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灭绝</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87" name="上箭头 1">
            <a:extLst>
              <a:ext uri="{FF2B5EF4-FFF2-40B4-BE49-F238E27FC236}">
                <a16:creationId xmlns:a16="http://schemas.microsoft.com/office/drawing/2014/main" id="{F445879E-41E2-42F7-A83F-C48A20ACE273}"/>
              </a:ext>
            </a:extLst>
          </p:cNvPr>
          <p:cNvSpPr/>
          <p:nvPr/>
        </p:nvSpPr>
        <p:spPr>
          <a:xfrm>
            <a:off x="4115566" y="277506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8" name="上箭头 1">
            <a:extLst>
              <a:ext uri="{FF2B5EF4-FFF2-40B4-BE49-F238E27FC236}">
                <a16:creationId xmlns:a16="http://schemas.microsoft.com/office/drawing/2014/main" id="{2FE20899-CBBC-4FE0-A163-D6FB8AA83AFB}"/>
              </a:ext>
            </a:extLst>
          </p:cNvPr>
          <p:cNvSpPr/>
          <p:nvPr/>
        </p:nvSpPr>
        <p:spPr>
          <a:xfrm>
            <a:off x="5591409" y="277506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9" name="上箭头 1">
            <a:extLst>
              <a:ext uri="{FF2B5EF4-FFF2-40B4-BE49-F238E27FC236}">
                <a16:creationId xmlns:a16="http://schemas.microsoft.com/office/drawing/2014/main" id="{0C22E916-52B7-49E4-8A39-A175E27BB233}"/>
              </a:ext>
            </a:extLst>
          </p:cNvPr>
          <p:cNvSpPr/>
          <p:nvPr/>
        </p:nvSpPr>
        <p:spPr>
          <a:xfrm>
            <a:off x="6979287" y="277506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90" name="Rectangle 3">
            <a:extLst>
              <a:ext uri="{FF2B5EF4-FFF2-40B4-BE49-F238E27FC236}">
                <a16:creationId xmlns:a16="http://schemas.microsoft.com/office/drawing/2014/main" id="{45F7C3FC-20A3-4746-91DE-EE41866DD247}"/>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1" name="Rectangle 3">
            <a:extLst>
              <a:ext uri="{FF2B5EF4-FFF2-40B4-BE49-F238E27FC236}">
                <a16:creationId xmlns:a16="http://schemas.microsoft.com/office/drawing/2014/main" id="{1B3B5316-C72E-417B-A045-613F18493BD7}"/>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3" name="Rectangle 3">
            <a:extLst>
              <a:ext uri="{FF2B5EF4-FFF2-40B4-BE49-F238E27FC236}">
                <a16:creationId xmlns:a16="http://schemas.microsoft.com/office/drawing/2014/main" id="{936B7CC2-A9BB-41F0-971A-D81EB655BE10}"/>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4" name="Rectangle 3">
            <a:extLst>
              <a:ext uri="{FF2B5EF4-FFF2-40B4-BE49-F238E27FC236}">
                <a16:creationId xmlns:a16="http://schemas.microsoft.com/office/drawing/2014/main" id="{1FD30B96-44EA-4620-8906-90B0F9D2F8D1}"/>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6" name="Rectangle 3">
            <a:extLst>
              <a:ext uri="{FF2B5EF4-FFF2-40B4-BE49-F238E27FC236}">
                <a16:creationId xmlns:a16="http://schemas.microsoft.com/office/drawing/2014/main" id="{3701FCB7-5742-475A-87A9-A2B04A814E22}"/>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8" name="Rectangle 3">
            <a:extLst>
              <a:ext uri="{FF2B5EF4-FFF2-40B4-BE49-F238E27FC236}">
                <a16:creationId xmlns:a16="http://schemas.microsoft.com/office/drawing/2014/main" id="{520E7CFA-C55F-464A-AC8D-6B253AD7C0BB}"/>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9" name="Rectangle 3">
            <a:extLst>
              <a:ext uri="{FF2B5EF4-FFF2-40B4-BE49-F238E27FC236}">
                <a16:creationId xmlns:a16="http://schemas.microsoft.com/office/drawing/2014/main" id="{949DF2C0-3A03-4B54-96E5-32F168B2535C}"/>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100" name="Rectangle 3">
            <a:extLst>
              <a:ext uri="{FF2B5EF4-FFF2-40B4-BE49-F238E27FC236}">
                <a16:creationId xmlns:a16="http://schemas.microsoft.com/office/drawing/2014/main" id="{5AB1AB2A-D25C-482D-9A7D-4DDD1B349576}"/>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101" name="Rectangle 3">
            <a:extLst>
              <a:ext uri="{FF2B5EF4-FFF2-40B4-BE49-F238E27FC236}">
                <a16:creationId xmlns:a16="http://schemas.microsoft.com/office/drawing/2014/main" id="{529868CE-185B-4052-BE60-43FA819334C2}"/>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17" name="文本框 16">
            <a:extLst>
              <a:ext uri="{FF2B5EF4-FFF2-40B4-BE49-F238E27FC236}">
                <a16:creationId xmlns:a16="http://schemas.microsoft.com/office/drawing/2014/main" id="{B72CD3E8-53C3-4F58-99D9-2DBACD75F281}"/>
              </a:ext>
            </a:extLst>
          </p:cNvPr>
          <p:cNvSpPr txBox="1"/>
          <p:nvPr/>
        </p:nvSpPr>
        <p:spPr>
          <a:xfrm>
            <a:off x="8475357" y="2017203"/>
            <a:ext cx="854001" cy="400110"/>
          </a:xfrm>
          <a:prstGeom prst="rect">
            <a:avLst/>
          </a:prstGeom>
          <a:noFill/>
        </p:spPr>
        <p:txBody>
          <a:bodyPr wrap="square" rtlCol="0">
            <a:spAutoFit/>
          </a:bodyPr>
          <a:lstStyle/>
          <a:p>
            <a:pPr fontAlgn="auto">
              <a:spcBef>
                <a:spcPts val="0"/>
              </a:spcBef>
              <a:spcAft>
                <a:spcPts val="0"/>
              </a:spcAft>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false</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069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par>
                                <p:cTn id="23" presetID="22" presetClass="entr" presetSubtype="8"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left)">
                                      <p:cBhvr>
                                        <p:cTn id="31" dur="500"/>
                                        <p:tgtEl>
                                          <p:spTgt spid="6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wipe(left)">
                                      <p:cBhvr>
                                        <p:cTn id="34" dur="500"/>
                                        <p:tgtEl>
                                          <p:spTgt spid="6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500"/>
                                        <p:tgtEl>
                                          <p:spTgt spid="74"/>
                                        </p:tgtEl>
                                      </p:cBhvr>
                                    </p:animEffect>
                                  </p:childTnLst>
                                </p:cTn>
                              </p:par>
                              <p:par>
                                <p:cTn id="41" presetID="22" presetClass="entr" presetSubtype="8"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left)">
                                      <p:cBhvr>
                                        <p:cTn id="43" dur="500"/>
                                        <p:tgtEl>
                                          <p:spTgt spid="45"/>
                                        </p:tgtEl>
                                      </p:cBhvr>
                                    </p:animEffect>
                                  </p:childTnLst>
                                </p:cTn>
                              </p:par>
                              <p:par>
                                <p:cTn id="44" presetID="22" presetClass="entr" presetSubtype="8"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par>
                                <p:cTn id="47" presetID="22" presetClass="entr" presetSubtype="8"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par>
                                <p:cTn id="50" presetID="22" presetClass="entr" presetSubtype="8"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left)">
                                      <p:cBhvr>
                                        <p:cTn id="52" dur="500"/>
                                        <p:tgtEl>
                                          <p:spTgt spid="48"/>
                                        </p:tgtEl>
                                      </p:cBhvr>
                                    </p:animEffect>
                                  </p:childTnLst>
                                </p:cTn>
                              </p:par>
                              <p:par>
                                <p:cTn id="53" presetID="22" presetClass="entr" presetSubtype="8"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500"/>
                                        <p:tgtEl>
                                          <p:spTgt spid="49"/>
                                        </p:tgtEl>
                                      </p:cBhvr>
                                    </p:animEffect>
                                  </p:childTnLst>
                                </p:cTn>
                              </p:par>
                              <p:par>
                                <p:cTn id="56" presetID="22" presetClass="entr" presetSubtype="8"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left)">
                                      <p:cBhvr>
                                        <p:cTn id="58" dur="500"/>
                                        <p:tgtEl>
                                          <p:spTgt spid="50"/>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left)">
                                      <p:cBhvr>
                                        <p:cTn id="64" dur="500"/>
                                        <p:tgtEl>
                                          <p:spTgt spid="5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left)">
                                      <p:cBhvr>
                                        <p:cTn id="67" dur="500"/>
                                        <p:tgtEl>
                                          <p:spTgt spid="5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wipe(left)">
                                      <p:cBhvr>
                                        <p:cTn id="70" dur="500"/>
                                        <p:tgtEl>
                                          <p:spTgt spid="5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wipe(left)">
                                      <p:cBhvr>
                                        <p:cTn id="73" dur="500"/>
                                        <p:tgtEl>
                                          <p:spTgt spid="57"/>
                                        </p:tgtEl>
                                      </p:cBhvr>
                                    </p:animEffect>
                                  </p:childTnLst>
                                </p:cTn>
                              </p:par>
                              <p:par>
                                <p:cTn id="74" presetID="22" presetClass="entr" presetSubtype="8" fill="hold" nodeType="with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left)">
                                      <p:cBhvr>
                                        <p:cTn id="76" dur="500"/>
                                        <p:tgtEl>
                                          <p:spTgt spid="4"/>
                                        </p:tgtEl>
                                      </p:cBhvr>
                                    </p:animEffect>
                                  </p:childTnLst>
                                </p:cTn>
                              </p:par>
                              <p:par>
                                <p:cTn id="77" presetID="22" presetClass="entr" presetSubtype="8" fill="hold"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left)">
                                      <p:cBhvr>
                                        <p:cTn id="79" dur="500"/>
                                        <p:tgtEl>
                                          <p:spTgt spid="6"/>
                                        </p:tgtEl>
                                      </p:cBhvr>
                                    </p:animEffect>
                                  </p:childTnLst>
                                </p:cTn>
                              </p:par>
                              <p:par>
                                <p:cTn id="80" presetID="22" presetClass="entr" presetSubtype="8" fill="hold"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left)">
                                      <p:cBhvr>
                                        <p:cTn id="82" dur="500"/>
                                        <p:tgtEl>
                                          <p:spTgt spid="11"/>
                                        </p:tgtEl>
                                      </p:cBhvr>
                                    </p:animEffect>
                                  </p:childTnLst>
                                </p:cTn>
                              </p:par>
                              <p:par>
                                <p:cTn id="83" presetID="22" presetClass="entr" presetSubtype="8" fill="hold"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par>
                                <p:cTn id="86" presetID="22" presetClass="entr" presetSubtype="8" fill="hold"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wipe(left)">
                                      <p:cBhvr>
                                        <p:cTn id="88" dur="500"/>
                                        <p:tgtEl>
                                          <p:spTgt spid="12"/>
                                        </p:tgtEl>
                                      </p:cBhvr>
                                    </p:animEffect>
                                  </p:childTnLst>
                                </p:cTn>
                              </p:par>
                              <p:par>
                                <p:cTn id="89" presetID="22" presetClass="entr" presetSubtype="8"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wipe(left)">
                                      <p:cBhvr>
                                        <p:cTn id="91" dur="500"/>
                                        <p:tgtEl>
                                          <p:spTgt spid="54"/>
                                        </p:tgtEl>
                                      </p:cBhvr>
                                    </p:animEffect>
                                  </p:childTnLst>
                                </p:cTn>
                              </p:par>
                              <p:par>
                                <p:cTn id="92" presetID="22" presetClass="entr" presetSubtype="8" fill="hold"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wipe(left)">
                                      <p:cBhvr>
                                        <p:cTn id="94" dur="500"/>
                                        <p:tgtEl>
                                          <p:spTgt spid="59"/>
                                        </p:tgtEl>
                                      </p:cBhvr>
                                    </p:animEffect>
                                  </p:childTnLst>
                                </p:cTn>
                              </p:par>
                              <p:par>
                                <p:cTn id="95" presetID="22" presetClass="entr" presetSubtype="8" fill="hold" grpId="1"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par>
                                <p:cTn id="98" presetID="22" presetClass="entr" presetSubtype="8" fill="hold" grpId="1"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wipe(left)">
                                      <p:cBhvr>
                                        <p:cTn id="100" dur="500"/>
                                        <p:tgtEl>
                                          <p:spTgt spid="65"/>
                                        </p:tgtEl>
                                      </p:cBhvr>
                                    </p:animEffect>
                                  </p:childTnLst>
                                </p:cTn>
                              </p:par>
                              <p:par>
                                <p:cTn id="101" presetID="22" presetClass="entr" presetSubtype="8" fill="hold" grpId="1"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left)">
                                      <p:cBhvr>
                                        <p:cTn id="103" dur="500"/>
                                        <p:tgtEl>
                                          <p:spTgt spid="68"/>
                                        </p:tgtEl>
                                      </p:cBhvr>
                                    </p:animEffect>
                                  </p:childTnLst>
                                </p:cTn>
                              </p:par>
                              <p:par>
                                <p:cTn id="104" presetID="22" presetClass="entr" presetSubtype="8" fill="hold" grpId="1" nodeType="withEffect">
                                  <p:stCondLst>
                                    <p:cond delay="0"/>
                                  </p:stCondLst>
                                  <p:childTnLst>
                                    <p:set>
                                      <p:cBhvr>
                                        <p:cTn id="105" dur="1" fill="hold">
                                          <p:stCondLst>
                                            <p:cond delay="0"/>
                                          </p:stCondLst>
                                        </p:cTn>
                                        <p:tgtEl>
                                          <p:spTgt spid="71"/>
                                        </p:tgtEl>
                                        <p:attrNameLst>
                                          <p:attrName>style.visibility</p:attrName>
                                        </p:attrNameLst>
                                      </p:cBhvr>
                                      <p:to>
                                        <p:strVal val="visible"/>
                                      </p:to>
                                    </p:set>
                                    <p:animEffect transition="in" filter="wipe(left)">
                                      <p:cBhvr>
                                        <p:cTn id="106" dur="500"/>
                                        <p:tgtEl>
                                          <p:spTgt spid="71"/>
                                        </p:tgtEl>
                                      </p:cBhvr>
                                    </p:animEffect>
                                  </p:childTnLst>
                                </p:cTn>
                              </p:par>
                              <p:par>
                                <p:cTn id="107" presetID="22" presetClass="entr" presetSubtype="8" fill="hold" grpId="1" nodeType="withEffect">
                                  <p:stCondLst>
                                    <p:cond delay="0"/>
                                  </p:stCondLst>
                                  <p:childTnLst>
                                    <p:set>
                                      <p:cBhvr>
                                        <p:cTn id="108" dur="1" fill="hold">
                                          <p:stCondLst>
                                            <p:cond delay="0"/>
                                          </p:stCondLst>
                                        </p:cTn>
                                        <p:tgtEl>
                                          <p:spTgt spid="74"/>
                                        </p:tgtEl>
                                        <p:attrNameLst>
                                          <p:attrName>style.visibility</p:attrName>
                                        </p:attrNameLst>
                                      </p:cBhvr>
                                      <p:to>
                                        <p:strVal val="visible"/>
                                      </p:to>
                                    </p:set>
                                    <p:animEffect transition="in" filter="wipe(left)">
                                      <p:cBhvr>
                                        <p:cTn id="109" dur="500"/>
                                        <p:tgtEl>
                                          <p:spTgt spid="74"/>
                                        </p:tgtEl>
                                      </p:cBhvr>
                                    </p:animEffect>
                                  </p:childTnLst>
                                </p:cTn>
                              </p:par>
                              <p:par>
                                <p:cTn id="110" presetID="22" presetClass="entr" presetSubtype="8" fill="hold"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wipe(left)">
                                      <p:cBhvr>
                                        <p:cTn id="112" dur="500"/>
                                        <p:tgtEl>
                                          <p:spTgt spid="45"/>
                                        </p:tgtEl>
                                      </p:cBhvr>
                                    </p:animEffect>
                                  </p:childTnLst>
                                </p:cTn>
                              </p:par>
                              <p:par>
                                <p:cTn id="113" presetID="22" presetClass="entr" presetSubtype="8" fill="hold" nodeType="with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wipe(left)">
                                      <p:cBhvr>
                                        <p:cTn id="115" dur="500"/>
                                        <p:tgtEl>
                                          <p:spTgt spid="46"/>
                                        </p:tgtEl>
                                      </p:cBhvr>
                                    </p:animEffect>
                                  </p:childTnLst>
                                </p:cTn>
                              </p:par>
                              <p:par>
                                <p:cTn id="116" presetID="22" presetClass="entr" presetSubtype="8" fill="hold" nodeType="with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wipe(left)">
                                      <p:cBhvr>
                                        <p:cTn id="118" dur="500"/>
                                        <p:tgtEl>
                                          <p:spTgt spid="47"/>
                                        </p:tgtEl>
                                      </p:cBhvr>
                                    </p:animEffect>
                                  </p:childTnLst>
                                </p:cTn>
                              </p:par>
                              <p:par>
                                <p:cTn id="119" presetID="22" presetClass="entr" presetSubtype="8"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left)">
                                      <p:cBhvr>
                                        <p:cTn id="121" dur="500"/>
                                        <p:tgtEl>
                                          <p:spTgt spid="48"/>
                                        </p:tgtEl>
                                      </p:cBhvr>
                                    </p:animEffect>
                                  </p:childTnLst>
                                </p:cTn>
                              </p:par>
                              <p:par>
                                <p:cTn id="122" presetID="22" presetClass="entr" presetSubtype="8" fill="hold" nodeType="withEffect">
                                  <p:stCondLst>
                                    <p:cond delay="0"/>
                                  </p:stCondLst>
                                  <p:childTnLst>
                                    <p:set>
                                      <p:cBhvr>
                                        <p:cTn id="123" dur="1" fill="hold">
                                          <p:stCondLst>
                                            <p:cond delay="0"/>
                                          </p:stCondLst>
                                        </p:cTn>
                                        <p:tgtEl>
                                          <p:spTgt spid="49"/>
                                        </p:tgtEl>
                                        <p:attrNameLst>
                                          <p:attrName>style.visibility</p:attrName>
                                        </p:attrNameLst>
                                      </p:cBhvr>
                                      <p:to>
                                        <p:strVal val="visible"/>
                                      </p:to>
                                    </p:set>
                                    <p:animEffect transition="in" filter="wipe(left)">
                                      <p:cBhvr>
                                        <p:cTn id="124" dur="500"/>
                                        <p:tgtEl>
                                          <p:spTgt spid="49"/>
                                        </p:tgtEl>
                                      </p:cBhvr>
                                    </p:animEffect>
                                  </p:childTnLst>
                                </p:cTn>
                              </p:par>
                              <p:par>
                                <p:cTn id="125" presetID="22" presetClass="entr" presetSubtype="8" fill="hold" nodeType="withEffect">
                                  <p:stCondLst>
                                    <p:cond delay="0"/>
                                  </p:stCondLst>
                                  <p:childTnLst>
                                    <p:set>
                                      <p:cBhvr>
                                        <p:cTn id="126" dur="1" fill="hold">
                                          <p:stCondLst>
                                            <p:cond delay="0"/>
                                          </p:stCondLst>
                                        </p:cTn>
                                        <p:tgtEl>
                                          <p:spTgt spid="50"/>
                                        </p:tgtEl>
                                        <p:attrNameLst>
                                          <p:attrName>style.visibility</p:attrName>
                                        </p:attrNameLst>
                                      </p:cBhvr>
                                      <p:to>
                                        <p:strVal val="visible"/>
                                      </p:to>
                                    </p:set>
                                    <p:animEffect transition="in" filter="wipe(left)">
                                      <p:cBhvr>
                                        <p:cTn id="127" dur="500"/>
                                        <p:tgtEl>
                                          <p:spTgt spid="50"/>
                                        </p:tgtEl>
                                      </p:cBhvr>
                                    </p:animEffect>
                                  </p:childTnLst>
                                </p:cTn>
                              </p:par>
                              <p:par>
                                <p:cTn id="128" presetID="22" presetClass="entr" presetSubtype="8" fill="hold" nodeType="withEffect">
                                  <p:stCondLst>
                                    <p:cond delay="0"/>
                                  </p:stCondLst>
                                  <p:childTnLst>
                                    <p:set>
                                      <p:cBhvr>
                                        <p:cTn id="129" dur="1" fill="hold">
                                          <p:stCondLst>
                                            <p:cond delay="0"/>
                                          </p:stCondLst>
                                        </p:cTn>
                                        <p:tgtEl>
                                          <p:spTgt spid="51"/>
                                        </p:tgtEl>
                                        <p:attrNameLst>
                                          <p:attrName>style.visibility</p:attrName>
                                        </p:attrNameLst>
                                      </p:cBhvr>
                                      <p:to>
                                        <p:strVal val="visible"/>
                                      </p:to>
                                    </p:set>
                                    <p:animEffect transition="in" filter="wipe(left)">
                                      <p:cBhvr>
                                        <p:cTn id="130" dur="500"/>
                                        <p:tgtEl>
                                          <p:spTgt spid="51"/>
                                        </p:tgtEl>
                                      </p:cBhvr>
                                    </p:animEffect>
                                  </p:childTnLst>
                                </p:cTn>
                              </p:par>
                              <p:par>
                                <p:cTn id="131" presetID="22" presetClass="entr" presetSubtype="8" fill="hold" grpId="1" nodeType="withEffect">
                                  <p:stCondLst>
                                    <p:cond delay="0"/>
                                  </p:stCondLst>
                                  <p:childTnLst>
                                    <p:set>
                                      <p:cBhvr>
                                        <p:cTn id="132" dur="1" fill="hold">
                                          <p:stCondLst>
                                            <p:cond delay="0"/>
                                          </p:stCondLst>
                                        </p:cTn>
                                        <p:tgtEl>
                                          <p:spTgt spid="53"/>
                                        </p:tgtEl>
                                        <p:attrNameLst>
                                          <p:attrName>style.visibility</p:attrName>
                                        </p:attrNameLst>
                                      </p:cBhvr>
                                      <p:to>
                                        <p:strVal val="visible"/>
                                      </p:to>
                                    </p:set>
                                    <p:animEffect transition="in" filter="wipe(left)">
                                      <p:cBhvr>
                                        <p:cTn id="133" dur="500"/>
                                        <p:tgtEl>
                                          <p:spTgt spid="53"/>
                                        </p:tgtEl>
                                      </p:cBhvr>
                                    </p:animEffect>
                                  </p:childTnLst>
                                </p:cTn>
                              </p:par>
                              <p:par>
                                <p:cTn id="134" presetID="22" presetClass="entr" presetSubtype="8" fill="hold" grpId="1"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wipe(left)">
                                      <p:cBhvr>
                                        <p:cTn id="136" dur="500"/>
                                        <p:tgtEl>
                                          <p:spTgt spid="55"/>
                                        </p:tgtEl>
                                      </p:cBhvr>
                                    </p:animEffect>
                                  </p:childTnLst>
                                </p:cTn>
                              </p:par>
                              <p:par>
                                <p:cTn id="137" presetID="22" presetClass="entr" presetSubtype="8" fill="hold" grpId="1" nodeType="with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wipe(left)">
                                      <p:cBhvr>
                                        <p:cTn id="139" dur="500"/>
                                        <p:tgtEl>
                                          <p:spTgt spid="56"/>
                                        </p:tgtEl>
                                      </p:cBhvr>
                                    </p:animEffect>
                                  </p:childTnLst>
                                </p:cTn>
                              </p:par>
                              <p:par>
                                <p:cTn id="140" presetID="22" presetClass="entr" presetSubtype="8" fill="hold" grpId="1" nodeType="withEffect">
                                  <p:stCondLst>
                                    <p:cond delay="0"/>
                                  </p:stCondLst>
                                  <p:childTnLst>
                                    <p:set>
                                      <p:cBhvr>
                                        <p:cTn id="141" dur="1" fill="hold">
                                          <p:stCondLst>
                                            <p:cond delay="0"/>
                                          </p:stCondLst>
                                        </p:cTn>
                                        <p:tgtEl>
                                          <p:spTgt spid="57"/>
                                        </p:tgtEl>
                                        <p:attrNameLst>
                                          <p:attrName>style.visibility</p:attrName>
                                        </p:attrNameLst>
                                      </p:cBhvr>
                                      <p:to>
                                        <p:strVal val="visible"/>
                                      </p:to>
                                    </p:set>
                                    <p:animEffect transition="in" filter="wipe(left)">
                                      <p:cBhvr>
                                        <p:cTn id="142" dur="500"/>
                                        <p:tgtEl>
                                          <p:spTgt spid="5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wipe(left)">
                                      <p:cBhvr>
                                        <p:cTn id="147" dur="500"/>
                                        <p:tgtEl>
                                          <p:spTgt spid="60"/>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77"/>
                                        </p:tgtEl>
                                        <p:attrNameLst>
                                          <p:attrName>style.visibility</p:attrName>
                                        </p:attrNameLst>
                                      </p:cBhvr>
                                      <p:to>
                                        <p:strVal val="visible"/>
                                      </p:to>
                                    </p:set>
                                    <p:animEffect transition="in" filter="wipe(down)">
                                      <p:cBhvr>
                                        <p:cTn id="152" dur="500"/>
                                        <p:tgtEl>
                                          <p:spTgt spid="77"/>
                                        </p:tgtEl>
                                      </p:cBhvr>
                                    </p:animEffect>
                                  </p:childTnLst>
                                </p:cTn>
                              </p:par>
                            </p:childTnLst>
                          </p:cTn>
                        </p:par>
                        <p:par>
                          <p:cTn id="153" fill="hold">
                            <p:stCondLst>
                              <p:cond delay="500"/>
                            </p:stCondLst>
                            <p:childTnLst>
                              <p:par>
                                <p:cTn id="154" presetID="1" presetClass="entr" presetSubtype="0" fill="hold" grpId="0" nodeType="afterEffect">
                                  <p:stCondLst>
                                    <p:cond delay="0"/>
                                  </p:stCondLst>
                                  <p:childTnLst>
                                    <p:set>
                                      <p:cBhvr>
                                        <p:cTn id="155" dur="1" fill="hold">
                                          <p:stCondLst>
                                            <p:cond delay="0"/>
                                          </p:stCondLst>
                                        </p:cTn>
                                        <p:tgtEl>
                                          <p:spTgt spid="79"/>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nodeType="clickEffect">
                                  <p:stCondLst>
                                    <p:cond delay="0"/>
                                  </p:stCondLst>
                                  <p:childTnLst>
                                    <p:animEffect transition="out" filter="wipe(down)">
                                      <p:cBhvr>
                                        <p:cTn id="159" dur="500"/>
                                        <p:tgtEl>
                                          <p:spTgt spid="77"/>
                                        </p:tgtEl>
                                      </p:cBhvr>
                                    </p:animEffect>
                                    <p:set>
                                      <p:cBhvr>
                                        <p:cTn id="160" dur="1" fill="hold">
                                          <p:stCondLst>
                                            <p:cond delay="499"/>
                                          </p:stCondLst>
                                        </p:cTn>
                                        <p:tgtEl>
                                          <p:spTgt spid="77"/>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90"/>
                                        </p:tgtEl>
                                        <p:attrNameLst>
                                          <p:attrName>style.visibility</p:attrName>
                                        </p:attrNameLst>
                                      </p:cBhvr>
                                      <p:to>
                                        <p:strVal val="visible"/>
                                      </p:to>
                                    </p:set>
                                    <p:animEffect transition="in" filter="wipe(left)">
                                      <p:cBhvr>
                                        <p:cTn id="165" dur="500"/>
                                        <p:tgtEl>
                                          <p:spTgt spid="90"/>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91"/>
                                        </p:tgtEl>
                                        <p:attrNameLst>
                                          <p:attrName>style.visibility</p:attrName>
                                        </p:attrNameLst>
                                      </p:cBhvr>
                                      <p:to>
                                        <p:strVal val="visible"/>
                                      </p:to>
                                    </p:set>
                                    <p:animEffect transition="in" filter="wipe(left)">
                                      <p:cBhvr>
                                        <p:cTn id="170" dur="500"/>
                                        <p:tgtEl>
                                          <p:spTgt spid="91"/>
                                        </p:tgtEl>
                                      </p:cBhvr>
                                    </p:animEffect>
                                  </p:childTnLst>
                                </p:cTn>
                              </p:par>
                            </p:childTnLst>
                          </p:cTn>
                        </p:par>
                      </p:childTnLst>
                    </p:cTn>
                  </p:par>
                  <p:par>
                    <p:cTn id="171" fill="hold">
                      <p:stCondLst>
                        <p:cond delay="indefinite"/>
                      </p:stCondLst>
                      <p:childTnLst>
                        <p:par>
                          <p:cTn id="172" fill="hold">
                            <p:stCondLst>
                              <p:cond delay="0"/>
                            </p:stCondLst>
                            <p:childTnLst>
                              <p:par>
                                <p:cTn id="173" presetID="42" presetClass="path" presetSubtype="0" accel="50000" decel="50000" fill="hold" grpId="2" nodeType="clickEffect">
                                  <p:stCondLst>
                                    <p:cond delay="0"/>
                                  </p:stCondLst>
                                  <p:childTnLst>
                                    <p:animMotion origin="layout" path="M 2.29167E-6 -4.81481E-6 L 2.29167E-6 0.25 " pathEditMode="relative" rAng="0" ptsTypes="AA">
                                      <p:cBhvr>
                                        <p:cTn id="174" dur="2000" fill="hold"/>
                                        <p:tgtEl>
                                          <p:spTgt spid="65"/>
                                        </p:tgtEl>
                                        <p:attrNameLst>
                                          <p:attrName>ppt_x</p:attrName>
                                          <p:attrName>ppt_y</p:attrName>
                                        </p:attrNameLst>
                                      </p:cBhvr>
                                      <p:rCtr x="0" y="12500"/>
                                    </p:animMotion>
                                  </p:childTnLst>
                                </p:cTn>
                              </p:par>
                            </p:childTnLst>
                          </p:cTn>
                        </p:par>
                      </p:childTnLst>
                    </p:cTn>
                  </p:par>
                  <p:par>
                    <p:cTn id="175" fill="hold">
                      <p:stCondLst>
                        <p:cond delay="indefinite"/>
                      </p:stCondLst>
                      <p:childTnLst>
                        <p:par>
                          <p:cTn id="176" fill="hold">
                            <p:stCondLst>
                              <p:cond delay="0"/>
                            </p:stCondLst>
                            <p:childTnLst>
                              <p:par>
                                <p:cTn id="177" presetID="42" presetClass="path" presetSubtype="0" accel="50000" decel="50000" fill="hold" grpId="1" nodeType="clickEffect">
                                  <p:stCondLst>
                                    <p:cond delay="0"/>
                                  </p:stCondLst>
                                  <p:childTnLst>
                                    <p:animMotion origin="layout" path="M 2.29167E-6 1.11111E-6 L 0.11536 -0.00116 " pathEditMode="relative" rAng="0" ptsTypes="AA">
                                      <p:cBhvr>
                                        <p:cTn id="178" dur="2000" fill="hold"/>
                                        <p:tgtEl>
                                          <p:spTgt spid="79"/>
                                        </p:tgtEl>
                                        <p:attrNameLst>
                                          <p:attrName>ppt_x</p:attrName>
                                          <p:attrName>ppt_y</p:attrName>
                                        </p:attrNameLst>
                                      </p:cBhvr>
                                      <p:rCtr x="5768" y="-69"/>
                                    </p:animMotion>
                                  </p:childTnLst>
                                </p:cTn>
                              </p:par>
                            </p:childTnLst>
                          </p:cTn>
                        </p:par>
                        <p:par>
                          <p:cTn id="179" fill="hold">
                            <p:stCondLst>
                              <p:cond delay="2000"/>
                            </p:stCondLst>
                            <p:childTnLst>
                              <p:par>
                                <p:cTn id="180" presetID="1" presetClass="exit" presetSubtype="0" fill="hold" grpId="2" nodeType="afterEffect">
                                  <p:stCondLst>
                                    <p:cond delay="0"/>
                                  </p:stCondLst>
                                  <p:childTnLst>
                                    <p:set>
                                      <p:cBhvr>
                                        <p:cTn id="181" dur="1" fill="hold">
                                          <p:stCondLst>
                                            <p:cond delay="0"/>
                                          </p:stCondLst>
                                        </p:cTn>
                                        <p:tgtEl>
                                          <p:spTgt spid="79"/>
                                        </p:tgtEl>
                                        <p:attrNameLst>
                                          <p:attrName>style.visibility</p:attrName>
                                        </p:attrNameLst>
                                      </p:cBhvr>
                                      <p:to>
                                        <p:strVal val="hidden"/>
                                      </p:to>
                                    </p:set>
                                  </p:childTnLst>
                                </p:cTn>
                              </p:par>
                            </p:childTnLst>
                          </p:cTn>
                        </p:par>
                        <p:par>
                          <p:cTn id="182" fill="hold">
                            <p:stCondLst>
                              <p:cond delay="2000"/>
                            </p:stCondLst>
                            <p:childTnLst>
                              <p:par>
                                <p:cTn id="183" presetID="1" presetClass="entr" presetSubtype="0" fill="hold" grpId="0" nodeType="afterEffect">
                                  <p:stCondLst>
                                    <p:cond delay="0"/>
                                  </p:stCondLst>
                                  <p:childTnLst>
                                    <p:set>
                                      <p:cBhvr>
                                        <p:cTn id="184" dur="1" fill="hold">
                                          <p:stCondLst>
                                            <p:cond delay="0"/>
                                          </p:stCondLst>
                                        </p:cTn>
                                        <p:tgtEl>
                                          <p:spTgt spid="87"/>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93"/>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9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grpId="2" nodeType="clickEffect">
                                  <p:stCondLst>
                                    <p:cond delay="0"/>
                                  </p:stCondLst>
                                  <p:childTnLst>
                                    <p:animMotion origin="layout" path="M 4.16667E-7 2.59259E-6 L 4.16667E-7 0.25 " pathEditMode="relative" rAng="0" ptsTypes="AA">
                                      <p:cBhvr>
                                        <p:cTn id="196" dur="2000" fill="hold"/>
                                        <p:tgtEl>
                                          <p:spTgt spid="55"/>
                                        </p:tgtEl>
                                        <p:attrNameLst>
                                          <p:attrName>ppt_x</p:attrName>
                                          <p:attrName>ppt_y</p:attrName>
                                        </p:attrNameLst>
                                      </p:cBhvr>
                                      <p:rCtr x="0" y="12500"/>
                                    </p:animMotion>
                                  </p:childTnLst>
                                </p:cTn>
                              </p:par>
                            </p:childTnLst>
                          </p:cTn>
                        </p:par>
                      </p:childTnLst>
                    </p:cTn>
                  </p:par>
                  <p:par>
                    <p:cTn id="197" fill="hold">
                      <p:stCondLst>
                        <p:cond delay="indefinite"/>
                      </p:stCondLst>
                      <p:childTnLst>
                        <p:par>
                          <p:cTn id="198" fill="hold">
                            <p:stCondLst>
                              <p:cond delay="0"/>
                            </p:stCondLst>
                            <p:childTnLst>
                              <p:par>
                                <p:cTn id="199" presetID="42" presetClass="path" presetSubtype="0" accel="50000" decel="50000" fill="hold" grpId="1" nodeType="clickEffect">
                                  <p:stCondLst>
                                    <p:cond delay="0"/>
                                  </p:stCondLst>
                                  <p:childTnLst>
                                    <p:animMotion origin="layout" path="M 1.45833E-6 1.11111E-6 L 0.11536 -0.00116 " pathEditMode="relative" rAng="0" ptsTypes="AA">
                                      <p:cBhvr>
                                        <p:cTn id="200" dur="2000" fill="hold"/>
                                        <p:tgtEl>
                                          <p:spTgt spid="87"/>
                                        </p:tgtEl>
                                        <p:attrNameLst>
                                          <p:attrName>ppt_x</p:attrName>
                                          <p:attrName>ppt_y</p:attrName>
                                        </p:attrNameLst>
                                      </p:cBhvr>
                                      <p:rCtr x="5768" y="-69"/>
                                    </p:animMotion>
                                  </p:childTnLst>
                                </p:cTn>
                              </p:par>
                            </p:childTnLst>
                          </p:cTn>
                        </p:par>
                        <p:par>
                          <p:cTn id="201" fill="hold">
                            <p:stCondLst>
                              <p:cond delay="2000"/>
                            </p:stCondLst>
                            <p:childTnLst>
                              <p:par>
                                <p:cTn id="202" presetID="1" presetClass="exit" presetSubtype="0" fill="hold" grpId="2" nodeType="afterEffect">
                                  <p:stCondLst>
                                    <p:cond delay="0"/>
                                  </p:stCondLst>
                                  <p:childTnLst>
                                    <p:set>
                                      <p:cBhvr>
                                        <p:cTn id="203" dur="1" fill="hold">
                                          <p:stCondLst>
                                            <p:cond delay="0"/>
                                          </p:stCondLst>
                                        </p:cTn>
                                        <p:tgtEl>
                                          <p:spTgt spid="87"/>
                                        </p:tgtEl>
                                        <p:attrNameLst>
                                          <p:attrName>style.visibility</p:attrName>
                                        </p:attrNameLst>
                                      </p:cBhvr>
                                      <p:to>
                                        <p:strVal val="hidden"/>
                                      </p:to>
                                    </p:set>
                                  </p:childTnLst>
                                </p:cTn>
                              </p:par>
                            </p:childTnLst>
                          </p:cTn>
                        </p:par>
                        <p:par>
                          <p:cTn id="204" fill="hold">
                            <p:stCondLst>
                              <p:cond delay="2000"/>
                            </p:stCondLst>
                            <p:childTnLst>
                              <p:par>
                                <p:cTn id="205" presetID="1" presetClass="entr" presetSubtype="0" fill="hold" grpId="0" nodeType="afterEffect">
                                  <p:stCondLst>
                                    <p:cond delay="0"/>
                                  </p:stCondLst>
                                  <p:childTnLst>
                                    <p:set>
                                      <p:cBhvr>
                                        <p:cTn id="206" dur="1" fill="hold">
                                          <p:stCondLst>
                                            <p:cond delay="0"/>
                                          </p:stCondLst>
                                        </p:cTn>
                                        <p:tgtEl>
                                          <p:spTgt spid="88"/>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96"/>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98"/>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42" presetClass="path" presetSubtype="0" accel="50000" decel="50000" fill="hold" grpId="2" nodeType="clickEffect">
                                  <p:stCondLst>
                                    <p:cond delay="0"/>
                                  </p:stCondLst>
                                  <p:childTnLst>
                                    <p:animMotion origin="layout" path="M 4.16667E-7 -3.7037E-7 L 4.16667E-7 0.25 " pathEditMode="relative" rAng="0" ptsTypes="AA">
                                      <p:cBhvr>
                                        <p:cTn id="218" dur="2000" fill="hold"/>
                                        <p:tgtEl>
                                          <p:spTgt spid="56"/>
                                        </p:tgtEl>
                                        <p:attrNameLst>
                                          <p:attrName>ppt_x</p:attrName>
                                          <p:attrName>ppt_y</p:attrName>
                                        </p:attrNameLst>
                                      </p:cBhvr>
                                      <p:rCtr x="0" y="12500"/>
                                    </p:animMotion>
                                  </p:childTnLst>
                                </p:cTn>
                              </p:par>
                            </p:childTnLst>
                          </p:cTn>
                        </p:par>
                      </p:childTnLst>
                    </p:cTn>
                  </p:par>
                  <p:par>
                    <p:cTn id="219" fill="hold">
                      <p:stCondLst>
                        <p:cond delay="indefinite"/>
                      </p:stCondLst>
                      <p:childTnLst>
                        <p:par>
                          <p:cTn id="220" fill="hold">
                            <p:stCondLst>
                              <p:cond delay="0"/>
                            </p:stCondLst>
                            <p:childTnLst>
                              <p:par>
                                <p:cTn id="221" presetID="42" presetClass="path" presetSubtype="0" accel="50000" decel="50000" fill="hold" grpId="1" nodeType="clickEffect">
                                  <p:stCondLst>
                                    <p:cond delay="0"/>
                                  </p:stCondLst>
                                  <p:childTnLst>
                                    <p:animMotion origin="layout" path="M -2.29167E-6 1.11111E-6 L 0.11537 -0.00116 " pathEditMode="relative" rAng="0" ptsTypes="AA">
                                      <p:cBhvr>
                                        <p:cTn id="222" dur="2000" fill="hold"/>
                                        <p:tgtEl>
                                          <p:spTgt spid="88"/>
                                        </p:tgtEl>
                                        <p:attrNameLst>
                                          <p:attrName>ppt_x</p:attrName>
                                          <p:attrName>ppt_y</p:attrName>
                                        </p:attrNameLst>
                                      </p:cBhvr>
                                      <p:rCtr x="5768" y="-69"/>
                                    </p:animMotion>
                                  </p:childTnLst>
                                </p:cTn>
                              </p:par>
                            </p:childTnLst>
                          </p:cTn>
                        </p:par>
                        <p:par>
                          <p:cTn id="223" fill="hold">
                            <p:stCondLst>
                              <p:cond delay="2000"/>
                            </p:stCondLst>
                            <p:childTnLst>
                              <p:par>
                                <p:cTn id="224" presetID="1" presetClass="exit" presetSubtype="0" fill="hold" grpId="2" nodeType="afterEffect">
                                  <p:stCondLst>
                                    <p:cond delay="0"/>
                                  </p:stCondLst>
                                  <p:childTnLst>
                                    <p:set>
                                      <p:cBhvr>
                                        <p:cTn id="225" dur="1" fill="hold">
                                          <p:stCondLst>
                                            <p:cond delay="0"/>
                                          </p:stCondLst>
                                        </p:cTn>
                                        <p:tgtEl>
                                          <p:spTgt spid="88"/>
                                        </p:tgtEl>
                                        <p:attrNameLst>
                                          <p:attrName>style.visibility</p:attrName>
                                        </p:attrNameLst>
                                      </p:cBhvr>
                                      <p:to>
                                        <p:strVal val="hidden"/>
                                      </p:to>
                                    </p:set>
                                  </p:childTnLst>
                                </p:cTn>
                              </p:par>
                            </p:childTnLst>
                          </p:cTn>
                        </p:par>
                        <p:par>
                          <p:cTn id="226" fill="hold">
                            <p:stCondLst>
                              <p:cond delay="2000"/>
                            </p:stCondLst>
                            <p:childTnLst>
                              <p:par>
                                <p:cTn id="227" presetID="1" presetClass="entr" presetSubtype="0" fill="hold" grpId="0" nodeType="afterEffect">
                                  <p:stCondLst>
                                    <p:cond delay="0"/>
                                  </p:stCondLst>
                                  <p:childTnLst>
                                    <p:set>
                                      <p:cBhvr>
                                        <p:cTn id="228" dur="1" fill="hold">
                                          <p:stCondLst>
                                            <p:cond delay="0"/>
                                          </p:stCondLst>
                                        </p:cTn>
                                        <p:tgtEl>
                                          <p:spTgt spid="89"/>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99"/>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10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42" presetClass="path" presetSubtype="0" accel="50000" decel="50000" fill="hold" grpId="2" nodeType="clickEffect">
                                  <p:stCondLst>
                                    <p:cond delay="0"/>
                                  </p:stCondLst>
                                  <p:childTnLst>
                                    <p:animMotion origin="layout" path="M 2.5E-6 -4.07407E-6 L 2.5E-6 0.25 " pathEditMode="relative" rAng="0" ptsTypes="AA">
                                      <p:cBhvr>
                                        <p:cTn id="240" dur="2000" fill="hold"/>
                                        <p:tgtEl>
                                          <p:spTgt spid="57"/>
                                        </p:tgtEl>
                                        <p:attrNameLst>
                                          <p:attrName>ppt_x</p:attrName>
                                          <p:attrName>ppt_y</p:attrName>
                                        </p:attrNameLst>
                                      </p:cBhvr>
                                      <p:rCtr x="0" y="12500"/>
                                    </p:animMotion>
                                  </p:childTnLst>
                                </p:cTn>
                              </p:par>
                            </p:childTnLst>
                          </p:cTn>
                        </p:par>
                      </p:childTnLst>
                    </p:cTn>
                  </p:par>
                  <p:par>
                    <p:cTn id="241" fill="hold">
                      <p:stCondLst>
                        <p:cond delay="indefinite"/>
                      </p:stCondLst>
                      <p:childTnLst>
                        <p:par>
                          <p:cTn id="242" fill="hold">
                            <p:stCondLst>
                              <p:cond delay="0"/>
                            </p:stCondLst>
                            <p:childTnLst>
                              <p:par>
                                <p:cTn id="243" presetID="42" presetClass="path" presetSubtype="0" accel="50000" decel="50000" fill="hold" grpId="1" nodeType="clickEffect">
                                  <p:stCondLst>
                                    <p:cond delay="0"/>
                                  </p:stCondLst>
                                  <p:childTnLst>
                                    <p:animMotion origin="layout" path="M -4.375E-6 1.11111E-6 L 0.11537 -0.00116 " pathEditMode="relative" rAng="0" ptsTypes="AA">
                                      <p:cBhvr>
                                        <p:cTn id="244" dur="2000" fill="hold"/>
                                        <p:tgtEl>
                                          <p:spTgt spid="89"/>
                                        </p:tgtEl>
                                        <p:attrNameLst>
                                          <p:attrName>ppt_x</p:attrName>
                                          <p:attrName>ppt_y</p:attrName>
                                        </p:attrNameLst>
                                      </p:cBhvr>
                                      <p:rCtr x="5768" y="-69"/>
                                    </p:animMotion>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101"/>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17"/>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42" presetClass="path" presetSubtype="0" accel="50000" decel="50000" fill="hold" grpId="1" nodeType="clickEffect">
                                  <p:stCondLst>
                                    <p:cond delay="0"/>
                                  </p:stCondLst>
                                  <p:childTnLst>
                                    <p:animMotion origin="layout" path="M -0.00925 -0.0294 L -0.30482 0.42477 " pathEditMode="relative" rAng="0" ptsTypes="AA">
                                      <p:cBhvr>
                                        <p:cTn id="256" dur="2000" fill="hold"/>
                                        <p:tgtEl>
                                          <p:spTgt spid="17"/>
                                        </p:tgtEl>
                                        <p:attrNameLst>
                                          <p:attrName>ppt_x</p:attrName>
                                          <p:attrName>ppt_y</p:attrName>
                                        </p:attrNameLst>
                                      </p:cBhvr>
                                      <p:rCtr x="-14779" y="22708"/>
                                    </p:animMotion>
                                  </p:childTnLst>
                                </p:cTn>
                              </p:par>
                            </p:childTnLst>
                          </p:cTn>
                        </p:par>
                      </p:childTnLst>
                    </p:cTn>
                  </p:par>
                  <p:par>
                    <p:cTn id="257" fill="hold">
                      <p:stCondLst>
                        <p:cond delay="indefinite"/>
                      </p:stCondLst>
                      <p:childTnLst>
                        <p:par>
                          <p:cTn id="258" fill="hold">
                            <p:stCondLst>
                              <p:cond delay="0"/>
                            </p:stCondLst>
                            <p:childTnLst>
                              <p:par>
                                <p:cTn id="259" presetID="1" presetClass="exit" presetSubtype="0" fill="hold" grpId="2" nodeType="clickEffect">
                                  <p:stCondLst>
                                    <p:cond delay="0"/>
                                  </p:stCondLst>
                                  <p:childTnLst>
                                    <p:set>
                                      <p:cBhvr>
                                        <p:cTn id="260" dur="1" fill="hold">
                                          <p:stCondLst>
                                            <p:cond delay="0"/>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24" grpId="0" animBg="1"/>
      <p:bldP spid="24" grpId="1" animBg="1"/>
      <p:bldP spid="65" grpId="0"/>
      <p:bldP spid="65" grpId="1"/>
      <p:bldP spid="65" grpId="2"/>
      <p:bldP spid="68" grpId="0"/>
      <p:bldP spid="68" grpId="1"/>
      <p:bldP spid="71" grpId="0"/>
      <p:bldP spid="71" grpId="1"/>
      <p:bldP spid="74" grpId="0"/>
      <p:bldP spid="74" grpId="1"/>
      <p:bldP spid="79" grpId="0" animBg="1"/>
      <p:bldP spid="79" grpId="1" animBg="1"/>
      <p:bldP spid="79" grpId="2" animBg="1"/>
      <p:bldP spid="53" grpId="0"/>
      <p:bldP spid="53" grpId="1"/>
      <p:bldP spid="55" grpId="0"/>
      <p:bldP spid="55" grpId="1"/>
      <p:bldP spid="55" grpId="2"/>
      <p:bldP spid="56" grpId="0"/>
      <p:bldP spid="56" grpId="1"/>
      <p:bldP spid="56" grpId="2"/>
      <p:bldP spid="57" grpId="0"/>
      <p:bldP spid="57" grpId="1"/>
      <p:bldP spid="57" grpId="2"/>
      <p:bldP spid="87" grpId="0" animBg="1"/>
      <p:bldP spid="87" grpId="1" animBg="1"/>
      <p:bldP spid="87" grpId="2" animBg="1"/>
      <p:bldP spid="88" grpId="0" animBg="1"/>
      <p:bldP spid="88" grpId="1" animBg="1"/>
      <p:bldP spid="88" grpId="2" animBg="1"/>
      <p:bldP spid="89" grpId="0" animBg="1"/>
      <p:bldP spid="89" grpId="1" animBg="1"/>
      <p:bldP spid="89" grpId="2" animBg="1"/>
      <p:bldP spid="90" grpId="0" animBg="1"/>
      <p:bldP spid="91" grpId="0" animBg="1"/>
      <p:bldP spid="93" grpId="0" animBg="1"/>
      <p:bldP spid="94" grpId="0" animBg="1"/>
      <p:bldP spid="96" grpId="0" animBg="1"/>
      <p:bldP spid="98" grpId="0" animBg="1"/>
      <p:bldP spid="99" grpId="0" animBg="1"/>
      <p:bldP spid="100" grpId="0" animBg="1"/>
      <p:bldP spid="101" grpId="0" animBg="1"/>
      <p:bldP spid="17" grpId="0"/>
      <p:bldP spid="1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953864" y="1818640"/>
            <a:ext cx="6994296" cy="4511040"/>
          </a:xfrm>
        </p:spPr>
        <p:txBody>
          <a:bodyPr/>
          <a:lstStyle/>
          <a:p>
            <a:pPr marL="0" indent="0">
              <a:buNone/>
              <a:defRPr/>
            </a:pPr>
            <a:r>
              <a:rPr lang="en-US" altLang="zh-CN" dirty="0">
                <a:solidFill>
                  <a:schemeClr val="tx1">
                    <a:lumMod val="85000"/>
                    <a:lumOff val="15000"/>
                  </a:schemeClr>
                </a:solidFill>
              </a:rPr>
              <a:t>1</a:t>
            </a:r>
            <a:r>
              <a:rPr lang="zh-CN" altLang="en-US" dirty="0">
                <a:solidFill>
                  <a:schemeClr val="tx1">
                    <a:lumMod val="85000"/>
                    <a:lumOff val="15000"/>
                  </a:schemeClr>
                </a:solidFill>
              </a:rPr>
              <a:t>、迭代器的默认位置在哪里。</a:t>
            </a:r>
            <a:endParaRPr lang="en-US" altLang="zh-CN" dirty="0">
              <a:solidFill>
                <a:schemeClr val="tx1">
                  <a:lumMod val="85000"/>
                  <a:lumOff val="15000"/>
                </a:schemeClr>
              </a:solidFill>
            </a:endParaRPr>
          </a:p>
          <a:p>
            <a:pPr marL="552435" lvl="1" indent="-285750">
              <a:lnSpc>
                <a:spcPct val="20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Iterator&lt;E&gt; iterator()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：得到迭代器对象，默认指向当前集合的索引</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p>
          <a:p>
            <a:pPr marL="0" indent="0">
              <a:buNone/>
              <a:defRPr/>
            </a:pPr>
            <a:endParaRPr lang="en-US" altLang="zh-CN" sz="1600" dirty="0">
              <a:solidFill>
                <a:schemeClr val="tx1">
                  <a:lumMod val="85000"/>
                  <a:lumOff val="15000"/>
                </a:schemeClr>
              </a:solidFill>
            </a:endParaRPr>
          </a:p>
          <a:p>
            <a:pPr marL="0" indent="0">
              <a:buNone/>
              <a:defRPr/>
            </a:pPr>
            <a:r>
              <a:rPr lang="en-US" altLang="zh-CN" dirty="0">
                <a:solidFill>
                  <a:schemeClr val="tx1">
                    <a:lumMod val="85000"/>
                    <a:lumOff val="15000"/>
                  </a:schemeClr>
                </a:solidFill>
              </a:rPr>
              <a:t>2</a:t>
            </a:r>
            <a:r>
              <a:rPr lang="zh-CN" altLang="en-US" dirty="0">
                <a:solidFill>
                  <a:schemeClr val="tx1">
                    <a:lumMod val="85000"/>
                    <a:lumOff val="15000"/>
                  </a:schemeClr>
                </a:solidFill>
              </a:rPr>
              <a:t>、迭代器如果取元素越界会出现什么问题。</a:t>
            </a:r>
            <a:endParaRPr lang="en-US" altLang="zh-CN" dirty="0">
              <a:solidFill>
                <a:schemeClr val="tx1">
                  <a:lumMod val="85000"/>
                  <a:lumOff val="15000"/>
                </a:schemeClr>
              </a:solidFill>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会出现</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NoSuchElementException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00000"/>
              </a:lnSpc>
              <a:defRPr/>
            </a:pP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sz="1600" dirty="0"/>
          </a:p>
        </p:txBody>
      </p:sp>
    </p:spTree>
    <p:extLst>
      <p:ext uri="{BB962C8B-B14F-4D97-AF65-F5344CB8AC3E}">
        <p14:creationId xmlns:p14="http://schemas.microsoft.com/office/powerpoint/2010/main" val="48713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36629" y="1061654"/>
            <a:ext cx="6066394" cy="4495690"/>
          </a:xfrm>
        </p:spPr>
        <p:txBody>
          <a:bodyPr/>
          <a:lstStyle/>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方式一：迭代器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foreach/</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6115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02CF2-34C1-4B90-9303-9B095508E667}"/>
              </a:ext>
            </a:extLst>
          </p:cNvPr>
          <p:cNvSpPr txBox="1"/>
          <p:nvPr/>
        </p:nvSpPr>
        <p:spPr>
          <a:xfrm>
            <a:off x="908474" y="926212"/>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p>
        </p:txBody>
      </p:sp>
      <p:sp>
        <p:nvSpPr>
          <p:cNvPr id="11" name="TextBox 10">
            <a:extLst>
              <a:ext uri="{FF2B5EF4-FFF2-40B4-BE49-F238E27FC236}">
                <a16:creationId xmlns:a16="http://schemas.microsoft.com/office/drawing/2014/main" id="{7A591D23-2828-49E8-B934-550F0579CDA5}"/>
              </a:ext>
            </a:extLst>
          </p:cNvPr>
          <p:cNvSpPr txBox="1"/>
          <p:nvPr/>
        </p:nvSpPr>
        <p:spPr>
          <a:xfrm>
            <a:off x="989754" y="2674999"/>
            <a:ext cx="9984316" cy="519438"/>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增强</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循环：既可以遍历集合也可以遍历数组。</a:t>
            </a:r>
          </a:p>
        </p:txBody>
      </p:sp>
      <p:sp>
        <p:nvSpPr>
          <p:cNvPr id="9" name="文本框 8">
            <a:extLst>
              <a:ext uri="{FF2B5EF4-FFF2-40B4-BE49-F238E27FC236}">
                <a16:creationId xmlns:a16="http://schemas.microsoft.com/office/drawing/2014/main" id="{15569709-ACDC-4C01-B036-7E0B40FB300D}"/>
              </a:ext>
            </a:extLst>
          </p:cNvPr>
          <p:cNvSpPr txBox="1"/>
          <p:nvPr/>
        </p:nvSpPr>
        <p:spPr>
          <a:xfrm>
            <a:off x="1822141" y="1502063"/>
            <a:ext cx="5092489" cy="115685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元素数据类型 变量名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数组或者</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在此处使用变量即可，该变量就是元素</a:t>
            </a:r>
          </a:p>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Rectangle 1">
            <a:extLst>
              <a:ext uri="{FF2B5EF4-FFF2-40B4-BE49-F238E27FC236}">
                <a16:creationId xmlns:a16="http://schemas.microsoft.com/office/drawing/2014/main" id="{A25EBC34-A671-4195-8F1F-724D1F75739D}"/>
              </a:ext>
            </a:extLst>
          </p:cNvPr>
          <p:cNvSpPr>
            <a:spLocks noChangeArrowheads="1"/>
          </p:cNvSpPr>
          <p:nvPr/>
        </p:nvSpPr>
        <p:spPr bwMode="auto">
          <a:xfrm>
            <a:off x="2381242" y="4098343"/>
            <a:ext cx="5163397" cy="132343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ArrayList&lt;&gt;();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 ele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ele</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三角形 5">
            <a:extLst>
              <a:ext uri="{FF2B5EF4-FFF2-40B4-BE49-F238E27FC236}">
                <a16:creationId xmlns:a16="http://schemas.microsoft.com/office/drawing/2014/main" id="{B2FA2564-69E6-471B-BD93-EAEAF4200905}"/>
              </a:ext>
            </a:extLst>
          </p:cNvPr>
          <p:cNvSpPr/>
          <p:nvPr/>
        </p:nvSpPr>
        <p:spPr>
          <a:xfrm rot="2651319">
            <a:off x="996369" y="469303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CFBD8792-F9AE-40BC-91BE-8748CD736F20}"/>
              </a:ext>
            </a:extLst>
          </p:cNvPr>
          <p:cNvSpPr/>
          <p:nvPr/>
        </p:nvSpPr>
        <p:spPr>
          <a:xfrm>
            <a:off x="1069193" y="3779091"/>
            <a:ext cx="8582687" cy="1905984"/>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1DBD1682-E4DF-4643-9847-E897E8884DDB}"/>
              </a:ext>
            </a:extLst>
          </p:cNvPr>
          <p:cNvSpPr/>
          <p:nvPr/>
        </p:nvSpPr>
        <p:spPr>
          <a:xfrm>
            <a:off x="908474" y="384085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举例说明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8"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AB81AA8-BDD6-422D-A422-CF50276B5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729" y="1635706"/>
            <a:ext cx="2739712" cy="4636159"/>
          </a:xfrm>
          <a:prstGeom prst="rect">
            <a:avLst/>
          </a:prstGeom>
        </p:spPr>
      </p:pic>
      <p:pic>
        <p:nvPicPr>
          <p:cNvPr id="9" name="图片 8">
            <a:extLst>
              <a:ext uri="{FF2B5EF4-FFF2-40B4-BE49-F238E27FC236}">
                <a16:creationId xmlns:a16="http://schemas.microsoft.com/office/drawing/2014/main" id="{4D82ED52-DD71-4069-A04D-0D82DB417C89}"/>
              </a:ext>
            </a:extLst>
          </p:cNvPr>
          <p:cNvPicPr>
            <a:picLocks noChangeAspect="1"/>
          </p:cNvPicPr>
          <p:nvPr/>
        </p:nvPicPr>
        <p:blipFill>
          <a:blip r:embed="rId4"/>
          <a:stretch>
            <a:fillRect/>
          </a:stretch>
        </p:blipFill>
        <p:spPr>
          <a:xfrm>
            <a:off x="794067" y="1670907"/>
            <a:ext cx="5420244" cy="4565758"/>
          </a:xfrm>
          <a:prstGeom prst="rect">
            <a:avLst/>
          </a:prstGeom>
        </p:spPr>
      </p:pic>
      <p:sp>
        <p:nvSpPr>
          <p:cNvPr id="4" name="文本框 3">
            <a:extLst>
              <a:ext uri="{FF2B5EF4-FFF2-40B4-BE49-F238E27FC236}">
                <a16:creationId xmlns:a16="http://schemas.microsoft.com/office/drawing/2014/main" id="{FE2EBCF1-7DE5-4874-87DB-87A5B9A219C9}"/>
              </a:ext>
            </a:extLst>
          </p:cNvPr>
          <p:cNvSpPr txBox="1"/>
          <p:nvPr/>
        </p:nvSpPr>
        <p:spPr>
          <a:xfrm>
            <a:off x="716636" y="992452"/>
            <a:ext cx="2810385" cy="427105"/>
          </a:xfrm>
          <a:prstGeom prst="rect">
            <a:avLst/>
          </a:prstGeom>
          <a:noFill/>
        </p:spPr>
        <p:txBody>
          <a:bodyPr wrap="none" rtlCol="0">
            <a:spAutoFit/>
          </a:bodyPr>
          <a:lstStyle/>
          <a:p>
            <a:pPr fontAlgn="auto">
              <a:lnSpc>
                <a:spcPct val="150000"/>
              </a:lnSpc>
              <a:spcBef>
                <a:spcPts val="0"/>
              </a:spcBef>
              <a:spcAft>
                <a:spcPts val="0"/>
              </a:spcAft>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集合和数组类似，都是容器。</a:t>
            </a:r>
          </a:p>
        </p:txBody>
      </p:sp>
      <p:sp>
        <p:nvSpPr>
          <p:cNvPr id="7" name="文本框 6">
            <a:extLst>
              <a:ext uri="{FF2B5EF4-FFF2-40B4-BE49-F238E27FC236}">
                <a16:creationId xmlns:a16="http://schemas.microsoft.com/office/drawing/2014/main" id="{3B4972DA-8B76-4F72-9A04-EB78CD26E1A3}"/>
              </a:ext>
            </a:extLst>
          </p:cNvPr>
          <p:cNvSpPr txBox="1"/>
          <p:nvPr/>
        </p:nvSpPr>
        <p:spPr>
          <a:xfrm>
            <a:off x="3527021" y="971516"/>
            <a:ext cx="6126480" cy="468975"/>
          </a:xfrm>
          <a:prstGeom prst="rect">
            <a:avLst/>
          </a:prstGeom>
          <a:noFill/>
        </p:spPr>
        <p:txBody>
          <a:bodyPr wrap="square">
            <a:spAutoFit/>
          </a:bodyPr>
          <a:lstStyle/>
          <a:p>
            <a:pPr fontAlgn="auto">
              <a:lnSpc>
                <a:spcPct val="150000"/>
              </a:lnSpc>
              <a:spcBef>
                <a:spcPts val="0"/>
              </a:spcBef>
              <a:spcAft>
                <a:spcPts val="0"/>
              </a:spcAft>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为什么用集合？</a:t>
            </a:r>
          </a:p>
        </p:txBody>
      </p:sp>
    </p:spTree>
    <p:extLst>
      <p:ext uri="{BB962C8B-B14F-4D97-AF65-F5344CB8AC3E}">
        <p14:creationId xmlns:p14="http://schemas.microsoft.com/office/powerpoint/2010/main" val="212218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B1C11FB-27F3-4F38-88C8-F5771FB66AF4}"/>
              </a:ext>
            </a:extLst>
          </p:cNvPr>
          <p:cNvSpPr txBox="1"/>
          <p:nvPr/>
        </p:nvSpPr>
        <p:spPr>
          <a:xfrm>
            <a:off x="6478673" y="4954182"/>
            <a:ext cx="4330498" cy="923330"/>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zh-CN" altLang="zh-CN" sz="1800" b="1" dirty="0">
                <a:solidFill>
                  <a:srgbClr val="000080"/>
                </a:solidFill>
                <a:latin typeface="Consolas" panose="020B0609020204030204" pitchFamily="49" charset="0"/>
              </a:rPr>
              <a:t>for</a:t>
            </a:r>
            <a:r>
              <a:rPr lang="zh-CN" altLang="zh-CN" sz="1800" dirty="0">
                <a:solidFill>
                  <a:srgbClr val="000000"/>
                </a:solidFill>
                <a:latin typeface="Consolas" panose="020B0609020204030204" pitchFamily="49" charset="0"/>
              </a:rPr>
              <a:t>(String str : list){</a:t>
            </a:r>
            <a:br>
              <a:rPr lang="zh-CN" altLang="zh-CN" sz="1800" dirty="0">
                <a:solidFill>
                  <a:srgbClr val="000000"/>
                </a:solidFill>
                <a:latin typeface="Consolas" panose="020B0609020204030204" pitchFamily="49" charset="0"/>
              </a:rPr>
            </a:br>
            <a:r>
              <a:rPr lang="zh-CN" altLang="zh-CN" sz="1800" dirty="0">
                <a:solidFill>
                  <a:srgbClr val="000000"/>
                </a:solidFill>
                <a:latin typeface="Consolas" panose="020B0609020204030204" pitchFamily="49" charset="0"/>
              </a:rPr>
              <a:t>    System.</a:t>
            </a:r>
            <a:r>
              <a:rPr lang="zh-CN" altLang="zh-CN" sz="1800" b="1" i="1" dirty="0">
                <a:solidFill>
                  <a:srgbClr val="660E7A"/>
                </a:solidFill>
                <a:latin typeface="Consolas" panose="020B0609020204030204" pitchFamily="49" charset="0"/>
              </a:rPr>
              <a:t>out</a:t>
            </a:r>
            <a:r>
              <a:rPr lang="zh-CN" altLang="zh-CN" sz="1800" dirty="0">
                <a:solidFill>
                  <a:srgbClr val="000000"/>
                </a:solidFill>
                <a:latin typeface="Consolas" panose="020B0609020204030204" pitchFamily="49" charset="0"/>
              </a:rPr>
              <a:t>.println(str);</a:t>
            </a:r>
            <a:br>
              <a:rPr lang="zh-CN" altLang="zh-CN" sz="1800" dirty="0">
                <a:solidFill>
                  <a:srgbClr val="000000"/>
                </a:solidFill>
                <a:latin typeface="Consolas" panose="020B0609020204030204" pitchFamily="49" charset="0"/>
              </a:rPr>
            </a:br>
            <a:r>
              <a:rPr lang="zh-CN" altLang="zh-CN" sz="1800" dirty="0">
                <a:solidFill>
                  <a:srgbClr val="000000"/>
                </a:solidFill>
                <a:latin typeface="Consolas" panose="020B0609020204030204" pitchFamily="49" charset="0"/>
              </a:rPr>
              <a:t>}</a:t>
            </a:r>
            <a:endParaRPr lang="zh-CN" altLang="zh-CN" sz="2800" dirty="0">
              <a:latin typeface="Consolas" panose="020B0609020204030204" pitchFamily="49" charset="0"/>
            </a:endParaRPr>
          </a:p>
        </p:txBody>
      </p:sp>
      <p:sp>
        <p:nvSpPr>
          <p:cNvPr id="64514" name="Rectangle 1">
            <a:extLst>
              <a:ext uri="{FF2B5EF4-FFF2-40B4-BE49-F238E27FC236}">
                <a16:creationId xmlns:a16="http://schemas.microsoft.com/office/drawing/2014/main" id="{B30355E1-98F3-4583-83C2-0EDAAFC5E6A4}"/>
              </a:ext>
            </a:extLst>
          </p:cNvPr>
          <p:cNvSpPr>
            <a:spLocks noChangeArrowheads="1"/>
          </p:cNvSpPr>
          <p:nvPr/>
        </p:nvSpPr>
        <p:spPr bwMode="auto">
          <a:xfrm>
            <a:off x="2285132"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2" name="上箭头 1">
            <a:extLst>
              <a:ext uri="{FF2B5EF4-FFF2-40B4-BE49-F238E27FC236}">
                <a16:creationId xmlns:a16="http://schemas.microsoft.com/office/drawing/2014/main" id="{494B9433-EF25-4852-9F3F-6E8F2FD3896F}"/>
              </a:ext>
            </a:extLst>
          </p:cNvPr>
          <p:cNvSpPr/>
          <p:nvPr/>
        </p:nvSpPr>
        <p:spPr>
          <a:xfrm>
            <a:off x="2316882" y="2941231"/>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4516" name="Rectangle 1">
            <a:extLst>
              <a:ext uri="{FF2B5EF4-FFF2-40B4-BE49-F238E27FC236}">
                <a16:creationId xmlns:a16="http://schemas.microsoft.com/office/drawing/2014/main" id="{8A16262B-9E77-40E0-802F-B33326E65BC0}"/>
              </a:ext>
            </a:extLst>
          </p:cNvPr>
          <p:cNvSpPr>
            <a:spLocks noChangeArrowheads="1"/>
          </p:cNvSpPr>
          <p:nvPr/>
        </p:nvSpPr>
        <p:spPr bwMode="auto">
          <a:xfrm>
            <a:off x="3754098"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e</a:t>
            </a:r>
            <a:r>
              <a:rPr lang="zh-CN" altLang="zh-CN" sz="1733" b="1">
                <a:solidFill>
                  <a:srgbClr val="008000"/>
                </a:solidFill>
                <a:latin typeface="Consolas" panose="020B0609020204030204" pitchFamily="49" charset="0"/>
              </a:rPr>
              <a:t>"</a:t>
            </a:r>
            <a:endParaRPr lang="zh-CN" altLang="zh-CN" sz="2400"/>
          </a:p>
        </p:txBody>
      </p:sp>
      <p:sp>
        <p:nvSpPr>
          <p:cNvPr id="64517" name="Rectangle 1">
            <a:extLst>
              <a:ext uri="{FF2B5EF4-FFF2-40B4-BE49-F238E27FC236}">
                <a16:creationId xmlns:a16="http://schemas.microsoft.com/office/drawing/2014/main" id="{3F8ADAAF-66D0-430A-8407-D692914665F5}"/>
              </a:ext>
            </a:extLst>
          </p:cNvPr>
          <p:cNvSpPr>
            <a:spLocks noChangeArrowheads="1"/>
          </p:cNvSpPr>
          <p:nvPr/>
        </p:nvSpPr>
        <p:spPr bwMode="auto">
          <a:xfrm>
            <a:off x="3870514"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c</a:t>
            </a:r>
            <a:r>
              <a:rPr lang="zh-CN" altLang="zh-CN" sz="1733" b="1">
                <a:solidFill>
                  <a:srgbClr val="008000"/>
                </a:solidFill>
                <a:latin typeface="Consolas" panose="020B0609020204030204" pitchFamily="49" charset="0"/>
              </a:rPr>
              <a:t>"</a:t>
            </a:r>
          </a:p>
        </p:txBody>
      </p:sp>
      <p:sp>
        <p:nvSpPr>
          <p:cNvPr id="31749" name="Rectangle 1">
            <a:extLst>
              <a:ext uri="{FF2B5EF4-FFF2-40B4-BE49-F238E27FC236}">
                <a16:creationId xmlns:a16="http://schemas.microsoft.com/office/drawing/2014/main" id="{163AA21A-AF2F-4891-9C49-DD5E22947E68}"/>
              </a:ext>
            </a:extLst>
          </p:cNvPr>
          <p:cNvSpPr>
            <a:spLocks noChangeArrowheads="1"/>
          </p:cNvSpPr>
          <p:nvPr/>
        </p:nvSpPr>
        <p:spPr bwMode="auto">
          <a:xfrm>
            <a:off x="2285132"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64519" name="Rectangle 1">
            <a:extLst>
              <a:ext uri="{FF2B5EF4-FFF2-40B4-BE49-F238E27FC236}">
                <a16:creationId xmlns:a16="http://schemas.microsoft.com/office/drawing/2014/main" id="{E78860A7-728C-4C9B-A477-126D0C73934F}"/>
              </a:ext>
            </a:extLst>
          </p:cNvPr>
          <p:cNvSpPr>
            <a:spLocks noChangeArrowheads="1"/>
          </p:cNvSpPr>
          <p:nvPr/>
        </p:nvSpPr>
        <p:spPr bwMode="auto">
          <a:xfrm>
            <a:off x="3064065"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b</a:t>
            </a:r>
            <a:r>
              <a:rPr lang="zh-CN" altLang="zh-CN" sz="1733" b="1">
                <a:solidFill>
                  <a:srgbClr val="008000"/>
                </a:solidFill>
                <a:latin typeface="Consolas" panose="020B0609020204030204" pitchFamily="49" charset="0"/>
              </a:rPr>
              <a:t>"</a:t>
            </a:r>
            <a:endParaRPr lang="zh-CN" altLang="zh-CN" sz="2400"/>
          </a:p>
        </p:txBody>
      </p:sp>
      <p:sp>
        <p:nvSpPr>
          <p:cNvPr id="64520" name="Rectangle 1">
            <a:extLst>
              <a:ext uri="{FF2B5EF4-FFF2-40B4-BE49-F238E27FC236}">
                <a16:creationId xmlns:a16="http://schemas.microsoft.com/office/drawing/2014/main" id="{EA82F03B-8437-4863-A8C6-6C201515AD5B}"/>
              </a:ext>
            </a:extLst>
          </p:cNvPr>
          <p:cNvSpPr>
            <a:spLocks noChangeArrowheads="1"/>
          </p:cNvSpPr>
          <p:nvPr/>
        </p:nvSpPr>
        <p:spPr bwMode="auto">
          <a:xfrm>
            <a:off x="4600766" y="2013486"/>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endParaRPr lang="zh-CN" altLang="zh-CN" sz="2400"/>
          </a:p>
        </p:txBody>
      </p:sp>
      <p:sp>
        <p:nvSpPr>
          <p:cNvPr id="3" name="TextBox 2">
            <a:extLst>
              <a:ext uri="{FF2B5EF4-FFF2-40B4-BE49-F238E27FC236}">
                <a16:creationId xmlns:a16="http://schemas.microsoft.com/office/drawing/2014/main" id="{8E7E4AE9-6E28-4304-89D1-8D4AFAA32428}"/>
              </a:ext>
            </a:extLst>
          </p:cNvPr>
          <p:cNvSpPr txBox="1"/>
          <p:nvPr/>
        </p:nvSpPr>
        <p:spPr>
          <a:xfrm>
            <a:off x="986367" y="1139307"/>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修改变量</a:t>
            </a:r>
          </a:p>
        </p:txBody>
      </p:sp>
      <p:cxnSp>
        <p:nvCxnSpPr>
          <p:cNvPr id="4" name="直接连接符 3">
            <a:extLst>
              <a:ext uri="{FF2B5EF4-FFF2-40B4-BE49-F238E27FC236}">
                <a16:creationId xmlns:a16="http://schemas.microsoft.com/office/drawing/2014/main" id="{1A4BB348-06CF-4575-AF39-4574A4D82E23}"/>
              </a:ext>
            </a:extLst>
          </p:cNvPr>
          <p:cNvCxnSpPr/>
          <p:nvPr/>
        </p:nvCxnSpPr>
        <p:spPr>
          <a:xfrm>
            <a:off x="2225865" y="1882897"/>
            <a:ext cx="30712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3A700F9-4522-4E05-AEAA-0C8FDD7C4E0A}"/>
              </a:ext>
            </a:extLst>
          </p:cNvPr>
          <p:cNvCxnSpPr/>
          <p:nvPr/>
        </p:nvCxnSpPr>
        <p:spPr>
          <a:xfrm>
            <a:off x="2225865" y="2553881"/>
            <a:ext cx="30712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5EC8D16E-0A45-4C62-8893-A9F8A2BC7880}"/>
              </a:ext>
            </a:extLst>
          </p:cNvPr>
          <p:cNvCxnSpPr/>
          <p:nvPr/>
        </p:nvCxnSpPr>
        <p:spPr>
          <a:xfrm>
            <a:off x="2225865"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054FCD6-5EBA-4591-9ACF-3A5A8BDCD9A4}"/>
              </a:ext>
            </a:extLst>
          </p:cNvPr>
          <p:cNvCxnSpPr/>
          <p:nvPr/>
        </p:nvCxnSpPr>
        <p:spPr>
          <a:xfrm>
            <a:off x="2994214"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3D98030-20EF-4808-9445-193ED1384C7D}"/>
              </a:ext>
            </a:extLst>
          </p:cNvPr>
          <p:cNvCxnSpPr/>
          <p:nvPr/>
        </p:nvCxnSpPr>
        <p:spPr>
          <a:xfrm>
            <a:off x="4528798"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FEE87C7-7FD3-4503-B9C2-B80C6E9EEB31}"/>
              </a:ext>
            </a:extLst>
          </p:cNvPr>
          <p:cNvCxnSpPr/>
          <p:nvPr/>
        </p:nvCxnSpPr>
        <p:spPr>
          <a:xfrm>
            <a:off x="5297148"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53EDF7BB-DC9A-4CB6-99E4-6A9E9A0249E3}"/>
              </a:ext>
            </a:extLst>
          </p:cNvPr>
          <p:cNvSpPr/>
          <p:nvPr/>
        </p:nvSpPr>
        <p:spPr>
          <a:xfrm>
            <a:off x="2435415" y="255811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33" name="矩形 32">
            <a:extLst>
              <a:ext uri="{FF2B5EF4-FFF2-40B4-BE49-F238E27FC236}">
                <a16:creationId xmlns:a16="http://schemas.microsoft.com/office/drawing/2014/main" id="{414E9883-E45F-4B8E-90DC-74FB21B09286}"/>
              </a:ext>
            </a:extLst>
          </p:cNvPr>
          <p:cNvSpPr/>
          <p:nvPr/>
        </p:nvSpPr>
        <p:spPr>
          <a:xfrm>
            <a:off x="3207999" y="255811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34" name="矩形 33">
            <a:extLst>
              <a:ext uri="{FF2B5EF4-FFF2-40B4-BE49-F238E27FC236}">
                <a16:creationId xmlns:a16="http://schemas.microsoft.com/office/drawing/2014/main" id="{7540FCE7-F403-4EF0-A5E0-358F873F13C7}"/>
              </a:ext>
            </a:extLst>
          </p:cNvPr>
          <p:cNvSpPr/>
          <p:nvPr/>
        </p:nvSpPr>
        <p:spPr>
          <a:xfrm>
            <a:off x="3967881" y="255599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35" name="矩形 34">
            <a:extLst>
              <a:ext uri="{FF2B5EF4-FFF2-40B4-BE49-F238E27FC236}">
                <a16:creationId xmlns:a16="http://schemas.microsoft.com/office/drawing/2014/main" id="{7D5A4AFE-823D-4E7B-ADE6-0C8B559FC119}"/>
              </a:ext>
            </a:extLst>
          </p:cNvPr>
          <p:cNvSpPr/>
          <p:nvPr/>
        </p:nvSpPr>
        <p:spPr>
          <a:xfrm>
            <a:off x="4740465" y="255599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cxnSp>
        <p:nvCxnSpPr>
          <p:cNvPr id="12" name="直接连接符 11">
            <a:extLst>
              <a:ext uri="{FF2B5EF4-FFF2-40B4-BE49-F238E27FC236}">
                <a16:creationId xmlns:a16="http://schemas.microsoft.com/office/drawing/2014/main" id="{E74B788E-9775-4E9E-AC0C-AA72681428EB}"/>
              </a:ext>
            </a:extLst>
          </p:cNvPr>
          <p:cNvCxnSpPr/>
          <p:nvPr/>
        </p:nvCxnSpPr>
        <p:spPr>
          <a:xfrm>
            <a:off x="3760448"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ectangle 1">
            <a:extLst>
              <a:ext uri="{FF2B5EF4-FFF2-40B4-BE49-F238E27FC236}">
                <a16:creationId xmlns:a16="http://schemas.microsoft.com/office/drawing/2014/main" id="{1DE5D650-2EF2-40A6-899C-D03F4DFCC191}"/>
              </a:ext>
            </a:extLst>
          </p:cNvPr>
          <p:cNvSpPr>
            <a:spLocks noChangeArrowheads="1"/>
          </p:cNvSpPr>
          <p:nvPr/>
        </p:nvSpPr>
        <p:spPr bwMode="auto">
          <a:xfrm>
            <a:off x="708214" y="402643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q</a:t>
            </a:r>
            <a:r>
              <a:rPr lang="zh-CN" altLang="zh-CN" sz="1733" b="1">
                <a:solidFill>
                  <a:srgbClr val="008000"/>
                </a:solidFill>
                <a:latin typeface="Consolas" panose="020B0609020204030204" pitchFamily="49" charset="0"/>
              </a:rPr>
              <a:t>"</a:t>
            </a:r>
          </a:p>
        </p:txBody>
      </p:sp>
      <p:grpSp>
        <p:nvGrpSpPr>
          <p:cNvPr id="64535" name="组合 46">
            <a:extLst>
              <a:ext uri="{FF2B5EF4-FFF2-40B4-BE49-F238E27FC236}">
                <a16:creationId xmlns:a16="http://schemas.microsoft.com/office/drawing/2014/main" id="{5C6F9C6E-68F6-4A76-ACA3-C4E0F4CDEBD0}"/>
              </a:ext>
            </a:extLst>
          </p:cNvPr>
          <p:cNvGrpSpPr>
            <a:grpSpLocks/>
          </p:cNvGrpSpPr>
          <p:nvPr/>
        </p:nvGrpSpPr>
        <p:grpSpPr bwMode="auto">
          <a:xfrm>
            <a:off x="3326532" y="3870449"/>
            <a:ext cx="768349" cy="670983"/>
            <a:chOff x="3700463" y="3199446"/>
            <a:chExt cx="576262" cy="503238"/>
          </a:xfrm>
        </p:grpSpPr>
        <p:cxnSp>
          <p:nvCxnSpPr>
            <p:cNvPr id="26" name="直接连接符 25">
              <a:extLst>
                <a:ext uri="{FF2B5EF4-FFF2-40B4-BE49-F238E27FC236}">
                  <a16:creationId xmlns:a16="http://schemas.microsoft.com/office/drawing/2014/main" id="{FFD38187-C9A3-4016-9B86-18F664C756F3}"/>
                </a:ext>
              </a:extLst>
            </p:cNvPr>
            <p:cNvCxnSpPr/>
            <p:nvPr/>
          </p:nvCxnSpPr>
          <p:spPr>
            <a:xfrm>
              <a:off x="3700463" y="3199446"/>
              <a:ext cx="55403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0CFB880-1299-4A91-BF38-E804E3BD01A2}"/>
                </a:ext>
              </a:extLst>
            </p:cNvPr>
            <p:cNvCxnSpPr/>
            <p:nvPr/>
          </p:nvCxnSpPr>
          <p:spPr>
            <a:xfrm>
              <a:off x="3700463" y="3702684"/>
              <a:ext cx="55403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60B88B4-C083-4695-B71B-7B855388C08A}"/>
                </a:ext>
              </a:extLst>
            </p:cNvPr>
            <p:cNvCxnSpPr/>
            <p:nvPr/>
          </p:nvCxnSpPr>
          <p:spPr>
            <a:xfrm>
              <a:off x="4276725" y="3199446"/>
              <a:ext cx="0" cy="50323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44902CA-95CF-4C6B-AE0C-F19BAB783B36}"/>
                </a:ext>
              </a:extLst>
            </p:cNvPr>
            <p:cNvCxnSpPr/>
            <p:nvPr/>
          </p:nvCxnSpPr>
          <p:spPr>
            <a:xfrm>
              <a:off x="3700463" y="3199446"/>
              <a:ext cx="0" cy="50323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7" name="肘形连接符 36">
            <a:extLst>
              <a:ext uri="{FF2B5EF4-FFF2-40B4-BE49-F238E27FC236}">
                <a16:creationId xmlns:a16="http://schemas.microsoft.com/office/drawing/2014/main" id="{AA6C92A9-41D9-4775-983A-C8839E9DFAD5}"/>
              </a:ext>
            </a:extLst>
          </p:cNvPr>
          <p:cNvCxnSpPr/>
          <p:nvPr/>
        </p:nvCxnSpPr>
        <p:spPr>
          <a:xfrm rot="10800000">
            <a:off x="4143565" y="4206997"/>
            <a:ext cx="3994149" cy="747184"/>
          </a:xfrm>
          <a:prstGeom prst="bentConnector3">
            <a:avLst>
              <a:gd name="adj1" fmla="val 3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EC9C5C48-A96B-470C-88E7-4AB80432924A}"/>
              </a:ext>
            </a:extLst>
          </p:cNvPr>
          <p:cNvSpPr/>
          <p:nvPr/>
        </p:nvSpPr>
        <p:spPr>
          <a:xfrm>
            <a:off x="7885832" y="5030381"/>
            <a:ext cx="503767" cy="28786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dirty="0"/>
          </a:p>
        </p:txBody>
      </p:sp>
      <p:sp>
        <p:nvSpPr>
          <p:cNvPr id="53" name="TextBox 52">
            <a:extLst>
              <a:ext uri="{FF2B5EF4-FFF2-40B4-BE49-F238E27FC236}">
                <a16:creationId xmlns:a16="http://schemas.microsoft.com/office/drawing/2014/main" id="{810DBB3F-164A-4869-8230-41E702D417AE}"/>
              </a:ext>
            </a:extLst>
          </p:cNvPr>
          <p:cNvSpPr txBox="1"/>
          <p:nvPr/>
        </p:nvSpPr>
        <p:spPr>
          <a:xfrm>
            <a:off x="5640049" y="2875615"/>
            <a:ext cx="5169122" cy="427105"/>
          </a:xfrm>
          <a:prstGeom prst="rect">
            <a:avLst/>
          </a:prstGeom>
          <a:noFill/>
        </p:spPr>
        <p:txBody>
          <a:bodyPr wrap="square">
            <a:spAutoFit/>
          </a:bodyPr>
          <a:lstStyle/>
          <a:p>
            <a:pPr>
              <a:lnSpc>
                <a:spcPct val="150000"/>
              </a:lnSpc>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修改第三方变量的值不会影响到集合中的元素</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right)">
                                      <p:cBhvr>
                                        <p:cTn id="12" dur="5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path" presetSubtype="0" accel="50000" decel="50000" fill="hold" grpId="0" nodeType="clickEffect">
                                  <p:stCondLst>
                                    <p:cond delay="0"/>
                                  </p:stCondLst>
                                  <p:childTnLst>
                                    <p:animMotion origin="layout" path="M 1.875E-6 -2.22222E-6 L 0.07969 0.2882 " pathEditMode="relative" rAng="0" ptsTypes="AA">
                                      <p:cBhvr>
                                        <p:cTn id="16" dur="2000" fill="hold"/>
                                        <p:tgtEl>
                                          <p:spTgt spid="31749"/>
                                        </p:tgtEl>
                                        <p:attrNameLst>
                                          <p:attrName>ppt_x</p:attrName>
                                          <p:attrName>ppt_y</p:attrName>
                                        </p:attrNameLst>
                                      </p:cBhvr>
                                      <p:rCtr x="3984" y="14398"/>
                                    </p:animMotion>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2.5E-6 -4.44444E-6 L 0.05951 -4.44444E-6 " pathEditMode="relative" rAng="0" ptsTypes="AA">
                                      <p:cBhvr>
                                        <p:cTn id="20" dur="2000" fill="hold"/>
                                        <p:tgtEl>
                                          <p:spTgt spid="2"/>
                                        </p:tgtEl>
                                        <p:attrNameLst>
                                          <p:attrName>ppt_x</p:attrName>
                                          <p:attrName>ppt_y</p:attrName>
                                        </p:attrNameLst>
                                      </p:cBhvr>
                                      <p:rCtr x="2969" y="0"/>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nodeType="afterGroup">
                            <p:stCondLst>
                              <p:cond delay="0"/>
                            </p:stCondLst>
                            <p:childTnLst>
                              <p:par>
                                <p:cTn id="26" presetID="42" presetClass="path" presetSubtype="0" accel="50000" decel="50000" fill="hold" grpId="1" nodeType="afterEffect">
                                  <p:stCondLst>
                                    <p:cond delay="0"/>
                                  </p:stCondLst>
                                  <p:childTnLst>
                                    <p:animMotion origin="layout" path="M -1.25E-6 -4.44444E-6 L 0.20899 -0.00277 " pathEditMode="relative" rAng="0" ptsTypes="AA">
                                      <p:cBhvr>
                                        <p:cTn id="27" dur="2000" fill="hold"/>
                                        <p:tgtEl>
                                          <p:spTgt spid="42"/>
                                        </p:tgtEl>
                                        <p:attrNameLst>
                                          <p:attrName>ppt_x</p:attrName>
                                          <p:attrName>ppt_y</p:attrName>
                                        </p:attrNameLst>
                                      </p:cBhvr>
                                      <p:rCtr x="10443" y="-139"/>
                                    </p:animMotion>
                                  </p:childTnLst>
                                </p:cTn>
                              </p:par>
                            </p:childTnLst>
                          </p:cTn>
                        </p:par>
                        <p:par>
                          <p:cTn id="28" fill="hold" nodeType="afterGroup">
                            <p:stCondLst>
                              <p:cond delay="2000"/>
                            </p:stCondLst>
                            <p:childTnLst>
                              <p:par>
                                <p:cTn id="29" presetID="1" presetClass="exit" presetSubtype="0" fill="hold" grpId="1" nodeType="afterEffect">
                                  <p:stCondLst>
                                    <p:cond delay="0"/>
                                  </p:stCondLst>
                                  <p:childTnLst>
                                    <p:set>
                                      <p:cBhvr>
                                        <p:cTn id="30" dur="1" fill="hold">
                                          <p:stCondLst>
                                            <p:cond delay="0"/>
                                          </p:stCondLst>
                                        </p:cTn>
                                        <p:tgtEl>
                                          <p:spTgt spid="3174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749" grpId="0" animBg="1"/>
      <p:bldP spid="31749" grpId="1" animBg="1"/>
      <p:bldP spid="42" grpId="0" animBg="1"/>
      <p:bldP spid="42" grpId="1" animBg="1"/>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876860" y="751219"/>
            <a:ext cx="5760538" cy="4511040"/>
          </a:xfrm>
        </p:spPr>
        <p:txBody>
          <a:bodyPr/>
          <a:lstStyle/>
          <a:p>
            <a:pPr marL="0" indent="0">
              <a:buNone/>
              <a:defRPr/>
            </a:pPr>
            <a:r>
              <a:rPr lang="en-US" altLang="zh-CN" b="1" dirty="0">
                <a:solidFill>
                  <a:schemeClr val="tx1">
                    <a:lumMod val="85000"/>
                    <a:lumOff val="15000"/>
                  </a:schemeClr>
                </a:solidFill>
                <a:latin typeface="Alibaba PuHuiTi R"/>
                <a:ea typeface="微软雅黑" pitchFamily="34" charset="-122"/>
              </a:rPr>
              <a:t>1</a:t>
            </a:r>
            <a:r>
              <a:rPr lang="zh-CN" altLang="en-US" b="1" dirty="0">
                <a:solidFill>
                  <a:schemeClr val="tx1">
                    <a:lumMod val="85000"/>
                    <a:lumOff val="15000"/>
                  </a:schemeClr>
                </a:solidFill>
                <a:latin typeface="Alibaba PuHuiTi R"/>
                <a:ea typeface="微软雅黑" pitchFamily="34" charset="-122"/>
              </a:rPr>
              <a:t>、增强</a:t>
            </a:r>
            <a:r>
              <a:rPr lang="en-US" altLang="zh-CN" b="1" dirty="0">
                <a:solidFill>
                  <a:schemeClr val="tx1">
                    <a:lumMod val="85000"/>
                    <a:lumOff val="15000"/>
                  </a:schemeClr>
                </a:solidFill>
                <a:latin typeface="Alibaba PuHuiTi R"/>
                <a:ea typeface="微软雅黑" pitchFamily="34" charset="-122"/>
              </a:rPr>
              <a:t>for</a:t>
            </a:r>
            <a:r>
              <a:rPr lang="zh-CN" altLang="en-US" b="1" dirty="0">
                <a:solidFill>
                  <a:schemeClr val="tx1">
                    <a:lumMod val="85000"/>
                    <a:lumOff val="15000"/>
                  </a:schemeClr>
                </a:solidFill>
                <a:latin typeface="Alibaba PuHuiTi R"/>
                <a:ea typeface="微软雅黑" pitchFamily="34" charset="-122"/>
              </a:rPr>
              <a:t>可以遍历哪些容器？</a:t>
            </a:r>
            <a:endParaRPr lang="en-US" altLang="zh-CN" b="1" dirty="0">
              <a:solidFill>
                <a:schemeClr val="tx1">
                  <a:lumMod val="85000"/>
                  <a:lumOff val="15000"/>
                </a:schemeClr>
              </a:solidFill>
              <a:latin typeface="Alibaba PuHuiTi R"/>
              <a:ea typeface="微软雅黑" pitchFamily="34" charset="-122"/>
            </a:endParaRPr>
          </a:p>
          <a:p>
            <a:pPr marL="552435" lvl="1" indent="-285750">
              <a:lnSpc>
                <a:spcPct val="200000"/>
              </a:lnSpc>
              <a:buFont typeface="Wingdings" panose="05000000000000000000" pitchFamily="2" charset="2"/>
              <a:buChar char="l"/>
              <a:defRPr/>
            </a:pPr>
            <a:r>
              <a:rPr lang="zh-CN" altLang="en-US" sz="1600" b="0" dirty="0">
                <a:solidFill>
                  <a:schemeClr val="tx1">
                    <a:lumMod val="85000"/>
                    <a:lumOff val="15000"/>
                  </a:schemeClr>
                </a:solidFill>
                <a:latin typeface="Alibaba PuHuiTi R"/>
                <a:ea typeface="微软雅黑" pitchFamily="34" charset="-122"/>
              </a:rPr>
              <a:t>既可以遍历集合也可以遍历数组。</a:t>
            </a:r>
            <a:endParaRPr lang="en-US" altLang="zh-CN" sz="1600" b="0" dirty="0">
              <a:solidFill>
                <a:schemeClr val="tx1">
                  <a:lumMod val="85000"/>
                  <a:lumOff val="15000"/>
                </a:schemeClr>
              </a:solidFill>
              <a:latin typeface="Alibaba PuHuiTi R"/>
              <a:ea typeface="微软雅黑" pitchFamily="34" charset="-122"/>
            </a:endParaRPr>
          </a:p>
          <a:p>
            <a:pPr marL="266685" lvl="1">
              <a:lnSpc>
                <a:spcPct val="200000"/>
              </a:lnSpc>
              <a:defRPr/>
            </a:pPr>
            <a:endParaRPr lang="en-US" altLang="zh-CN" sz="1600" b="0" dirty="0">
              <a:solidFill>
                <a:schemeClr val="tx1">
                  <a:lumMod val="85000"/>
                  <a:lumOff val="15000"/>
                </a:schemeClr>
              </a:solidFill>
              <a:latin typeface="Alibaba PuHuiTi R"/>
              <a:ea typeface="微软雅黑" pitchFamily="34" charset="-122"/>
            </a:endParaRPr>
          </a:p>
          <a:p>
            <a:pPr marL="0" indent="0">
              <a:buNone/>
            </a:pPr>
            <a:r>
              <a:rPr lang="en-US" altLang="zh-CN" b="1" dirty="0"/>
              <a:t>2</a:t>
            </a:r>
            <a:r>
              <a:rPr lang="zh-CN" altLang="en-US" b="1" dirty="0"/>
              <a:t>、增强</a:t>
            </a:r>
            <a:r>
              <a:rPr lang="en-US" altLang="zh-CN" b="1" dirty="0"/>
              <a:t>for</a:t>
            </a:r>
            <a:r>
              <a:rPr lang="zh-CN" altLang="en-US" b="1" dirty="0"/>
              <a:t>的关键是记住它的遍历格式</a:t>
            </a:r>
          </a:p>
        </p:txBody>
      </p:sp>
      <p:sp>
        <p:nvSpPr>
          <p:cNvPr id="6" name="文本框 5">
            <a:extLst>
              <a:ext uri="{FF2B5EF4-FFF2-40B4-BE49-F238E27FC236}">
                <a16:creationId xmlns:a16="http://schemas.microsoft.com/office/drawing/2014/main" id="{8D28EB16-EDD7-47DF-A7B9-E17DCDDDF119}"/>
              </a:ext>
            </a:extLst>
          </p:cNvPr>
          <p:cNvSpPr txBox="1"/>
          <p:nvPr/>
        </p:nvSpPr>
        <p:spPr>
          <a:xfrm>
            <a:off x="5210884" y="4339084"/>
            <a:ext cx="5092489" cy="115685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元素数据类型 变量名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数组或者</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在此处使用变量即可，该变量就是元素</a:t>
            </a:r>
          </a:p>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49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方式一：迭代器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foreach/</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2383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5" end="5"/>
                                            </p:txEl>
                                          </p:spTgt>
                                        </p:tgtEl>
                                      </p:cBhvr>
                                    </p:animEffect>
                                    <p:animScale>
                                      <p:cBhvr>
                                        <p:cTn id="7" dur="250" autoRev="1" fill="hold"/>
                                        <p:tgtEl>
                                          <p:spTgt spid="2">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8E8DFD-8DC8-490F-8F74-065A55BA32FD}"/>
              </a:ext>
            </a:extLst>
          </p:cNvPr>
          <p:cNvSpPr txBox="1"/>
          <p:nvPr/>
        </p:nvSpPr>
        <p:spPr>
          <a:xfrm>
            <a:off x="908474" y="1097434"/>
            <a:ext cx="4686300" cy="468975"/>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表达式遍历集合</a:t>
            </a:r>
          </a:p>
        </p:txBody>
      </p:sp>
      <p:sp>
        <p:nvSpPr>
          <p:cNvPr id="9" name="TextBox 8">
            <a:extLst>
              <a:ext uri="{FF2B5EF4-FFF2-40B4-BE49-F238E27FC236}">
                <a16:creationId xmlns:a16="http://schemas.microsoft.com/office/drawing/2014/main" id="{90C144DB-35D8-4D71-B1D2-E95971EB3871}"/>
              </a:ext>
            </a:extLst>
          </p:cNvPr>
          <p:cNvSpPr txBox="1"/>
          <p:nvPr/>
        </p:nvSpPr>
        <p:spPr>
          <a:xfrm>
            <a:off x="908474" y="1661991"/>
            <a:ext cx="9984316" cy="385298"/>
          </a:xfrm>
          <a:prstGeom prst="rect">
            <a:avLst/>
          </a:prstGeom>
          <a:noFill/>
        </p:spPr>
        <p:txBody>
          <a:bodyPr>
            <a:spAutoFit/>
          </a:bodyPr>
          <a:lstStyle/>
          <a:p>
            <a:pPr marL="357708" indent="-357708">
              <a:lnSpc>
                <a:spcPct val="150000"/>
              </a:lnSpc>
              <a:buFont typeface="Wingdings"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得益于</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8</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开始的新技术</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表达式，提供了一种更简单、更直接的遍历集合的方式。</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77F363A7-8CED-4EA8-A3A1-B16DA7740ACA}"/>
              </a:ext>
            </a:extLst>
          </p:cNvPr>
          <p:cNvSpPr>
            <a:spLocks noChangeArrowheads="1"/>
          </p:cNvSpPr>
          <p:nvPr/>
        </p:nvSpPr>
        <p:spPr bwMode="auto">
          <a:xfrm>
            <a:off x="962260" y="2611757"/>
            <a:ext cx="689864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Rectangle 2">
            <a:extLst>
              <a:ext uri="{FF2B5EF4-FFF2-40B4-BE49-F238E27FC236}">
                <a16:creationId xmlns:a16="http://schemas.microsoft.com/office/drawing/2014/main" id="{4AE0E976-6D2A-41F4-B692-B01EBF008AE2}"/>
              </a:ext>
            </a:extLst>
          </p:cNvPr>
          <p:cNvSpPr>
            <a:spLocks noChangeArrowheads="1"/>
          </p:cNvSpPr>
          <p:nvPr/>
        </p:nvSpPr>
        <p:spPr bwMode="auto">
          <a:xfrm>
            <a:off x="962260" y="4043841"/>
            <a:ext cx="4983480" cy="206210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lists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ArrayList&lt;&gt;();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lists</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.forEach(</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Consumer</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9E880D"/>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@Override</a:t>
            </a:r>
            <a:br>
              <a:rPr kumimoji="0" lang="zh-CN" altLang="zh-CN" sz="1600" b="0" i="0" u="none" strike="noStrike" cap="none" normalizeH="0" baseline="0" dirty="0">
                <a:ln>
                  <a:noFill/>
                </a:ln>
                <a:solidFill>
                  <a:srgbClr val="9E880D"/>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9E880D"/>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kumimoji="0" lang="zh-CN" altLang="zh-CN" sz="1600" b="0" i="0" u="none" strike="noStrike" cap="none" normalizeH="0" baseline="0" dirty="0">
                <a:ln>
                  <a:noFill/>
                </a:ln>
                <a:solidFill>
                  <a:srgbClr val="00627A"/>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accept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右箭头 3">
            <a:extLst>
              <a:ext uri="{FF2B5EF4-FFF2-40B4-BE49-F238E27FC236}">
                <a16:creationId xmlns:a16="http://schemas.microsoft.com/office/drawing/2014/main" id="{B8C755C9-6428-4E48-BDC3-B5551EB06D40}"/>
              </a:ext>
            </a:extLst>
          </p:cNvPr>
          <p:cNvSpPr/>
          <p:nvPr/>
        </p:nvSpPr>
        <p:spPr>
          <a:xfrm>
            <a:off x="6058546" y="4715526"/>
            <a:ext cx="960967" cy="48048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Rectangle 3">
            <a:extLst>
              <a:ext uri="{FF2B5EF4-FFF2-40B4-BE49-F238E27FC236}">
                <a16:creationId xmlns:a16="http://schemas.microsoft.com/office/drawing/2014/main" id="{BB061874-C107-4959-ADB0-EEF37A7F222D}"/>
              </a:ext>
            </a:extLst>
          </p:cNvPr>
          <p:cNvSpPr>
            <a:spLocks noChangeArrowheads="1"/>
          </p:cNvSpPr>
          <p:nvPr/>
        </p:nvSpPr>
        <p:spPr bwMode="auto">
          <a:xfrm>
            <a:off x="7132319" y="4417158"/>
            <a:ext cx="4541520" cy="10772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lists</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.forEach(s -&gt;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en-US"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lists.forEach(s -&gt; System.out.println(s));</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BEF922AD-21D8-4A0E-B35A-A93DADCA16F6}"/>
              </a:ext>
            </a:extLst>
          </p:cNvPr>
          <p:cNvSpPr txBox="1"/>
          <p:nvPr/>
        </p:nvSpPr>
        <p:spPr>
          <a:xfrm>
            <a:off x="962260" y="2103615"/>
            <a:ext cx="6097604" cy="468975"/>
          </a:xfrm>
          <a:prstGeom prst="rect">
            <a:avLst/>
          </a:prstGeom>
          <a:noFill/>
        </p:spPr>
        <p:txBody>
          <a:bodyPr wrap="square">
            <a:spAutoFit/>
          </a:bodyPr>
          <a:lstStyle/>
          <a:p>
            <a:pPr>
              <a:lnSpc>
                <a:spcPct val="150000"/>
              </a:lnSpc>
              <a:defRPr/>
            </a:pP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结合</a:t>
            </a: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遍历的</a:t>
            </a: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p:txBody>
      </p:sp>
      <p:graphicFrame>
        <p:nvGraphicFramePr>
          <p:cNvPr id="11" name="表格 10">
            <a:extLst>
              <a:ext uri="{FF2B5EF4-FFF2-40B4-BE49-F238E27FC236}">
                <a16:creationId xmlns:a16="http://schemas.microsoft.com/office/drawing/2014/main" id="{7D3DC2A5-B230-4DBF-A81C-51A1FCE77E84}"/>
              </a:ext>
            </a:extLst>
          </p:cNvPr>
          <p:cNvGraphicFramePr>
            <a:graphicFrameLocks noGrp="1"/>
          </p:cNvGraphicFramePr>
          <p:nvPr>
            <p:extLst>
              <p:ext uri="{D42A27DB-BD31-4B8C-83A1-F6EECF244321}">
                <p14:modId xmlns:p14="http://schemas.microsoft.com/office/powerpoint/2010/main" val="2175378111"/>
              </p:ext>
            </p:extLst>
          </p:nvPr>
        </p:nvGraphicFramePr>
        <p:xfrm>
          <a:off x="962260" y="2652630"/>
          <a:ext cx="10780562" cy="969695"/>
        </p:xfrm>
        <a:graphic>
          <a:graphicData uri="http://schemas.openxmlformats.org/drawingml/2006/table">
            <a:tbl>
              <a:tblPr/>
              <a:tblGrid>
                <a:gridCol w="6824578">
                  <a:extLst>
                    <a:ext uri="{9D8B030D-6E8A-4147-A177-3AD203B41FA5}">
                      <a16:colId xmlns:a16="http://schemas.microsoft.com/office/drawing/2014/main" val="1138920238"/>
                    </a:ext>
                  </a:extLst>
                </a:gridCol>
                <a:gridCol w="395598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default void </a:t>
                      </a:r>
                      <a:r>
                        <a:rPr kumimoji="0" lang="zh-CN" altLang="zh-CN" sz="1600" b="0" i="0" u="none" strike="noStrike" cap="none" normalizeH="0" baseline="0" dirty="0">
                          <a:ln>
                            <a:noFill/>
                          </a:ln>
                          <a:solidFill>
                            <a:srgbClr val="00627A"/>
                          </a:solidFill>
                          <a:effectLst/>
                          <a:latin typeface="Consolas" panose="020B0609020204030204" pitchFamily="49" charset="0"/>
                          <a:ea typeface="JetBrains Mono"/>
                        </a:rPr>
                        <a:t>forEach</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Consumer</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super </a:t>
                      </a:r>
                      <a:r>
                        <a:rPr kumimoji="0" lang="zh-CN" altLang="zh-CN" sz="1600" b="0" i="0" u="none" strike="noStrike" cap="none" normalizeH="0" baseline="0" dirty="0">
                          <a:ln>
                            <a:noFill/>
                          </a:ln>
                          <a:solidFill>
                            <a:srgbClr val="007E8A"/>
                          </a:solidFill>
                          <a:effectLst/>
                          <a:latin typeface="Consolas" panose="020B0609020204030204" pitchFamily="49" charset="0"/>
                          <a:ea typeface="JetBrains Mono"/>
                        </a:rPr>
                        <a:t>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 action)</a:t>
                      </a:r>
                      <a:r>
                        <a:rPr kumimoji="0" lang="en-US" altLang="zh-CN" sz="1600" b="0" i="0" u="none" strike="noStrike" cap="none" normalizeH="0" baseline="0" dirty="0">
                          <a:ln>
                            <a:noFill/>
                          </a:ln>
                          <a:solidFill>
                            <a:srgbClr val="080808"/>
                          </a:solidFill>
                          <a:effectLst/>
                          <a:latin typeface="Consolas" panose="020B0609020204030204" pitchFamily="49" charset="0"/>
                          <a:ea typeface="JetBrains Mono"/>
                        </a:rPr>
                        <a:t>: </a:t>
                      </a:r>
                      <a:endParaRPr kumimoji="0" lang="zh-CN" altLang="zh-CN" sz="1600" b="0" i="0" u="none" strike="noStrike" cap="none" normalizeH="0" baseline="0" dirty="0">
                        <a:ln>
                          <a:noFill/>
                        </a:ln>
                        <a:solidFill>
                          <a:schemeClr val="tx1"/>
                        </a:solidFill>
                        <a:effectLst/>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结合</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lambda</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遍历集合</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2034" y="740980"/>
            <a:ext cx="6050629" cy="4813562"/>
          </a:xfrm>
        </p:spPr>
        <p:txBody>
          <a:bodyPr/>
          <a:lstStyle/>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14105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影片信息在程序中的表示</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337774" y="1496057"/>
            <a:ext cx="7785909" cy="4219575"/>
          </a:xfrm>
        </p:spPr>
        <p:txBody>
          <a:bodyPr/>
          <a:lstStyle/>
          <a:p>
            <a:pPr>
              <a:lnSpc>
                <a:spcPct val="250000"/>
              </a:lnSpc>
            </a:pPr>
            <a:r>
              <a:rPr lang="zh-CN" altLang="en-US" sz="1800" b="1" dirty="0">
                <a:solidFill>
                  <a:srgbClr val="49504F"/>
                </a:solidFill>
              </a:rPr>
              <a:t>需求</a:t>
            </a:r>
            <a:endParaRPr lang="en-US" altLang="zh-CN" sz="1800" b="1" dirty="0">
              <a:solidFill>
                <a:srgbClr val="49504F"/>
              </a:solidFill>
            </a:endParaRPr>
          </a:p>
          <a:p>
            <a:pPr marL="285750" indent="-285750">
              <a:lnSpc>
                <a:spcPct val="250000"/>
              </a:lnSpc>
              <a:buFont typeface="Wingdings" panose="05000000000000000000" pitchFamily="2" charset="2"/>
              <a:buChar char="l"/>
            </a:pPr>
            <a:r>
              <a:rPr lang="zh-CN" altLang="en-US" dirty="0">
                <a:solidFill>
                  <a:srgbClr val="49504F"/>
                </a:solidFill>
                <a:latin typeface="Alibaba PuHuiTi R" pitchFamily="18" charset="-122"/>
                <a:ea typeface="Alibaba PuHuiTi R" pitchFamily="18" charset="-122"/>
                <a:cs typeface="Alibaba PuHuiTi R" pitchFamily="18" charset="-122"/>
              </a:rPr>
              <a:t>某影院系统需要在后台存储上述三部电影，然后依次展示出来。</a:t>
            </a:r>
            <a:endParaRPr lang="en-US" altLang="zh-CN" dirty="0">
              <a:solidFill>
                <a:srgbClr val="49504F"/>
              </a:solidFill>
              <a:latin typeface="Alibaba PuHuiTi R" pitchFamily="18" charset="-122"/>
              <a:ea typeface="Alibaba PuHuiTi R" pitchFamily="18" charset="-122"/>
              <a:cs typeface="Alibaba PuHuiTi R" pitchFamily="18" charset="-122"/>
            </a:endParaRPr>
          </a:p>
          <a:p>
            <a:pPr>
              <a:lnSpc>
                <a:spcPct val="250000"/>
              </a:lnSpc>
            </a:pPr>
            <a:r>
              <a:rPr lang="zh-CN" altLang="en-US" b="1" dirty="0">
                <a:solidFill>
                  <a:srgbClr val="49504F"/>
                </a:solidFill>
                <a:latin typeface="Alibaba PuHuiTi R" pitchFamily="18" charset="-122"/>
                <a:ea typeface="Alibaba PuHuiTi R" pitchFamily="18" charset="-122"/>
                <a:cs typeface="Alibaba PuHuiTi R" pitchFamily="18" charset="-122"/>
              </a:rPr>
              <a:t>分析</a:t>
            </a:r>
            <a:endParaRPr lang="en-US" altLang="zh-CN" b="1" dirty="0">
              <a:solidFill>
                <a:srgbClr val="49504F"/>
              </a:solidFill>
              <a:latin typeface="Alibaba PuHuiTi R" pitchFamily="18" charset="-122"/>
              <a:ea typeface="Alibaba PuHuiTi R" pitchFamily="18" charset="-122"/>
              <a:cs typeface="Alibaba PuHuiTi R" pitchFamily="18" charset="-122"/>
            </a:endParaRPr>
          </a:p>
          <a:p>
            <a:pPr marL="342900" indent="-342900">
              <a:lnSpc>
                <a:spcPct val="250000"/>
              </a:lnSpc>
              <a:buFont typeface="+mj-ea"/>
              <a:buAutoNum type="circleNumDbPlain"/>
            </a:pPr>
            <a:r>
              <a:rPr lang="zh-CN" altLang="en-US" dirty="0">
                <a:solidFill>
                  <a:srgbClr val="49504F"/>
                </a:solidFill>
                <a:latin typeface="Alibaba PuHuiTi R" pitchFamily="18" charset="-122"/>
                <a:ea typeface="Alibaba PuHuiTi R" pitchFamily="18" charset="-122"/>
                <a:cs typeface="Alibaba PuHuiTi R" pitchFamily="18" charset="-122"/>
              </a:rPr>
              <a:t>：定义一个电影类，定义一个集合存储电影对象。</a:t>
            </a:r>
            <a:endParaRPr lang="en-US" altLang="zh-CN" dirty="0">
              <a:solidFill>
                <a:srgbClr val="49504F"/>
              </a:solidFill>
              <a:latin typeface="Alibaba PuHuiTi R" pitchFamily="18" charset="-122"/>
              <a:ea typeface="Alibaba PuHuiTi R" pitchFamily="18" charset="-122"/>
              <a:cs typeface="Alibaba PuHuiTi R" pitchFamily="18" charset="-122"/>
            </a:endParaRPr>
          </a:p>
          <a:p>
            <a:pPr marL="342900" indent="-342900">
              <a:lnSpc>
                <a:spcPct val="250000"/>
              </a:lnSpc>
              <a:buFont typeface="+mj-ea"/>
              <a:buAutoNum type="circleNumDbPlain"/>
            </a:pPr>
            <a:r>
              <a:rPr lang="zh-CN" altLang="en-US" dirty="0">
                <a:solidFill>
                  <a:srgbClr val="49504F"/>
                </a:solidFill>
                <a:latin typeface="Alibaba PuHuiTi R" pitchFamily="18" charset="-122"/>
                <a:ea typeface="Alibaba PuHuiTi R" pitchFamily="18" charset="-122"/>
                <a:cs typeface="Alibaba PuHuiTi R" pitchFamily="18" charset="-122"/>
              </a:rPr>
              <a:t>：创建</a:t>
            </a:r>
            <a:r>
              <a:rPr lang="en-US" altLang="zh-CN" dirty="0">
                <a:solidFill>
                  <a:srgbClr val="49504F"/>
                </a:solidFill>
                <a:latin typeface="Alibaba PuHuiTi R" pitchFamily="18" charset="-122"/>
                <a:ea typeface="Alibaba PuHuiTi R" pitchFamily="18" charset="-122"/>
                <a:cs typeface="Alibaba PuHuiTi R" pitchFamily="18" charset="-122"/>
              </a:rPr>
              <a:t>3</a:t>
            </a:r>
            <a:r>
              <a:rPr lang="zh-CN" altLang="en-US" dirty="0">
                <a:solidFill>
                  <a:srgbClr val="49504F"/>
                </a:solidFill>
                <a:latin typeface="Alibaba PuHuiTi R" pitchFamily="18" charset="-122"/>
                <a:ea typeface="Alibaba PuHuiTi R" pitchFamily="18" charset="-122"/>
                <a:cs typeface="Alibaba PuHuiTi R" pitchFamily="18" charset="-122"/>
              </a:rPr>
              <a:t>个电影对象，封装相关数据，把</a:t>
            </a:r>
            <a:r>
              <a:rPr lang="en-US" altLang="zh-CN" dirty="0">
                <a:solidFill>
                  <a:srgbClr val="49504F"/>
                </a:solidFill>
                <a:latin typeface="Alibaba PuHuiTi R" pitchFamily="18" charset="-122"/>
                <a:ea typeface="Alibaba PuHuiTi R" pitchFamily="18" charset="-122"/>
                <a:cs typeface="Alibaba PuHuiTi R" pitchFamily="18" charset="-122"/>
              </a:rPr>
              <a:t>3</a:t>
            </a:r>
            <a:r>
              <a:rPr lang="zh-CN" altLang="en-US" dirty="0">
                <a:solidFill>
                  <a:srgbClr val="49504F"/>
                </a:solidFill>
                <a:latin typeface="Alibaba PuHuiTi R" pitchFamily="18" charset="-122"/>
                <a:ea typeface="Alibaba PuHuiTi R" pitchFamily="18" charset="-122"/>
                <a:cs typeface="Alibaba PuHuiTi R" pitchFamily="18" charset="-122"/>
              </a:rPr>
              <a:t>个对象存入到集合中去。</a:t>
            </a:r>
            <a:endParaRPr lang="en-US" altLang="zh-CN" dirty="0">
              <a:solidFill>
                <a:srgbClr val="49504F"/>
              </a:solidFill>
              <a:latin typeface="Alibaba PuHuiTi R" pitchFamily="18" charset="-122"/>
              <a:ea typeface="Alibaba PuHuiTi R" pitchFamily="18" charset="-122"/>
              <a:cs typeface="Alibaba PuHuiTi R" pitchFamily="18" charset="-122"/>
            </a:endParaRPr>
          </a:p>
          <a:p>
            <a:pPr marL="342900" indent="-342900">
              <a:lnSpc>
                <a:spcPct val="250000"/>
              </a:lnSpc>
              <a:buFont typeface="+mj-ea"/>
              <a:buAutoNum type="circleNumDbPlain"/>
            </a:pPr>
            <a:r>
              <a:rPr lang="zh-CN" altLang="en-US" dirty="0">
                <a:solidFill>
                  <a:srgbClr val="49504F"/>
                </a:solidFill>
                <a:latin typeface="Alibaba PuHuiTi R" pitchFamily="18" charset="-122"/>
                <a:ea typeface="Alibaba PuHuiTi R" pitchFamily="18" charset="-122"/>
                <a:cs typeface="Alibaba PuHuiTi R" pitchFamily="18" charset="-122"/>
              </a:rPr>
              <a:t>：遍历集合中的</a:t>
            </a:r>
            <a:r>
              <a:rPr lang="en-US" altLang="zh-CN" dirty="0">
                <a:solidFill>
                  <a:srgbClr val="49504F"/>
                </a:solidFill>
                <a:latin typeface="Alibaba PuHuiTi R" pitchFamily="18" charset="-122"/>
                <a:ea typeface="Alibaba PuHuiTi R" pitchFamily="18" charset="-122"/>
                <a:cs typeface="Alibaba PuHuiTi R" pitchFamily="18" charset="-122"/>
              </a:rPr>
              <a:t>3</a:t>
            </a:r>
            <a:r>
              <a:rPr lang="zh-CN" altLang="en-US" dirty="0">
                <a:solidFill>
                  <a:srgbClr val="49504F"/>
                </a:solidFill>
                <a:latin typeface="Alibaba PuHuiTi R" pitchFamily="18" charset="-122"/>
                <a:ea typeface="Alibaba PuHuiTi R" pitchFamily="18" charset="-122"/>
                <a:cs typeface="Alibaba PuHuiTi R" pitchFamily="18" charset="-122"/>
              </a:rPr>
              <a:t>个对象，输出相关信息。</a:t>
            </a:r>
            <a:endParaRPr lang="en-US" altLang="zh-CN" dirty="0">
              <a:solidFill>
                <a:srgbClr val="49504F"/>
              </a:solidFill>
              <a:latin typeface="Alibaba PuHuiTi R" pitchFamily="18" charset="-122"/>
              <a:ea typeface="Alibaba PuHuiTi R" pitchFamily="18" charset="-122"/>
              <a:cs typeface="Alibaba PuHuiTi R" pitchFamily="18" charset="-122"/>
            </a:endParaRPr>
          </a:p>
        </p:txBody>
      </p:sp>
      <p:pic>
        <p:nvPicPr>
          <p:cNvPr id="7" name="图片 6">
            <a:extLst>
              <a:ext uri="{FF2B5EF4-FFF2-40B4-BE49-F238E27FC236}">
                <a16:creationId xmlns:a16="http://schemas.microsoft.com/office/drawing/2014/main" id="{2DF11236-6508-49FC-A16E-242DE542CAF5}"/>
              </a:ext>
            </a:extLst>
          </p:cNvPr>
          <p:cNvPicPr>
            <a:picLocks noChangeAspect="1"/>
          </p:cNvPicPr>
          <p:nvPr/>
        </p:nvPicPr>
        <p:blipFill>
          <a:blip r:embed="rId2"/>
          <a:stretch>
            <a:fillRect/>
          </a:stretch>
        </p:blipFill>
        <p:spPr>
          <a:xfrm>
            <a:off x="795332" y="1868212"/>
            <a:ext cx="3161895" cy="3902599"/>
          </a:xfrm>
          <a:prstGeom prst="rect">
            <a:avLst/>
          </a:prstGeom>
        </p:spPr>
      </p:pic>
    </p:spTree>
    <p:extLst>
      <p:ext uri="{BB962C8B-B14F-4D97-AF65-F5344CB8AC3E}">
        <p14:creationId xmlns:p14="http://schemas.microsoft.com/office/powerpoint/2010/main" val="37239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828A17-5730-4F90-A63D-159F71798DA6}"/>
              </a:ext>
            </a:extLst>
          </p:cNvPr>
          <p:cNvSpPr>
            <a:spLocks noChangeArrowheads="1"/>
          </p:cNvSpPr>
          <p:nvPr/>
        </p:nvSpPr>
        <p:spPr bwMode="auto">
          <a:xfrm>
            <a:off x="287789" y="3133382"/>
            <a:ext cx="4684080" cy="230832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SystemDemo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static void </a:t>
            </a:r>
            <a:r>
              <a:rPr kumimoji="0" lang="zh-CN" altLang="zh-CN" sz="900" b="0" i="0" u="none" strike="noStrike" cap="none" normalizeH="0" baseline="0" dirty="0">
                <a:ln>
                  <a:noFill/>
                </a:ln>
                <a:solidFill>
                  <a:srgbClr val="00627A"/>
                </a:solidFill>
                <a:effectLst/>
                <a:latin typeface="Consolas" panose="020B0609020204030204" pitchFamily="49" charset="0"/>
                <a:ea typeface="JetBrains Mono"/>
              </a:rPr>
              <a:t>main</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args)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900" b="0" i="0" u="none" strike="noStrike" cap="none" normalizeH="0" baseline="0" dirty="0">
                <a:ln>
                  <a:noFill/>
                </a:ln>
                <a:solidFill>
                  <a:srgbClr val="080808"/>
                </a:solidFill>
                <a:effectLst/>
                <a:latin typeface="Consolas" panose="020B0609020204030204" pitchFamily="49" charset="0"/>
                <a:ea typeface="JetBrains Mono"/>
              </a:rPr>
              <a:t>       </a:t>
            </a:r>
            <a:r>
              <a:rPr lang="en-US" altLang="zh-CN" sz="900" dirty="0">
                <a:solidFill>
                  <a:srgbClr val="080808"/>
                </a:solidFill>
                <a:latin typeface="Consolas" panose="020B0609020204030204" pitchFamily="49" charset="0"/>
                <a:ea typeface="JetBrains Mono"/>
              </a:rPr>
              <a:t>Collection</a:t>
            </a:r>
            <a:r>
              <a:rPr lang="zh-CN" altLang="zh-CN" sz="900" dirty="0">
                <a:solidFill>
                  <a:srgbClr val="080808"/>
                </a:solidFill>
                <a:latin typeface="Consolas" panose="020B0609020204030204" pitchFamily="49" charset="0"/>
                <a:ea typeface="JetBrains Mono"/>
              </a:rPr>
              <a:t> &lt;</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ArrayList&lt;&gt;();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.add(</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lang="zh-CN" altLang="en-US" sz="900" dirty="0">
                <a:solidFill>
                  <a:srgbClr val="067D17"/>
                </a:solidFill>
                <a:latin typeface="Consolas" panose="020B0609020204030204" pitchFamily="49" charset="0"/>
                <a:ea typeface="宋体" panose="02010600030101010101" pitchFamily="2" charset="-122"/>
              </a:rPr>
              <a:t>肖生克的救赎</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1750EB"/>
                </a:solidFill>
                <a:effectLst/>
                <a:latin typeface="Consolas" panose="020B0609020204030204" pitchFamily="49" charset="0"/>
                <a:ea typeface="JetBrains Mono"/>
              </a:rPr>
              <a:t>9.</a:t>
            </a:r>
            <a:r>
              <a:rPr kumimoji="0" lang="en-US" altLang="zh-CN" sz="900" b="0" i="0" u="none" strike="noStrike" cap="none" normalizeH="0" baseline="0" dirty="0">
                <a:ln>
                  <a:noFill/>
                </a:ln>
                <a:solidFill>
                  <a:srgbClr val="1750EB"/>
                </a:solidFill>
                <a:effectLst/>
                <a:latin typeface="Consolas" panose="020B0609020204030204" pitchFamily="49" charset="0"/>
                <a:ea typeface="JetBrains Mono"/>
              </a:rPr>
              <a:t>7</a:t>
            </a:r>
            <a:r>
              <a:rPr kumimoji="0" lang="zh-CN" altLang="zh-CN" sz="900" b="0" i="0" u="none" strike="noStrike" cap="none" normalizeH="0" baseline="0" dirty="0">
                <a:ln>
                  <a:noFill/>
                </a:ln>
                <a:solidFill>
                  <a:srgbClr val="1750EB"/>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lang="zh-CN" altLang="en-US" sz="900" dirty="0">
                <a:solidFill>
                  <a:srgbClr val="067D17"/>
                </a:solidFill>
                <a:latin typeface="Consolas" panose="020B0609020204030204" pitchFamily="49" charset="0"/>
                <a:ea typeface="宋体" panose="02010600030101010101" pitchFamily="2" charset="-122"/>
              </a:rPr>
              <a:t>罗宾斯</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.add(</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en-US"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霸王别姬</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lang="en-US" altLang="zh-CN" sz="900" dirty="0">
                <a:solidFill>
                  <a:srgbClr val="1750EB"/>
                </a:solidFill>
                <a:latin typeface="Consolas" panose="020B0609020204030204" pitchFamily="49" charset="0"/>
                <a:ea typeface="JetBrains Mono"/>
              </a:rPr>
              <a:t>9.6</a:t>
            </a:r>
            <a:r>
              <a:rPr kumimoji="0" lang="zh-CN" altLang="zh-CN" sz="900" b="0" i="0" u="none" strike="noStrike" cap="none" normalizeH="0" baseline="0" dirty="0">
                <a:ln>
                  <a:noFill/>
                </a:ln>
                <a:solidFill>
                  <a:srgbClr val="1750EB"/>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lang="zh-CN" altLang="en-US" sz="900" dirty="0">
                <a:solidFill>
                  <a:srgbClr val="067D17"/>
                </a:solidFill>
                <a:latin typeface="Consolas" panose="020B0609020204030204" pitchFamily="49" charset="0"/>
                <a:ea typeface="宋体" panose="02010600030101010101" pitchFamily="2" charset="-122"/>
              </a:rPr>
              <a:t>张国荣</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en-US"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张丰毅</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.add(</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en-US"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阿甘正传</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lang="en-US" altLang="zh-CN" sz="900" dirty="0">
                <a:solidFill>
                  <a:srgbClr val="1750EB"/>
                </a:solidFill>
                <a:latin typeface="Consolas" panose="020B0609020204030204" pitchFamily="49" charset="0"/>
                <a:ea typeface="JetBrains Mono"/>
              </a:rPr>
              <a:t>9.5</a:t>
            </a:r>
            <a:r>
              <a:rPr kumimoji="0" lang="zh-CN" altLang="zh-CN" sz="900" b="0" i="0" u="none" strike="noStrike" cap="none" normalizeH="0" baseline="0" dirty="0">
                <a:ln>
                  <a:noFill/>
                </a:ln>
                <a:solidFill>
                  <a:srgbClr val="1750EB"/>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lang="zh-CN" altLang="en-US" sz="900" dirty="0">
                <a:solidFill>
                  <a:srgbClr val="067D17"/>
                </a:solidFill>
                <a:latin typeface="Consolas" panose="020B0609020204030204" pitchFamily="49" charset="0"/>
                <a:ea typeface="宋体" panose="02010600030101010101" pitchFamily="2" charset="-122"/>
              </a:rPr>
              <a:t>汤姆</a:t>
            </a:r>
            <a:r>
              <a:rPr lang="en-US" altLang="zh-CN" sz="900" dirty="0">
                <a:solidFill>
                  <a:srgbClr val="067D17"/>
                </a:solidFill>
                <a:latin typeface="Consolas" panose="020B0609020204030204" pitchFamily="49" charset="0"/>
                <a:ea typeface="宋体" panose="02010600030101010101" pitchFamily="2" charset="-122"/>
              </a:rPr>
              <a:t>.</a:t>
            </a:r>
            <a:r>
              <a:rPr lang="zh-CN" altLang="en-US" sz="900" dirty="0">
                <a:solidFill>
                  <a:srgbClr val="067D17"/>
                </a:solidFill>
                <a:latin typeface="Consolas" panose="020B0609020204030204" pitchFamily="49" charset="0"/>
                <a:ea typeface="宋体" panose="02010600030101010101" pitchFamily="2" charset="-122"/>
              </a:rPr>
              <a:t>汉克斯</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lang="en-US" altLang="zh-CN" sz="900" dirty="0">
                <a:solidFill>
                  <a:srgbClr val="0033B3"/>
                </a:solidFill>
                <a:latin typeface="Consolas" panose="020B0609020204030204" pitchFamily="49" charset="0"/>
                <a:ea typeface="JetBrains Mono"/>
              </a:rPr>
              <a:t>for</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en-US" altLang="zh-CN" sz="900" b="0" i="0" u="none" strike="noStrike" cap="none" normalizeH="0" baseline="0" dirty="0">
                <a:ln>
                  <a:noFill/>
                </a:ln>
                <a:solidFill>
                  <a:srgbClr val="080808"/>
                </a:solidFill>
                <a:effectLst/>
                <a:latin typeface="Consolas" panose="020B0609020204030204" pitchFamily="49" charset="0"/>
                <a:ea typeface="JetBrains Mono"/>
              </a:rPr>
              <a:t>Movie </a:t>
            </a:r>
            <a:r>
              <a:rPr kumimoji="0" lang="en-US" altLang="zh-CN" sz="900" b="0" i="0" u="none" strike="noStrike" cap="none" normalizeH="0" dirty="0">
                <a:ln>
                  <a:noFill/>
                </a:ln>
                <a:solidFill>
                  <a:srgbClr val="000000"/>
                </a:solidFill>
                <a:effectLst/>
                <a:latin typeface="Consolas" panose="020B0609020204030204" pitchFamily="49" charset="0"/>
                <a:ea typeface="JetBrains Mono"/>
              </a:rPr>
              <a:t>movie : 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endParaRPr kumimoji="0" lang="en-US" altLang="zh-CN" sz="900" b="0" i="0" u="none" strike="noStrike" cap="none" normalizeH="0" baseline="0" dirty="0">
              <a:ln>
                <a:noFill/>
              </a:ln>
              <a:solidFill>
                <a:srgbClr val="080808"/>
              </a:solidFill>
              <a:effectLst/>
              <a:latin typeface="Consolas" panose="020B0609020204030204" pitchFamily="49" charset="0"/>
              <a:ea typeface="JetBrains Mono"/>
            </a:endParaRPr>
          </a:p>
          <a:p>
            <a:pPr lvl="0" eaLnBrk="0" fontAlgn="base" hangingPunct="0">
              <a:spcBef>
                <a:spcPct val="0"/>
              </a:spcBef>
              <a:spcAft>
                <a:spcPct val="0"/>
              </a:spcAft>
            </a:pPr>
            <a:r>
              <a:rPr lang="en-US" altLang="zh-CN" sz="900" dirty="0">
                <a:solidFill>
                  <a:srgbClr val="080808"/>
                </a:solidFill>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片名：</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.getName());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评分：</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.getScore());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主演：</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.getAcotr());</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900" b="0" i="0" u="none" strike="noStrike" cap="none" normalizeH="0" baseline="0" dirty="0">
              <a:ln>
                <a:noFill/>
              </a:ln>
              <a:solidFill>
                <a:schemeClr val="tx1"/>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CC1C0EF-6BAE-4886-BF20-6E281287DDCD}"/>
              </a:ext>
            </a:extLst>
          </p:cNvPr>
          <p:cNvSpPr>
            <a:spLocks noChangeArrowheads="1"/>
          </p:cNvSpPr>
          <p:nvPr/>
        </p:nvSpPr>
        <p:spPr bwMode="auto">
          <a:xfrm>
            <a:off x="287789" y="1113013"/>
            <a:ext cx="4084640" cy="175432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private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name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private double </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score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private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acotr</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a:t>
            </a:r>
            <a:r>
              <a:rPr kumimoji="0" lang="zh-CN" altLang="zh-CN" sz="900" b="0" i="0" u="none" strike="noStrike" cap="none" normalizeH="0" baseline="0" dirty="0">
                <a:ln>
                  <a:noFill/>
                </a:ln>
                <a:solidFill>
                  <a:srgbClr val="00627A"/>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name,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double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score,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acotr)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this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name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name;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this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score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score;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this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acotr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acotr;</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1" u="none" strike="noStrike" cap="none" normalizeH="0" baseline="0" dirty="0">
                <a:ln>
                  <a:noFill/>
                </a:ln>
                <a:solidFill>
                  <a:srgbClr val="8C8C8C"/>
                </a:solidFill>
                <a:effectLst/>
                <a:latin typeface="Consolas" panose="020B0609020204030204" pitchFamily="49" charset="0"/>
                <a:ea typeface="JetBrains Mono"/>
              </a:rPr>
              <a:t>// ... getter + setter</a:t>
            </a:r>
            <a:br>
              <a:rPr kumimoji="0" lang="zh-CN" altLang="zh-CN" sz="90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900" b="0" i="0" u="none" strike="noStrike" cap="none" normalizeH="0" baseline="0" dirty="0">
              <a:ln>
                <a:noFill/>
              </a:ln>
              <a:solidFill>
                <a:schemeClr val="tx1"/>
              </a:solidFill>
              <a:effectLst/>
              <a:latin typeface="Consolas" panose="020B0609020204030204" pitchFamily="49" charset="0"/>
            </a:endParaRPr>
          </a:p>
        </p:txBody>
      </p:sp>
      <p:sp>
        <p:nvSpPr>
          <p:cNvPr id="16" name="矩形 15">
            <a:extLst>
              <a:ext uri="{FF2B5EF4-FFF2-40B4-BE49-F238E27FC236}">
                <a16:creationId xmlns:a16="http://schemas.microsoft.com/office/drawing/2014/main" id="{C129E982-3115-4A53-ABB4-C387D54874B6}"/>
              </a:ext>
            </a:extLst>
          </p:cNvPr>
          <p:cNvSpPr/>
          <p:nvPr/>
        </p:nvSpPr>
        <p:spPr>
          <a:xfrm>
            <a:off x="5194253" y="928244"/>
            <a:ext cx="1722877" cy="4369619"/>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17" name="TextBox 2">
            <a:extLst>
              <a:ext uri="{FF2B5EF4-FFF2-40B4-BE49-F238E27FC236}">
                <a16:creationId xmlns:a16="http://schemas.microsoft.com/office/drawing/2014/main" id="{D3F52C47-DA94-47C9-9882-266211B8E208}"/>
              </a:ext>
            </a:extLst>
          </p:cNvPr>
          <p:cNvSpPr txBox="1">
            <a:spLocks noChangeArrowheads="1"/>
          </p:cNvSpPr>
          <p:nvPr/>
        </p:nvSpPr>
        <p:spPr bwMode="auto">
          <a:xfrm>
            <a:off x="5531262" y="1022030"/>
            <a:ext cx="9350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b="1" dirty="0">
                <a:solidFill>
                  <a:srgbClr val="FD0000"/>
                </a:solidFill>
                <a:latin typeface="微软雅黑" panose="020B0503020204020204" pitchFamily="34" charset="-122"/>
                <a:ea typeface="微软雅黑" panose="020B0503020204020204" pitchFamily="34" charset="-122"/>
              </a:rPr>
              <a:t>栈内存</a:t>
            </a:r>
            <a:endParaRPr lang="en-US" altLang="zh-CN" b="1" dirty="0">
              <a:solidFill>
                <a:srgbClr val="FD0000"/>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670823F4-D05E-444C-AD43-C0B263C04FB2}"/>
              </a:ext>
            </a:extLst>
          </p:cNvPr>
          <p:cNvSpPr/>
          <p:nvPr/>
        </p:nvSpPr>
        <p:spPr bwMode="auto">
          <a:xfrm>
            <a:off x="7254139" y="828011"/>
            <a:ext cx="4758930" cy="4369619"/>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p>
        </p:txBody>
      </p:sp>
      <p:sp>
        <p:nvSpPr>
          <p:cNvPr id="24" name="TextBox 3">
            <a:extLst>
              <a:ext uri="{FF2B5EF4-FFF2-40B4-BE49-F238E27FC236}">
                <a16:creationId xmlns:a16="http://schemas.microsoft.com/office/drawing/2014/main" id="{9DB61395-9B9D-40C9-80A6-8F7DD437AB49}"/>
              </a:ext>
            </a:extLst>
          </p:cNvPr>
          <p:cNvSpPr txBox="1">
            <a:spLocks noChangeArrowheads="1"/>
          </p:cNvSpPr>
          <p:nvPr/>
        </p:nvSpPr>
        <p:spPr bwMode="auto">
          <a:xfrm>
            <a:off x="5317364" y="3921928"/>
            <a:ext cx="1405377" cy="1261884"/>
          </a:xfrm>
          <a:prstGeom prst="rect">
            <a:avLst/>
          </a:prstGeom>
          <a:solidFill>
            <a:srgbClr val="FFFFE4"/>
          </a:solidFill>
          <a:ln w="12700">
            <a:solidFill>
              <a:schemeClr val="tx1"/>
            </a:solidFill>
            <a:miter lim="800000"/>
            <a:headEnd/>
            <a:tailEnd/>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000" dirty="0">
                <a:solidFill>
                  <a:srgbClr val="000000"/>
                </a:solidFill>
                <a:latin typeface="微软雅黑" panose="020B0503020204020204" pitchFamily="34" charset="-122"/>
                <a:ea typeface="微软雅黑" panose="020B0503020204020204" pitchFamily="34" charset="-122"/>
              </a:rPr>
              <a:t>方法：</a:t>
            </a:r>
            <a:r>
              <a:rPr lang="en-US" altLang="zh-CN" sz="1000" dirty="0">
                <a:solidFill>
                  <a:srgbClr val="000000"/>
                </a:solidFill>
                <a:latin typeface="微软雅黑" panose="020B0503020204020204" pitchFamily="34" charset="-122"/>
                <a:ea typeface="微软雅黑" panose="020B0503020204020204" pitchFamily="34" charset="-122"/>
              </a:rPr>
              <a:t>main </a:t>
            </a:r>
          </a:p>
          <a:p>
            <a:r>
              <a:rPr lang="en-US" altLang="zh-CN" sz="1100" dirty="0">
                <a:solidFill>
                  <a:srgbClr val="000000"/>
                </a:solidFill>
                <a:latin typeface="Consolas" panose="020B0609020204030204" pitchFamily="49" charset="0"/>
                <a:ea typeface="微软雅黑" panose="020B0503020204020204" pitchFamily="34" charset="-122"/>
              </a:rPr>
              <a:t>...</a:t>
            </a:r>
          </a:p>
          <a:p>
            <a:r>
              <a:rPr lang="en-US" altLang="zh-CN" sz="1100" dirty="0">
                <a:solidFill>
                  <a:srgbClr val="000000"/>
                </a:solidFill>
                <a:latin typeface="Consolas" panose="020B0609020204030204" pitchFamily="49" charset="0"/>
                <a:ea typeface="微软雅黑" panose="020B0503020204020204" pitchFamily="34" charset="-122"/>
              </a:rPr>
              <a:t>...</a:t>
            </a:r>
          </a:p>
          <a:p>
            <a:r>
              <a:rPr lang="en-US" altLang="zh-CN" sz="1100" dirty="0" err="1">
                <a:solidFill>
                  <a:srgbClr val="000000"/>
                </a:solidFill>
                <a:latin typeface="Consolas" panose="020B0609020204030204" pitchFamily="49" charset="0"/>
                <a:ea typeface="微软雅黑" panose="020B0503020204020204" pitchFamily="34" charset="-122"/>
              </a:rPr>
              <a:t>movices</a:t>
            </a:r>
            <a:endParaRPr lang="en-US" altLang="zh-CN" sz="1100" b="1" dirty="0">
              <a:solidFill>
                <a:srgbClr val="FF0000"/>
              </a:solidFill>
              <a:latin typeface="Consolas" panose="020B0609020204030204" pitchFamily="49" charset="0"/>
              <a:ea typeface="微软雅黑" panose="020B0503020204020204" pitchFamily="34" charset="-122"/>
            </a:endParaRPr>
          </a:p>
          <a:p>
            <a:endParaRPr lang="en-US" altLang="zh-CN" sz="1100" b="1" dirty="0">
              <a:solidFill>
                <a:srgbClr val="FF0000"/>
              </a:solidFill>
              <a:latin typeface="Consolas" panose="020B0609020204030204" pitchFamily="49" charset="0"/>
              <a:ea typeface="微软雅黑" panose="020B0503020204020204" pitchFamily="34" charset="-122"/>
            </a:endParaRPr>
          </a:p>
          <a:p>
            <a:endParaRPr lang="en-US" altLang="zh-CN" sz="1100" b="1" dirty="0">
              <a:solidFill>
                <a:srgbClr val="FF0000"/>
              </a:solidFill>
              <a:latin typeface="Consolas" panose="020B0609020204030204" pitchFamily="49" charset="0"/>
              <a:ea typeface="微软雅黑" panose="020B0503020204020204" pitchFamily="34" charset="-122"/>
            </a:endParaRPr>
          </a:p>
          <a:p>
            <a:endParaRPr lang="en-US" altLang="zh-CN" sz="1100" b="1" dirty="0">
              <a:solidFill>
                <a:srgbClr val="FF0000"/>
              </a:solidFill>
              <a:latin typeface="Consolas" panose="020B0609020204030204" pitchFamily="49" charset="0"/>
              <a:ea typeface="微软雅黑" panose="020B0503020204020204" pitchFamily="34" charset="-122"/>
            </a:endParaRPr>
          </a:p>
        </p:txBody>
      </p:sp>
      <p:sp>
        <p:nvSpPr>
          <p:cNvPr id="25" name="矩形 24">
            <a:extLst>
              <a:ext uri="{FF2B5EF4-FFF2-40B4-BE49-F238E27FC236}">
                <a16:creationId xmlns:a16="http://schemas.microsoft.com/office/drawing/2014/main" id="{E9CA3113-14CC-4552-A71F-B943C1C873AC}"/>
              </a:ext>
            </a:extLst>
          </p:cNvPr>
          <p:cNvSpPr/>
          <p:nvPr/>
        </p:nvSpPr>
        <p:spPr>
          <a:xfrm>
            <a:off x="7562669" y="2532421"/>
            <a:ext cx="309880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zh-CN" altLang="zh-CN" sz="1100" dirty="0">
                <a:solidFill>
                  <a:srgbClr val="067D17"/>
                </a:solidFill>
                <a:latin typeface="Consolas" panose="020B0609020204030204" pitchFamily="49" charset="0"/>
                <a:ea typeface="宋体" panose="02010600030101010101" pitchFamily="2" charset="-122"/>
              </a:rPr>
              <a:t>《</a:t>
            </a:r>
            <a:r>
              <a:rPr lang="zh-CN" altLang="en-US" sz="1100" dirty="0">
                <a:solidFill>
                  <a:srgbClr val="067D17"/>
                </a:solidFill>
                <a:latin typeface="Consolas" panose="020B0609020204030204" pitchFamily="49" charset="0"/>
                <a:ea typeface="宋体" panose="02010600030101010101" pitchFamily="2" charset="-122"/>
              </a:rPr>
              <a:t>肖生克的救赎</a:t>
            </a:r>
            <a:r>
              <a:rPr lang="zh-CN" altLang="zh-CN" sz="1100" dirty="0">
                <a:solidFill>
                  <a:srgbClr val="067D17"/>
                </a:solidFill>
                <a:latin typeface="Consolas" panose="020B0609020204030204" pitchFamily="49" charset="0"/>
                <a:ea typeface="宋体" panose="02010600030101010101" pitchFamily="2" charset="-122"/>
              </a:rPr>
              <a:t>》</a:t>
            </a:r>
            <a:r>
              <a:rPr lang="zh-CN" altLang="zh-CN" sz="1100" dirty="0">
                <a:solidFill>
                  <a:srgbClr val="067D17"/>
                </a:solidFill>
                <a:latin typeface="Consolas" panose="020B0609020204030204" pitchFamily="49" charset="0"/>
                <a:ea typeface="JetBrains Mono"/>
              </a:rPr>
              <a:t>”</a:t>
            </a:r>
            <a:r>
              <a:rPr lang="zh-CN" altLang="zh-CN" sz="1100" dirty="0">
                <a:solidFill>
                  <a:srgbClr val="080808"/>
                </a:solidFill>
                <a:latin typeface="Consolas" panose="020B0609020204030204" pitchFamily="49" charset="0"/>
                <a:ea typeface="JetBrains Mono"/>
              </a:rPr>
              <a:t>, </a:t>
            </a:r>
            <a:r>
              <a:rPr lang="zh-CN" altLang="zh-CN" sz="1100" dirty="0">
                <a:solidFill>
                  <a:srgbClr val="1750EB"/>
                </a:solidFill>
                <a:latin typeface="Consolas" panose="020B0609020204030204" pitchFamily="49" charset="0"/>
                <a:ea typeface="JetBrains Mono"/>
              </a:rPr>
              <a:t>9.</a:t>
            </a:r>
            <a:r>
              <a:rPr lang="en-US" altLang="zh-CN" sz="1100" dirty="0">
                <a:solidFill>
                  <a:srgbClr val="1750EB"/>
                </a:solidFill>
                <a:latin typeface="Consolas" panose="020B0609020204030204" pitchFamily="49" charset="0"/>
                <a:ea typeface="JetBrains Mono"/>
              </a:rPr>
              <a:t>7</a:t>
            </a:r>
            <a:r>
              <a:rPr lang="zh-CN" altLang="zh-CN" sz="1100" dirty="0">
                <a:solidFill>
                  <a:srgbClr val="1750EB"/>
                </a:solidFill>
                <a:latin typeface="Consolas" panose="020B0609020204030204" pitchFamily="49" charset="0"/>
                <a:ea typeface="JetBrains Mono"/>
              </a:rPr>
              <a:t> </a:t>
            </a:r>
            <a:r>
              <a:rPr lang="zh-CN" altLang="zh-CN" sz="1100" dirty="0">
                <a:solidFill>
                  <a:srgbClr val="080808"/>
                </a:solidFill>
                <a:latin typeface="Consolas" panose="020B0609020204030204" pitchFamily="49" charset="0"/>
                <a:ea typeface="JetBrains Mono"/>
              </a:rPr>
              <a:t>, </a:t>
            </a:r>
            <a:r>
              <a:rPr lang="zh-CN" altLang="en-US" sz="1100" dirty="0">
                <a:solidFill>
                  <a:srgbClr val="067D17"/>
                </a:solidFill>
                <a:latin typeface="Consolas" panose="020B0609020204030204" pitchFamily="49" charset="0"/>
                <a:ea typeface="宋体" panose="02010600030101010101" pitchFamily="2" charset="-122"/>
              </a:rPr>
              <a:t>罗宾斯</a:t>
            </a:r>
            <a:endParaRPr lang="zh-CN" altLang="en-US" sz="1100" dirty="0"/>
          </a:p>
        </p:txBody>
      </p:sp>
      <p:sp>
        <p:nvSpPr>
          <p:cNvPr id="32" name="文本框 3">
            <a:extLst>
              <a:ext uri="{FF2B5EF4-FFF2-40B4-BE49-F238E27FC236}">
                <a16:creationId xmlns:a16="http://schemas.microsoft.com/office/drawing/2014/main" id="{772C5051-B330-4CC3-8FA0-B9945DB74125}"/>
              </a:ext>
            </a:extLst>
          </p:cNvPr>
          <p:cNvSpPr txBox="1">
            <a:spLocks noChangeArrowheads="1"/>
          </p:cNvSpPr>
          <p:nvPr/>
        </p:nvSpPr>
        <p:spPr bwMode="auto">
          <a:xfrm>
            <a:off x="10921828" y="923792"/>
            <a:ext cx="877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solidFill>
                  <a:srgbClr val="047FFD"/>
                </a:solidFill>
                <a:latin typeface="微软雅黑" panose="020B0503020204020204" pitchFamily="34" charset="-122"/>
                <a:ea typeface="微软雅黑" panose="020B0503020204020204" pitchFamily="34" charset="-122"/>
              </a:rPr>
              <a:t>堆内存</a:t>
            </a:r>
          </a:p>
        </p:txBody>
      </p:sp>
      <p:sp>
        <p:nvSpPr>
          <p:cNvPr id="38" name="矩形: 圆角 37">
            <a:extLst>
              <a:ext uri="{FF2B5EF4-FFF2-40B4-BE49-F238E27FC236}">
                <a16:creationId xmlns:a16="http://schemas.microsoft.com/office/drawing/2014/main" id="{FB63C717-A51A-4978-93E2-808B0C24B7A8}"/>
              </a:ext>
            </a:extLst>
          </p:cNvPr>
          <p:cNvSpPr/>
          <p:nvPr/>
        </p:nvSpPr>
        <p:spPr>
          <a:xfrm>
            <a:off x="7562669" y="3814443"/>
            <a:ext cx="3098800" cy="576262"/>
          </a:xfrm>
          <a:prstGeom prst="roundRect">
            <a:avLst/>
          </a:prstGeom>
          <a:noFill/>
          <a:ln/>
        </p:spPr>
        <p:style>
          <a:lnRef idx="2">
            <a:schemeClr val="accent5"/>
          </a:lnRef>
          <a:fillRef idx="1">
            <a:schemeClr val="lt1"/>
          </a:fillRef>
          <a:effectRef idx="0">
            <a:schemeClr val="accent5"/>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endParaRPr lang="zh-CN" altLang="en-US"/>
          </a:p>
        </p:txBody>
      </p:sp>
      <p:sp>
        <p:nvSpPr>
          <p:cNvPr id="47" name="矩形 46">
            <a:extLst>
              <a:ext uri="{FF2B5EF4-FFF2-40B4-BE49-F238E27FC236}">
                <a16:creationId xmlns:a16="http://schemas.microsoft.com/office/drawing/2014/main" id="{FEAF3D2B-A78D-4196-A608-6A299196C006}"/>
              </a:ext>
            </a:extLst>
          </p:cNvPr>
          <p:cNvSpPr/>
          <p:nvPr/>
        </p:nvSpPr>
        <p:spPr>
          <a:xfrm>
            <a:off x="7562669" y="1990176"/>
            <a:ext cx="309880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zh-CN" altLang="zh-CN" sz="1100" dirty="0">
                <a:solidFill>
                  <a:srgbClr val="067D17"/>
                </a:solidFill>
                <a:latin typeface="Consolas" panose="020B0609020204030204" pitchFamily="49" charset="0"/>
                <a:ea typeface="宋体" panose="02010600030101010101" pitchFamily="2" charset="-122"/>
              </a:rPr>
              <a:t>《</a:t>
            </a:r>
            <a:r>
              <a:rPr lang="zh-CN" altLang="en-US" sz="1100" dirty="0">
                <a:solidFill>
                  <a:srgbClr val="067D17"/>
                </a:solidFill>
                <a:latin typeface="Consolas" panose="020B0609020204030204" pitchFamily="49" charset="0"/>
                <a:ea typeface="宋体" panose="02010600030101010101" pitchFamily="2" charset="-122"/>
              </a:rPr>
              <a:t>霸王别姬</a:t>
            </a:r>
            <a:r>
              <a:rPr lang="zh-CN" altLang="zh-CN" sz="1100" dirty="0">
                <a:solidFill>
                  <a:srgbClr val="067D17"/>
                </a:solidFill>
                <a:latin typeface="Consolas" panose="020B0609020204030204" pitchFamily="49" charset="0"/>
                <a:ea typeface="宋体" panose="02010600030101010101" pitchFamily="2" charset="-122"/>
              </a:rPr>
              <a:t>》</a:t>
            </a:r>
            <a:r>
              <a:rPr lang="zh-CN" altLang="zh-CN" sz="1100" dirty="0">
                <a:solidFill>
                  <a:srgbClr val="067D17"/>
                </a:solidFill>
                <a:latin typeface="Consolas" panose="020B0609020204030204" pitchFamily="49" charset="0"/>
                <a:ea typeface="JetBrains Mono"/>
              </a:rPr>
              <a:t>”</a:t>
            </a:r>
            <a:r>
              <a:rPr lang="zh-CN" altLang="zh-CN" sz="1100" dirty="0">
                <a:solidFill>
                  <a:srgbClr val="080808"/>
                </a:solidFill>
                <a:latin typeface="Consolas" panose="020B0609020204030204" pitchFamily="49" charset="0"/>
                <a:ea typeface="JetBrains Mono"/>
              </a:rPr>
              <a:t>, </a:t>
            </a:r>
            <a:r>
              <a:rPr lang="en-US" altLang="zh-CN" sz="1100" dirty="0">
                <a:solidFill>
                  <a:srgbClr val="1750EB"/>
                </a:solidFill>
                <a:latin typeface="Consolas" panose="020B0609020204030204" pitchFamily="49" charset="0"/>
                <a:ea typeface="JetBrains Mono"/>
              </a:rPr>
              <a:t>9.6</a:t>
            </a:r>
            <a:r>
              <a:rPr lang="zh-CN" altLang="zh-CN" sz="1100" dirty="0">
                <a:solidFill>
                  <a:srgbClr val="1750EB"/>
                </a:solidFill>
                <a:latin typeface="Consolas" panose="020B0609020204030204" pitchFamily="49" charset="0"/>
                <a:ea typeface="JetBrains Mono"/>
              </a:rPr>
              <a:t> </a:t>
            </a:r>
            <a:r>
              <a:rPr lang="zh-CN" altLang="zh-CN" sz="1100" dirty="0">
                <a:solidFill>
                  <a:srgbClr val="080808"/>
                </a:solidFill>
                <a:latin typeface="Consolas" panose="020B0609020204030204" pitchFamily="49" charset="0"/>
                <a:ea typeface="JetBrains Mono"/>
              </a:rPr>
              <a:t>, </a:t>
            </a:r>
            <a:r>
              <a:rPr lang="zh-CN" altLang="en-US" sz="1100" dirty="0">
                <a:solidFill>
                  <a:srgbClr val="067D17"/>
                </a:solidFill>
                <a:latin typeface="Consolas" panose="020B0609020204030204" pitchFamily="49" charset="0"/>
                <a:ea typeface="宋体" panose="02010600030101010101" pitchFamily="2" charset="-122"/>
              </a:rPr>
              <a:t>张国荣</a:t>
            </a:r>
            <a:r>
              <a:rPr lang="zh-CN" altLang="zh-CN" sz="1100" dirty="0">
                <a:solidFill>
                  <a:srgbClr val="067D17"/>
                </a:solidFill>
                <a:latin typeface="Consolas" panose="020B0609020204030204" pitchFamily="49" charset="0"/>
                <a:ea typeface="宋体" panose="02010600030101010101" pitchFamily="2" charset="-122"/>
              </a:rPr>
              <a:t>、</a:t>
            </a:r>
            <a:r>
              <a:rPr lang="zh-CN" altLang="en-US" sz="1100" dirty="0">
                <a:solidFill>
                  <a:srgbClr val="067D17"/>
                </a:solidFill>
                <a:latin typeface="Consolas" panose="020B0609020204030204" pitchFamily="49" charset="0"/>
                <a:ea typeface="宋体" panose="02010600030101010101" pitchFamily="2" charset="-122"/>
              </a:rPr>
              <a:t>张丰毅</a:t>
            </a:r>
            <a:endParaRPr lang="zh-CN" altLang="en-US" sz="1100" dirty="0"/>
          </a:p>
        </p:txBody>
      </p:sp>
      <p:sp>
        <p:nvSpPr>
          <p:cNvPr id="48" name="矩形 47">
            <a:extLst>
              <a:ext uri="{FF2B5EF4-FFF2-40B4-BE49-F238E27FC236}">
                <a16:creationId xmlns:a16="http://schemas.microsoft.com/office/drawing/2014/main" id="{2119157F-2C60-4B1A-B37F-14F682B8A8EE}"/>
              </a:ext>
            </a:extLst>
          </p:cNvPr>
          <p:cNvSpPr/>
          <p:nvPr/>
        </p:nvSpPr>
        <p:spPr>
          <a:xfrm>
            <a:off x="7562669" y="1341452"/>
            <a:ext cx="309880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zh-CN" altLang="zh-CN" sz="1100" dirty="0">
                <a:solidFill>
                  <a:srgbClr val="067D17"/>
                </a:solidFill>
                <a:latin typeface="Consolas" panose="020B0609020204030204" pitchFamily="49" charset="0"/>
                <a:ea typeface="宋体" panose="02010600030101010101" pitchFamily="2" charset="-122"/>
              </a:rPr>
              <a:t>《</a:t>
            </a:r>
            <a:r>
              <a:rPr lang="zh-CN" altLang="en-US" sz="1100" dirty="0">
                <a:solidFill>
                  <a:srgbClr val="067D17"/>
                </a:solidFill>
                <a:latin typeface="Consolas" panose="020B0609020204030204" pitchFamily="49" charset="0"/>
                <a:ea typeface="宋体" panose="02010600030101010101" pitchFamily="2" charset="-122"/>
              </a:rPr>
              <a:t>阿甘正传</a:t>
            </a:r>
            <a:r>
              <a:rPr lang="zh-CN" altLang="zh-CN" sz="1100" dirty="0">
                <a:solidFill>
                  <a:srgbClr val="067D17"/>
                </a:solidFill>
                <a:latin typeface="Consolas" panose="020B0609020204030204" pitchFamily="49" charset="0"/>
                <a:ea typeface="宋体" panose="02010600030101010101" pitchFamily="2" charset="-122"/>
              </a:rPr>
              <a:t>》</a:t>
            </a:r>
            <a:r>
              <a:rPr lang="zh-CN" altLang="zh-CN" sz="1100" dirty="0">
                <a:solidFill>
                  <a:srgbClr val="067D17"/>
                </a:solidFill>
                <a:latin typeface="Consolas" panose="020B0609020204030204" pitchFamily="49" charset="0"/>
                <a:ea typeface="JetBrains Mono"/>
              </a:rPr>
              <a:t>”</a:t>
            </a:r>
            <a:r>
              <a:rPr lang="zh-CN" altLang="zh-CN" sz="1100" dirty="0">
                <a:solidFill>
                  <a:srgbClr val="080808"/>
                </a:solidFill>
                <a:latin typeface="Consolas" panose="020B0609020204030204" pitchFamily="49" charset="0"/>
                <a:ea typeface="JetBrains Mono"/>
              </a:rPr>
              <a:t>, </a:t>
            </a:r>
            <a:r>
              <a:rPr lang="en-US" altLang="zh-CN" sz="1100" dirty="0">
                <a:solidFill>
                  <a:srgbClr val="1750EB"/>
                </a:solidFill>
                <a:latin typeface="Consolas" panose="020B0609020204030204" pitchFamily="49" charset="0"/>
                <a:ea typeface="JetBrains Mono"/>
              </a:rPr>
              <a:t>9.5</a:t>
            </a:r>
            <a:r>
              <a:rPr lang="zh-CN" altLang="zh-CN" sz="1100" dirty="0">
                <a:solidFill>
                  <a:srgbClr val="1750EB"/>
                </a:solidFill>
                <a:latin typeface="Consolas" panose="020B0609020204030204" pitchFamily="49" charset="0"/>
                <a:ea typeface="JetBrains Mono"/>
              </a:rPr>
              <a:t> </a:t>
            </a:r>
            <a:r>
              <a:rPr lang="zh-CN" altLang="zh-CN" sz="1100" dirty="0">
                <a:solidFill>
                  <a:srgbClr val="080808"/>
                </a:solidFill>
                <a:latin typeface="Consolas" panose="020B0609020204030204" pitchFamily="49" charset="0"/>
                <a:ea typeface="JetBrains Mono"/>
              </a:rPr>
              <a:t>, </a:t>
            </a:r>
            <a:r>
              <a:rPr lang="zh-CN" altLang="en-US" sz="1100" dirty="0">
                <a:solidFill>
                  <a:srgbClr val="067D17"/>
                </a:solidFill>
                <a:latin typeface="Consolas" panose="020B0609020204030204" pitchFamily="49" charset="0"/>
                <a:ea typeface="宋体" panose="02010600030101010101" pitchFamily="2" charset="-122"/>
              </a:rPr>
              <a:t>汤姆</a:t>
            </a:r>
            <a:r>
              <a:rPr lang="en-US" altLang="zh-CN" sz="1100" dirty="0">
                <a:solidFill>
                  <a:srgbClr val="067D17"/>
                </a:solidFill>
                <a:latin typeface="Consolas" panose="020B0609020204030204" pitchFamily="49" charset="0"/>
                <a:ea typeface="宋体" panose="02010600030101010101" pitchFamily="2" charset="-122"/>
              </a:rPr>
              <a:t>.</a:t>
            </a:r>
            <a:r>
              <a:rPr lang="zh-CN" altLang="en-US" sz="1100" dirty="0">
                <a:solidFill>
                  <a:srgbClr val="067D17"/>
                </a:solidFill>
                <a:latin typeface="Consolas" panose="020B0609020204030204" pitchFamily="49" charset="0"/>
                <a:ea typeface="宋体" panose="02010600030101010101" pitchFamily="2" charset="-122"/>
              </a:rPr>
              <a:t>汉克斯</a:t>
            </a:r>
            <a:endParaRPr lang="zh-CN" altLang="en-US" sz="1100" dirty="0"/>
          </a:p>
        </p:txBody>
      </p:sp>
      <p:cxnSp>
        <p:nvCxnSpPr>
          <p:cNvPr id="13" name="直接连接符 12">
            <a:extLst>
              <a:ext uri="{FF2B5EF4-FFF2-40B4-BE49-F238E27FC236}">
                <a16:creationId xmlns:a16="http://schemas.microsoft.com/office/drawing/2014/main" id="{D8290DB9-21DE-4849-8D3D-F987300D020D}"/>
              </a:ext>
            </a:extLst>
          </p:cNvPr>
          <p:cNvCxnSpPr/>
          <p:nvPr/>
        </p:nvCxnSpPr>
        <p:spPr>
          <a:xfrm>
            <a:off x="8619309" y="3814443"/>
            <a:ext cx="0" cy="57626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直接连接符 49">
            <a:extLst>
              <a:ext uri="{FF2B5EF4-FFF2-40B4-BE49-F238E27FC236}">
                <a16:creationId xmlns:a16="http://schemas.microsoft.com/office/drawing/2014/main" id="{B9A7C110-C476-45CC-927B-9182A64A93F9}"/>
              </a:ext>
            </a:extLst>
          </p:cNvPr>
          <p:cNvCxnSpPr/>
          <p:nvPr/>
        </p:nvCxnSpPr>
        <p:spPr>
          <a:xfrm>
            <a:off x="9566810" y="3814443"/>
            <a:ext cx="0" cy="576262"/>
          </a:xfrm>
          <a:prstGeom prst="line">
            <a:avLst/>
          </a:prstGeom>
        </p:spPr>
        <p:style>
          <a:lnRef idx="2">
            <a:schemeClr val="accent5"/>
          </a:lnRef>
          <a:fillRef idx="0">
            <a:schemeClr val="accent5"/>
          </a:fillRef>
          <a:effectRef idx="1">
            <a:schemeClr val="accent5"/>
          </a:effectRef>
          <a:fontRef idx="minor">
            <a:schemeClr val="tx1"/>
          </a:fontRef>
        </p:style>
      </p:cxnSp>
      <p:sp>
        <p:nvSpPr>
          <p:cNvPr id="15" name="文本框 14">
            <a:extLst>
              <a:ext uri="{FF2B5EF4-FFF2-40B4-BE49-F238E27FC236}">
                <a16:creationId xmlns:a16="http://schemas.microsoft.com/office/drawing/2014/main" id="{3D1C4D29-2390-4DED-938A-C70E1BA9E1F9}"/>
              </a:ext>
            </a:extLst>
          </p:cNvPr>
          <p:cNvSpPr txBox="1"/>
          <p:nvPr/>
        </p:nvSpPr>
        <p:spPr>
          <a:xfrm>
            <a:off x="5693229" y="2514599"/>
            <a:ext cx="914400" cy="914400"/>
          </a:xfrm>
          <a:prstGeom prst="rect">
            <a:avLst/>
          </a:prstGeom>
          <a:noFill/>
        </p:spPr>
        <p:txBody>
          <a:bodyPr wrap="square" rtlCol="0">
            <a:spAutoFit/>
          </a:bodyPr>
          <a:lstStyle/>
          <a:p>
            <a:pPr fontAlgn="auto">
              <a:spcBef>
                <a:spcPts val="0"/>
              </a:spcBef>
              <a:spcAft>
                <a:spcPts val="0"/>
              </a:spcAft>
            </a:pPr>
            <a:endParaRPr lang="zh-CN" altLang="en-US" sz="1050" dirty="0">
              <a:solidFill>
                <a:schemeClr val="tx1">
                  <a:lumMod val="65000"/>
                  <a:lumOff val="35000"/>
                </a:schemeClr>
              </a:solidFill>
              <a:latin typeface="+mn-lt"/>
              <a:ea typeface="+mn-ea"/>
            </a:endParaRPr>
          </a:p>
        </p:txBody>
      </p:sp>
      <p:sp>
        <p:nvSpPr>
          <p:cNvPr id="49" name="文本框 48">
            <a:extLst>
              <a:ext uri="{FF2B5EF4-FFF2-40B4-BE49-F238E27FC236}">
                <a16:creationId xmlns:a16="http://schemas.microsoft.com/office/drawing/2014/main" id="{8F01A364-6FA5-46C5-B6D6-397A3A0919AF}"/>
              </a:ext>
            </a:extLst>
          </p:cNvPr>
          <p:cNvSpPr txBox="1"/>
          <p:nvPr/>
        </p:nvSpPr>
        <p:spPr>
          <a:xfrm flipH="1">
            <a:off x="10617640" y="1331980"/>
            <a:ext cx="74313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1aab2c</a:t>
            </a:r>
            <a:endParaRPr lang="zh-CN" altLang="en-US" sz="1200" b="1" dirty="0">
              <a:solidFill>
                <a:srgbClr val="FF0000"/>
              </a:solidFill>
              <a:latin typeface="Consolas" panose="020B0609020204030204" pitchFamily="49" charset="0"/>
              <a:ea typeface="Alibaba PuHuiTi B"/>
            </a:endParaRPr>
          </a:p>
        </p:txBody>
      </p:sp>
      <p:sp>
        <p:nvSpPr>
          <p:cNvPr id="58" name="文本框 57">
            <a:extLst>
              <a:ext uri="{FF2B5EF4-FFF2-40B4-BE49-F238E27FC236}">
                <a16:creationId xmlns:a16="http://schemas.microsoft.com/office/drawing/2014/main" id="{3731CFD4-D1C9-4117-920C-548A8FEDB577}"/>
              </a:ext>
            </a:extLst>
          </p:cNvPr>
          <p:cNvSpPr txBox="1"/>
          <p:nvPr/>
        </p:nvSpPr>
        <p:spPr>
          <a:xfrm flipH="1">
            <a:off x="10679325" y="3973017"/>
            <a:ext cx="61976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00B050"/>
                </a:solidFill>
                <a:latin typeface="Consolas" panose="020B0609020204030204" pitchFamily="49" charset="0"/>
                <a:ea typeface="Alibaba PuHuiTi B"/>
              </a:rPr>
              <a:t>...</a:t>
            </a:r>
            <a:endParaRPr lang="zh-CN" altLang="en-US" sz="1200" b="1" dirty="0">
              <a:solidFill>
                <a:srgbClr val="00B050"/>
              </a:solidFill>
              <a:latin typeface="Consolas" panose="020B0609020204030204" pitchFamily="49" charset="0"/>
              <a:ea typeface="Alibaba PuHuiTi B"/>
            </a:endParaRPr>
          </a:p>
        </p:txBody>
      </p:sp>
      <p:sp>
        <p:nvSpPr>
          <p:cNvPr id="59" name="文本框 58">
            <a:extLst>
              <a:ext uri="{FF2B5EF4-FFF2-40B4-BE49-F238E27FC236}">
                <a16:creationId xmlns:a16="http://schemas.microsoft.com/office/drawing/2014/main" id="{E9B69F9E-7D7F-40A3-85B3-6362A338E22D}"/>
              </a:ext>
            </a:extLst>
          </p:cNvPr>
          <p:cNvSpPr txBox="1"/>
          <p:nvPr/>
        </p:nvSpPr>
        <p:spPr>
          <a:xfrm flipH="1">
            <a:off x="7576394" y="3537443"/>
            <a:ext cx="695746"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23afc5</a:t>
            </a:r>
            <a:endParaRPr lang="zh-CN" altLang="en-US" sz="1200" b="1" dirty="0">
              <a:solidFill>
                <a:srgbClr val="FF0000"/>
              </a:solidFill>
              <a:latin typeface="Consolas" panose="020B0609020204030204" pitchFamily="49" charset="0"/>
              <a:ea typeface="Alibaba PuHuiTi B"/>
            </a:endParaRPr>
          </a:p>
        </p:txBody>
      </p:sp>
      <p:cxnSp>
        <p:nvCxnSpPr>
          <p:cNvPr id="52" name="连接符: 肘形 51">
            <a:extLst>
              <a:ext uri="{FF2B5EF4-FFF2-40B4-BE49-F238E27FC236}">
                <a16:creationId xmlns:a16="http://schemas.microsoft.com/office/drawing/2014/main" id="{4A740790-8ADF-4D64-8055-C2DF4EB132D5}"/>
              </a:ext>
            </a:extLst>
          </p:cNvPr>
          <p:cNvCxnSpPr>
            <a:cxnSpLocks/>
          </p:cNvCxnSpPr>
          <p:nvPr/>
        </p:nvCxnSpPr>
        <p:spPr>
          <a:xfrm flipV="1">
            <a:off x="5953760" y="3814442"/>
            <a:ext cx="1622633" cy="757558"/>
          </a:xfrm>
          <a:prstGeom prst="bentConnector3">
            <a:avLst>
              <a:gd name="adj1" fmla="val 50000"/>
            </a:avLst>
          </a:prstGeom>
          <a:ln w="2540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F0C69EAD-44E9-4FC2-9B96-A3FB9BB8455A}"/>
              </a:ext>
            </a:extLst>
          </p:cNvPr>
          <p:cNvCxnSpPr>
            <a:cxnSpLocks/>
          </p:cNvCxnSpPr>
          <p:nvPr/>
        </p:nvCxnSpPr>
        <p:spPr>
          <a:xfrm rot="16200000" flipV="1">
            <a:off x="7506914" y="2059655"/>
            <a:ext cx="1674634" cy="1535676"/>
          </a:xfrm>
          <a:prstGeom prst="bentConnector3">
            <a:avLst>
              <a:gd name="adj1" fmla="val 109457"/>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FD2A1962-99D4-464F-91FA-A0DB38F08519}"/>
              </a:ext>
            </a:extLst>
          </p:cNvPr>
          <p:cNvCxnSpPr/>
          <p:nvPr/>
        </p:nvCxnSpPr>
        <p:spPr>
          <a:xfrm>
            <a:off x="9112069" y="3664810"/>
            <a:ext cx="0" cy="29926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E800599-DE9F-4987-BF3D-6A874DFFA9E0}"/>
              </a:ext>
            </a:extLst>
          </p:cNvPr>
          <p:cNvCxnSpPr>
            <a:cxnSpLocks/>
          </p:cNvCxnSpPr>
          <p:nvPr/>
        </p:nvCxnSpPr>
        <p:spPr>
          <a:xfrm flipV="1">
            <a:off x="8291571" y="3202631"/>
            <a:ext cx="0" cy="89994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连接符: 肘形 77">
            <a:extLst>
              <a:ext uri="{FF2B5EF4-FFF2-40B4-BE49-F238E27FC236}">
                <a16:creationId xmlns:a16="http://schemas.microsoft.com/office/drawing/2014/main" id="{C9CECD92-167C-4D5F-880C-FC18B4F59E04}"/>
              </a:ext>
            </a:extLst>
          </p:cNvPr>
          <p:cNvCxnSpPr>
            <a:cxnSpLocks/>
          </p:cNvCxnSpPr>
          <p:nvPr/>
        </p:nvCxnSpPr>
        <p:spPr>
          <a:xfrm rot="10800000">
            <a:off x="7562669" y="2547945"/>
            <a:ext cx="728904" cy="654689"/>
          </a:xfrm>
          <a:prstGeom prst="bentConnector3">
            <a:avLst>
              <a:gd name="adj1" fmla="val 123875"/>
            </a:avLst>
          </a:prstGeom>
          <a:ln w="25400">
            <a:solidFill>
              <a:srgbClr val="FF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C827A4B2-A0AA-45B9-BC2C-E851B8E6A5E3}"/>
              </a:ext>
            </a:extLst>
          </p:cNvPr>
          <p:cNvCxnSpPr>
            <a:cxnSpLocks/>
          </p:cNvCxnSpPr>
          <p:nvPr/>
        </p:nvCxnSpPr>
        <p:spPr>
          <a:xfrm rot="16200000" flipV="1">
            <a:off x="7436218" y="1472494"/>
            <a:ext cx="2653581" cy="2400676"/>
          </a:xfrm>
          <a:prstGeom prst="bentConnector3">
            <a:avLst>
              <a:gd name="adj1" fmla="val 10475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6" name="文本框 155">
            <a:extLst>
              <a:ext uri="{FF2B5EF4-FFF2-40B4-BE49-F238E27FC236}">
                <a16:creationId xmlns:a16="http://schemas.microsoft.com/office/drawing/2014/main" id="{E9551408-99FC-446E-8B59-E5B5CD19D44A}"/>
              </a:ext>
            </a:extLst>
          </p:cNvPr>
          <p:cNvSpPr txBox="1"/>
          <p:nvPr/>
        </p:nvSpPr>
        <p:spPr>
          <a:xfrm>
            <a:off x="2626201" y="5729701"/>
            <a:ext cx="939681" cy="400110"/>
          </a:xfrm>
          <a:prstGeom prst="rect">
            <a:avLst/>
          </a:prstGeom>
          <a:noFill/>
        </p:spPr>
        <p:txBody>
          <a:bodyPr wrap="none" rtlCol="0">
            <a:spAutoFit/>
          </a:bodyPr>
          <a:lstStyle/>
          <a:p>
            <a:pPr fontAlgn="auto">
              <a:spcBef>
                <a:spcPts val="0"/>
              </a:spcBef>
              <a:spcAft>
                <a:spcPts val="0"/>
              </a:spcAft>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结论。</a:t>
            </a:r>
          </a:p>
        </p:txBody>
      </p:sp>
      <p:sp>
        <p:nvSpPr>
          <p:cNvPr id="158" name="文本框 157">
            <a:extLst>
              <a:ext uri="{FF2B5EF4-FFF2-40B4-BE49-F238E27FC236}">
                <a16:creationId xmlns:a16="http://schemas.microsoft.com/office/drawing/2014/main" id="{3525261D-430A-49D7-ACE4-524764A0F245}"/>
              </a:ext>
            </a:extLst>
          </p:cNvPr>
          <p:cNvSpPr txBox="1"/>
          <p:nvPr/>
        </p:nvSpPr>
        <p:spPr>
          <a:xfrm>
            <a:off x="7755337" y="4426254"/>
            <a:ext cx="848566" cy="230832"/>
          </a:xfrm>
          <a:prstGeom prst="rect">
            <a:avLst/>
          </a:prstGeom>
          <a:noFill/>
        </p:spPr>
        <p:txBody>
          <a:bodyPr wrap="square">
            <a:spAutoFit/>
          </a:bodyPr>
          <a:lstStyle/>
          <a:p>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endParaRPr lang="zh-CN" altLang="en-US" sz="900" dirty="0">
              <a:latin typeface="Consolas" panose="020B0609020204030204" pitchFamily="49" charset="0"/>
            </a:endParaRPr>
          </a:p>
        </p:txBody>
      </p:sp>
      <p:sp>
        <p:nvSpPr>
          <p:cNvPr id="4" name="矩形 3">
            <a:extLst>
              <a:ext uri="{FF2B5EF4-FFF2-40B4-BE49-F238E27FC236}">
                <a16:creationId xmlns:a16="http://schemas.microsoft.com/office/drawing/2014/main" id="{FDF9F53E-EFD7-41BF-93EB-BE998534E3A1}"/>
              </a:ext>
            </a:extLst>
          </p:cNvPr>
          <p:cNvSpPr/>
          <p:nvPr/>
        </p:nvSpPr>
        <p:spPr>
          <a:xfrm>
            <a:off x="5418710" y="4657086"/>
            <a:ext cx="1047589" cy="331594"/>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8F2E1C9C-C188-46EE-AA39-EB91EC6D7515}"/>
              </a:ext>
            </a:extLst>
          </p:cNvPr>
          <p:cNvSpPr txBox="1"/>
          <p:nvPr/>
        </p:nvSpPr>
        <p:spPr>
          <a:xfrm flipH="1">
            <a:off x="10667251" y="2010872"/>
            <a:ext cx="74313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2aab2c</a:t>
            </a:r>
            <a:endParaRPr lang="zh-CN" altLang="en-US" sz="1200" b="1" dirty="0">
              <a:solidFill>
                <a:srgbClr val="FF0000"/>
              </a:solidFill>
              <a:latin typeface="Consolas" panose="020B0609020204030204" pitchFamily="49" charset="0"/>
              <a:ea typeface="Alibaba PuHuiTi B"/>
            </a:endParaRPr>
          </a:p>
        </p:txBody>
      </p:sp>
      <p:sp>
        <p:nvSpPr>
          <p:cNvPr id="39" name="文本框 38">
            <a:extLst>
              <a:ext uri="{FF2B5EF4-FFF2-40B4-BE49-F238E27FC236}">
                <a16:creationId xmlns:a16="http://schemas.microsoft.com/office/drawing/2014/main" id="{B93DB812-E533-44D8-A587-FF992E138BFD}"/>
              </a:ext>
            </a:extLst>
          </p:cNvPr>
          <p:cNvSpPr txBox="1"/>
          <p:nvPr/>
        </p:nvSpPr>
        <p:spPr>
          <a:xfrm flipH="1">
            <a:off x="10667251" y="2547945"/>
            <a:ext cx="74313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3aab2c</a:t>
            </a:r>
            <a:endParaRPr lang="zh-CN" altLang="en-US" sz="1200" b="1" dirty="0">
              <a:solidFill>
                <a:srgbClr val="FF0000"/>
              </a:solidFill>
              <a:latin typeface="Consolas" panose="020B0609020204030204" pitchFamily="49" charset="0"/>
              <a:ea typeface="Alibaba PuHuiTi B"/>
            </a:endParaRPr>
          </a:p>
        </p:txBody>
      </p:sp>
    </p:spTree>
    <p:extLst>
      <p:ext uri="{BB962C8B-B14F-4D97-AF65-F5344CB8AC3E}">
        <p14:creationId xmlns:p14="http://schemas.microsoft.com/office/powerpoint/2010/main" val="27636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down)">
                                      <p:cBhvr>
                                        <p:cTn id="36" dur="500"/>
                                        <p:tgtEl>
                                          <p:spTgt spid="38"/>
                                        </p:tgtEl>
                                      </p:cBhvr>
                                    </p:animEffect>
                                  </p:childTnLst>
                                </p:cTn>
                              </p:par>
                              <p:par>
                                <p:cTn id="37" presetID="2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00"/>
                                        <p:tgtEl>
                                          <p:spTgt spid="13"/>
                                        </p:tgtEl>
                                      </p:cBhvr>
                                    </p:animEffect>
                                  </p:childTnLst>
                                </p:cTn>
                              </p:par>
                              <p:par>
                                <p:cTn id="40" presetID="22" presetClass="entr" presetSubtype="4"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down)">
                                      <p:cBhvr>
                                        <p:cTn id="42" dur="500"/>
                                        <p:tgtEl>
                                          <p:spTgt spid="50"/>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down)">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1" nodeType="clickEffect">
                                  <p:stCondLst>
                                    <p:cond delay="0"/>
                                  </p:stCondLst>
                                  <p:childTnLst>
                                    <p:animMotion origin="layout" path="M 1.11022E-16 3.7037E-7 L -0.17305 0.16412 " pathEditMode="relative" rAng="0" ptsTypes="AA">
                                      <p:cBhvr>
                                        <p:cTn id="53" dur="2000" fill="hold"/>
                                        <p:tgtEl>
                                          <p:spTgt spid="59"/>
                                        </p:tgtEl>
                                        <p:attrNameLst>
                                          <p:attrName>ppt_x</p:attrName>
                                          <p:attrName>ppt_y</p:attrName>
                                        </p:attrNameLst>
                                      </p:cBhvr>
                                      <p:rCtr x="-8659" y="8194"/>
                                    </p:animMotion>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left)">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0.00443 0.00139 L -0.2487 0.20671 " pathEditMode="relative" rAng="0" ptsTypes="AA">
                                      <p:cBhvr>
                                        <p:cTn id="72" dur="2000" fill="hold"/>
                                        <p:tgtEl>
                                          <p:spTgt spid="39"/>
                                        </p:tgtEl>
                                        <p:attrNameLst>
                                          <p:attrName>ppt_x</p:attrName>
                                          <p:attrName>ppt_y</p:attrName>
                                        </p:attrNameLst>
                                      </p:cBhvr>
                                      <p:rCtr x="-12214" y="10255"/>
                                    </p:animMotion>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wipe(down)">
                                      <p:cBhvr>
                                        <p:cTn id="77" dur="500"/>
                                        <p:tgtEl>
                                          <p:spTgt spid="76"/>
                                        </p:tgtEl>
                                      </p:cBhvr>
                                    </p:animEffect>
                                  </p:childTnLst>
                                </p:cTn>
                              </p:par>
                            </p:childTnLst>
                          </p:cTn>
                        </p:par>
                        <p:par>
                          <p:cTn id="78" fill="hold">
                            <p:stCondLst>
                              <p:cond delay="500"/>
                            </p:stCondLst>
                            <p:childTnLst>
                              <p:par>
                                <p:cTn id="79" presetID="22" presetClass="entr" presetSubtype="4" fill="hold" nodeType="after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wipe(down)">
                                      <p:cBhvr>
                                        <p:cTn id="81" dur="500"/>
                                        <p:tgtEl>
                                          <p:spTgt spid="7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1" nodeType="clickEffect">
                                  <p:stCondLst>
                                    <p:cond delay="0"/>
                                  </p:stCondLst>
                                  <p:childTnLst>
                                    <p:animMotion origin="layout" path="M -2.08333E-7 -2.59259E-6 L -0.16406 0.28056 " pathEditMode="relative" rAng="0" ptsTypes="AA">
                                      <p:cBhvr>
                                        <p:cTn id="95" dur="2000" fill="hold"/>
                                        <p:tgtEl>
                                          <p:spTgt spid="35"/>
                                        </p:tgtEl>
                                        <p:attrNameLst>
                                          <p:attrName>ppt_x</p:attrName>
                                          <p:attrName>ppt_y</p:attrName>
                                        </p:attrNameLst>
                                      </p:cBhvr>
                                      <p:rCtr x="-8203" y="14028"/>
                                    </p:animMotion>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wipe(down)">
                                      <p:cBhvr>
                                        <p:cTn id="100" dur="500"/>
                                        <p:tgtEl>
                                          <p:spTgt spid="74"/>
                                        </p:tgtEl>
                                      </p:cBhvr>
                                    </p:animEffect>
                                  </p:childTnLst>
                                </p:cTn>
                              </p:par>
                            </p:childTnLst>
                          </p:cTn>
                        </p:par>
                        <p:par>
                          <p:cTn id="101" fill="hold">
                            <p:stCondLst>
                              <p:cond delay="500"/>
                            </p:stCondLst>
                            <p:childTnLst>
                              <p:par>
                                <p:cTn id="102" presetID="22" presetClass="entr" presetSubtype="4" fill="hold" nodeType="after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wipe(down)">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fade">
                                      <p:cBhvr>
                                        <p:cTn id="109" dur="500"/>
                                        <p:tgtEl>
                                          <p:spTgt spid="48"/>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fade">
                                      <p:cBhvr>
                                        <p:cTn id="114" dur="500"/>
                                        <p:tgtEl>
                                          <p:spTgt spid="49"/>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 nodeType="clickEffect">
                                  <p:stCondLst>
                                    <p:cond delay="0"/>
                                  </p:stCondLst>
                                  <p:childTnLst>
                                    <p:animMotion origin="layout" path="M -2.08333E-6 -1.85185E-6 L -0.07487 0.37292 " pathEditMode="relative" rAng="0" ptsTypes="AA">
                                      <p:cBhvr>
                                        <p:cTn id="118" dur="2000" fill="hold"/>
                                        <p:tgtEl>
                                          <p:spTgt spid="49"/>
                                        </p:tgtEl>
                                        <p:attrNameLst>
                                          <p:attrName>ppt_x</p:attrName>
                                          <p:attrName>ppt_y</p:attrName>
                                        </p:attrNameLst>
                                      </p:cBhvr>
                                      <p:rCtr x="-3750" y="18634"/>
                                    </p:animMotion>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83"/>
                                        </p:tgtEl>
                                        <p:attrNameLst>
                                          <p:attrName>style.visibility</p:attrName>
                                        </p:attrNameLst>
                                      </p:cBhvr>
                                      <p:to>
                                        <p:strVal val="visible"/>
                                      </p:to>
                                    </p:set>
                                    <p:animEffect transition="in" filter="wipe(down)">
                                      <p:cBhvr>
                                        <p:cTn id="123" dur="500"/>
                                        <p:tgtEl>
                                          <p:spTgt spid="83"/>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58"/>
                                        </p:tgtEl>
                                        <p:attrNameLst>
                                          <p:attrName>style.visibility</p:attrName>
                                        </p:attrNameLst>
                                      </p:cBhvr>
                                      <p:to>
                                        <p:strVal val="visible"/>
                                      </p:to>
                                    </p:set>
                                    <p:animEffect transition="in" filter="fade">
                                      <p:cBhvr>
                                        <p:cTn id="128" dur="500"/>
                                        <p:tgtEl>
                                          <p:spTgt spid="158"/>
                                        </p:tgtEl>
                                      </p:cBhvr>
                                    </p:animEffec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1" nodeType="clickEffect">
                                  <p:stCondLst>
                                    <p:cond delay="0"/>
                                  </p:stCondLst>
                                  <p:childTnLst>
                                    <p:animMotion origin="layout" path="M -3.33333E-6 1.48148E-6 L 0.07748 1.48148E-6 " pathEditMode="relative" rAng="0" ptsTypes="AA">
                                      <p:cBhvr>
                                        <p:cTn id="132" dur="2000" fill="hold"/>
                                        <p:tgtEl>
                                          <p:spTgt spid="158"/>
                                        </p:tgtEl>
                                        <p:attrNameLst>
                                          <p:attrName>ppt_x</p:attrName>
                                          <p:attrName>ppt_y</p:attrName>
                                        </p:attrNameLst>
                                      </p:cBhvr>
                                      <p:rCtr x="3867" y="0"/>
                                    </p:animMotion>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grpId="2" nodeType="clickEffect">
                                  <p:stCondLst>
                                    <p:cond delay="0"/>
                                  </p:stCondLst>
                                  <p:childTnLst>
                                    <p:animMotion origin="layout" path="M 0.07748 1.48148E-6 L 0.16836 -0.00023 " pathEditMode="relative" rAng="0" ptsTypes="AA">
                                      <p:cBhvr>
                                        <p:cTn id="136" dur="2000" fill="hold"/>
                                        <p:tgtEl>
                                          <p:spTgt spid="158"/>
                                        </p:tgtEl>
                                        <p:attrNameLst>
                                          <p:attrName>ppt_x</p:attrName>
                                          <p:attrName>ppt_y</p:attrName>
                                        </p:attrNameLst>
                                      </p:cBhvr>
                                      <p:rCtr x="4544" y="-23"/>
                                    </p:animMotion>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156"/>
                                        </p:tgtEl>
                                        <p:attrNameLst>
                                          <p:attrName>style.visibility</p:attrName>
                                        </p:attrNameLst>
                                      </p:cBhvr>
                                      <p:to>
                                        <p:strVal val="visible"/>
                                      </p:to>
                                    </p:set>
                                    <p:anim calcmode="lin" valueType="num">
                                      <p:cBhvr additive="base">
                                        <p:cTn id="141" dur="500" fill="hold"/>
                                        <p:tgtEl>
                                          <p:spTgt spid="156"/>
                                        </p:tgtEl>
                                        <p:attrNameLst>
                                          <p:attrName>ppt_x</p:attrName>
                                        </p:attrNameLst>
                                      </p:cBhvr>
                                      <p:tavLst>
                                        <p:tav tm="0">
                                          <p:val>
                                            <p:strVal val="#ppt_x"/>
                                          </p:val>
                                        </p:tav>
                                        <p:tav tm="100000">
                                          <p:val>
                                            <p:strVal val="#ppt_x"/>
                                          </p:val>
                                        </p:tav>
                                      </p:tavLst>
                                    </p:anim>
                                    <p:anim calcmode="lin" valueType="num">
                                      <p:cBhvr additive="base">
                                        <p:cTn id="142"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2" grpId="0" animBg="1"/>
      <p:bldP spid="24" grpId="0" animBg="1"/>
      <p:bldP spid="25" grpId="0" animBg="1"/>
      <p:bldP spid="32" grpId="0"/>
      <p:bldP spid="38" grpId="0" animBg="1"/>
      <p:bldP spid="47" grpId="0" animBg="1"/>
      <p:bldP spid="48" grpId="0" animBg="1"/>
      <p:bldP spid="49" grpId="0"/>
      <p:bldP spid="49" grpId="1"/>
      <p:bldP spid="58" grpId="0"/>
      <p:bldP spid="59" grpId="0"/>
      <p:bldP spid="59" grpId="1"/>
      <p:bldP spid="156" grpId="0"/>
      <p:bldP spid="158" grpId="0"/>
      <p:bldP spid="158" grpId="1"/>
      <p:bldP spid="158" grpId="2"/>
      <p:bldP spid="4" grpId="0" animBg="1"/>
      <p:bldP spid="35" grpId="0"/>
      <p:bldP spid="35" grpId="1"/>
      <p:bldP spid="39" grpId="0"/>
      <p:bldP spid="3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876859" y="751219"/>
            <a:ext cx="6852685" cy="4511040"/>
          </a:xfrm>
        </p:spPr>
        <p:txBody>
          <a:bodyPr/>
          <a:lstStyle/>
          <a:p>
            <a:pPr marL="0" indent="0">
              <a:buNone/>
              <a:defRPr/>
            </a:pPr>
            <a:r>
              <a:rPr lang="en-US" altLang="zh-CN" b="1" dirty="0">
                <a:solidFill>
                  <a:schemeClr val="tx1">
                    <a:lumMod val="85000"/>
                    <a:lumOff val="15000"/>
                  </a:schemeClr>
                </a:solidFill>
              </a:rPr>
              <a:t>1</a:t>
            </a:r>
            <a:r>
              <a:rPr lang="zh-CN" altLang="en-US" b="1" dirty="0">
                <a:solidFill>
                  <a:schemeClr val="tx1">
                    <a:lumMod val="85000"/>
                    <a:lumOff val="15000"/>
                  </a:schemeClr>
                </a:solidFill>
              </a:rPr>
              <a:t>、集合中存储的是元素的什么信息</a:t>
            </a:r>
            <a:r>
              <a:rPr lang="en-US" altLang="zh-CN" b="1" dirty="0">
                <a:solidFill>
                  <a:schemeClr val="tx1">
                    <a:lumMod val="85000"/>
                    <a:lumOff val="15000"/>
                  </a:schemeClr>
                </a:solidFill>
              </a:rPr>
              <a:t>?</a:t>
            </a:r>
          </a:p>
          <a:p>
            <a:pPr marL="552435" lvl="1" indent="-285750">
              <a:lnSpc>
                <a:spcPct val="200000"/>
              </a:lnSpc>
              <a:buFont typeface="Wingdings" panose="05000000000000000000" pitchFamily="2" charset="2"/>
              <a:buChar char="l"/>
              <a:defRPr/>
            </a:pPr>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集合中存储的是元素对象的地址。</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2382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4107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5" end="5"/>
                                            </p:txEl>
                                          </p:spTgt>
                                        </p:tgtEl>
                                      </p:cBhvr>
                                    </p:animEffect>
                                    <p:animScale>
                                      <p:cBhvr>
                                        <p:cTn id="7" dur="250" autoRev="1" fill="hold"/>
                                        <p:tgtEl>
                                          <p:spTgt spid="2">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0FA707-527F-4CAB-B212-2345FED19C6E}"/>
              </a:ext>
            </a:extLst>
          </p:cNvPr>
          <p:cNvSpPr txBox="1"/>
          <p:nvPr/>
        </p:nvSpPr>
        <p:spPr>
          <a:xfrm>
            <a:off x="838201" y="835507"/>
            <a:ext cx="4686300" cy="46358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Alibaba PuHuiTi B"/>
                <a:ea typeface="微软雅黑" pitchFamily="34" charset="-122"/>
              </a:rPr>
              <a:t>数据结构概述</a:t>
            </a:r>
          </a:p>
        </p:txBody>
      </p:sp>
      <p:sp>
        <p:nvSpPr>
          <p:cNvPr id="11" name="TextBox 10">
            <a:extLst>
              <a:ext uri="{FF2B5EF4-FFF2-40B4-BE49-F238E27FC236}">
                <a16:creationId xmlns:a16="http://schemas.microsoft.com/office/drawing/2014/main" id="{CC7894C0-669D-4860-8D34-C3BD84C0EB93}"/>
              </a:ext>
            </a:extLst>
          </p:cNvPr>
          <p:cNvSpPr txBox="1"/>
          <p:nvPr/>
        </p:nvSpPr>
        <p:spPr>
          <a:xfrm>
            <a:off x="838201" y="1334527"/>
            <a:ext cx="9984316" cy="787523"/>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数据结构是计算机底层存储、组织数据的方式。是指数据相互之间是以什么方式排列在一起的。</a:t>
            </a:r>
            <a:endParaRPr lang="en-US" altLang="zh-CN" sz="1600" dirty="0">
              <a:solidFill>
                <a:schemeClr val="tx1">
                  <a:lumMod val="85000"/>
                  <a:lumOff val="15000"/>
                </a:schemeClr>
              </a:solidFill>
              <a:latin typeface="Alibaba PuHuiTi R"/>
              <a:ea typeface="微软雅黑" pitchFamily="34" charset="-122"/>
            </a:endParaRPr>
          </a:p>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通常情况下，精心选择的数据结构可以带来更高的运行或者存储效率</a:t>
            </a:r>
            <a:endParaRPr lang="en-US" altLang="zh-CN" sz="1600" dirty="0">
              <a:solidFill>
                <a:schemeClr val="tx1">
                  <a:lumMod val="85000"/>
                  <a:lumOff val="15000"/>
                </a:schemeClr>
              </a:solidFill>
              <a:latin typeface="Alibaba PuHuiTi R"/>
              <a:ea typeface="微软雅黑" pitchFamily="34" charset="-122"/>
            </a:endParaRPr>
          </a:p>
        </p:txBody>
      </p:sp>
      <p:sp>
        <p:nvSpPr>
          <p:cNvPr id="5" name="TextBox 4">
            <a:extLst>
              <a:ext uri="{FF2B5EF4-FFF2-40B4-BE49-F238E27FC236}">
                <a16:creationId xmlns:a16="http://schemas.microsoft.com/office/drawing/2014/main" id="{08593463-364E-4F7F-A913-6962656F5094}"/>
              </a:ext>
            </a:extLst>
          </p:cNvPr>
          <p:cNvSpPr txBox="1"/>
          <p:nvPr/>
        </p:nvSpPr>
        <p:spPr>
          <a:xfrm>
            <a:off x="838201" y="3072643"/>
            <a:ext cx="9984317" cy="3742178"/>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栈</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队列</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数组</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链表</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二叉树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二叉查找树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平衡二叉树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红黑树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en-US" altLang="zh-CN" sz="1600" dirty="0">
                <a:solidFill>
                  <a:schemeClr val="tx1">
                    <a:lumMod val="85000"/>
                    <a:lumOff val="15000"/>
                  </a:schemeClr>
                </a:solidFill>
                <a:latin typeface="Alibaba PuHuiTi R"/>
                <a:ea typeface="微软雅黑" pitchFamily="34" charset="-122"/>
              </a:rPr>
              <a:t>…</a:t>
            </a:r>
          </a:p>
          <a:p>
            <a:pPr>
              <a:lnSpc>
                <a:spcPct val="150000"/>
              </a:lnSpc>
              <a:defRPr/>
            </a:pPr>
            <a:endParaRPr lang="en-US" altLang="zh-CN" sz="1600" dirty="0">
              <a:solidFill>
                <a:schemeClr val="tx1">
                  <a:lumMod val="85000"/>
                  <a:lumOff val="15000"/>
                </a:schemeClr>
              </a:solidFill>
              <a:latin typeface="Alibaba PuHuiTi R"/>
              <a:ea typeface="微软雅黑" pitchFamily="34" charset="-122"/>
            </a:endParaRPr>
          </a:p>
        </p:txBody>
      </p:sp>
      <p:sp>
        <p:nvSpPr>
          <p:cNvPr id="7" name="TextBox 2">
            <a:extLst>
              <a:ext uri="{FF2B5EF4-FFF2-40B4-BE49-F238E27FC236}">
                <a16:creationId xmlns:a16="http://schemas.microsoft.com/office/drawing/2014/main" id="{E5E6F30A-D4B3-4945-809C-7C5026F5FC0B}"/>
              </a:ext>
            </a:extLst>
          </p:cNvPr>
          <p:cNvSpPr txBox="1"/>
          <p:nvPr/>
        </p:nvSpPr>
        <p:spPr>
          <a:xfrm>
            <a:off x="838201" y="2588900"/>
            <a:ext cx="4686300" cy="46358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Alibaba PuHuiTi B"/>
                <a:ea typeface="微软雅黑" pitchFamily="34" charset="-122"/>
              </a:rPr>
              <a:t>常见的数据结构</a:t>
            </a:r>
          </a:p>
        </p:txBody>
      </p:sp>
      <p:pic>
        <p:nvPicPr>
          <p:cNvPr id="14" name="图片 13">
            <a:extLst>
              <a:ext uri="{FF2B5EF4-FFF2-40B4-BE49-F238E27FC236}">
                <a16:creationId xmlns:a16="http://schemas.microsoft.com/office/drawing/2014/main" id="{48175347-E794-4112-96E3-F37649054740}"/>
              </a:ext>
            </a:extLst>
          </p:cNvPr>
          <p:cNvPicPr>
            <a:picLocks noChangeAspect="1"/>
          </p:cNvPicPr>
          <p:nvPr/>
        </p:nvPicPr>
        <p:blipFill>
          <a:blip r:embed="rId3"/>
          <a:stretch>
            <a:fillRect/>
          </a:stretch>
        </p:blipFill>
        <p:spPr>
          <a:xfrm>
            <a:off x="3181351" y="3145902"/>
            <a:ext cx="3399790" cy="2780730"/>
          </a:xfrm>
          <a:prstGeom prst="rect">
            <a:avLst/>
          </a:prstGeom>
        </p:spPr>
      </p:pic>
      <p:pic>
        <p:nvPicPr>
          <p:cNvPr id="16" name="图片 15">
            <a:extLst>
              <a:ext uri="{FF2B5EF4-FFF2-40B4-BE49-F238E27FC236}">
                <a16:creationId xmlns:a16="http://schemas.microsoft.com/office/drawing/2014/main" id="{8691649C-B1F0-4B46-9AE7-57010B679373}"/>
              </a:ext>
            </a:extLst>
          </p:cNvPr>
          <p:cNvPicPr>
            <a:picLocks noChangeAspect="1"/>
          </p:cNvPicPr>
          <p:nvPr/>
        </p:nvPicPr>
        <p:blipFill>
          <a:blip r:embed="rId4"/>
          <a:stretch>
            <a:fillRect/>
          </a:stretch>
        </p:blipFill>
        <p:spPr>
          <a:xfrm>
            <a:off x="6828155" y="3145902"/>
            <a:ext cx="4686300" cy="2645298"/>
          </a:xfrm>
          <a:prstGeom prst="rect">
            <a:avLst/>
          </a:prstGeom>
        </p:spPr>
      </p:pic>
    </p:spTree>
    <p:extLst>
      <p:ext uri="{BB962C8B-B14F-4D97-AF65-F5344CB8AC3E}">
        <p14:creationId xmlns:p14="http://schemas.microsoft.com/office/powerpoint/2010/main" val="151535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3D80D-BDCD-4F3A-B129-314885E0BF3D}"/>
              </a:ext>
            </a:extLst>
          </p:cNvPr>
          <p:cNvSpPr txBox="1"/>
          <p:nvPr/>
        </p:nvSpPr>
        <p:spPr>
          <a:xfrm>
            <a:off x="676879" y="1784002"/>
            <a:ext cx="4686300" cy="468975"/>
          </a:xfrm>
          <a:prstGeom prst="rect">
            <a:avLst/>
          </a:prstGeom>
          <a:noFill/>
        </p:spPr>
        <p:txBody>
          <a:bodyPr>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数组的特点</a:t>
            </a:r>
          </a:p>
        </p:txBody>
      </p:sp>
      <p:sp>
        <p:nvSpPr>
          <p:cNvPr id="4" name="文本框 3">
            <a:extLst>
              <a:ext uri="{FF2B5EF4-FFF2-40B4-BE49-F238E27FC236}">
                <a16:creationId xmlns:a16="http://schemas.microsoft.com/office/drawing/2014/main" id="{17150F84-5951-4BC6-964F-77CE6824E3AE}"/>
              </a:ext>
            </a:extLst>
          </p:cNvPr>
          <p:cNvSpPr txBox="1"/>
          <p:nvPr/>
        </p:nvSpPr>
        <p:spPr>
          <a:xfrm>
            <a:off x="714988" y="4006699"/>
            <a:ext cx="4652236" cy="427105"/>
          </a:xfrm>
          <a:prstGeom prst="rect">
            <a:avLst/>
          </a:prstGeom>
          <a:noFill/>
        </p:spPr>
        <p:txBody>
          <a:bodyPr wrap="none" rtlCol="0">
            <a:spAutoFit/>
          </a:bodyPr>
          <a:lstStyle/>
          <a:p>
            <a:pPr marL="171450" indent="-171450" fontAlgn="auto">
              <a:lnSpc>
                <a:spcPct val="150000"/>
              </a:lnSpc>
              <a:spcBef>
                <a:spcPts val="0"/>
              </a:spcBef>
              <a:spcAft>
                <a:spcPts val="0"/>
              </a:spcAft>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定义完成并启动后，</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类型确定、长度固定</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57" name="文本框 56">
            <a:extLst>
              <a:ext uri="{FF2B5EF4-FFF2-40B4-BE49-F238E27FC236}">
                <a16:creationId xmlns:a16="http://schemas.microsoft.com/office/drawing/2014/main" id="{A96A1F67-5E16-41F6-B706-5FCFE34D757B}"/>
              </a:ext>
            </a:extLst>
          </p:cNvPr>
          <p:cNvSpPr txBox="1"/>
          <p:nvPr/>
        </p:nvSpPr>
        <p:spPr>
          <a:xfrm>
            <a:off x="714988" y="4550314"/>
            <a:ext cx="9124289" cy="427105"/>
          </a:xfrm>
          <a:prstGeom prst="rect">
            <a:avLst/>
          </a:prstGeom>
          <a:noFill/>
        </p:spPr>
        <p:txBody>
          <a:bodyPr wrap="square">
            <a:spAutoFit/>
          </a:bodyPr>
          <a:lstStyle/>
          <a:p>
            <a:pPr marL="171450" indent="-171450" fontAlgn="auto">
              <a:lnSpc>
                <a:spcPct val="1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不适合元素的个数和类型不确定的业务场景，更不适合做需要增删数据操作。</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8" name="直接连接符 77">
            <a:extLst>
              <a:ext uri="{FF2B5EF4-FFF2-40B4-BE49-F238E27FC236}">
                <a16:creationId xmlns:a16="http://schemas.microsoft.com/office/drawing/2014/main" id="{4CBDD4FC-B6C2-4348-8111-1CFA730FEE4D}"/>
              </a:ext>
            </a:extLst>
          </p:cNvPr>
          <p:cNvCxnSpPr/>
          <p:nvPr/>
        </p:nvCxnSpPr>
        <p:spPr>
          <a:xfrm>
            <a:off x="868678" y="2473865"/>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07F8B02A-97BA-4325-881E-0D84D3DC7F49}"/>
              </a:ext>
            </a:extLst>
          </p:cNvPr>
          <p:cNvCxnSpPr/>
          <p:nvPr/>
        </p:nvCxnSpPr>
        <p:spPr>
          <a:xfrm>
            <a:off x="868678" y="3530081"/>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DFADBEBB-2953-4C41-90D7-3146D45C5D45}"/>
              </a:ext>
            </a:extLst>
          </p:cNvPr>
          <p:cNvCxnSpPr/>
          <p:nvPr/>
        </p:nvCxnSpPr>
        <p:spPr>
          <a:xfrm>
            <a:off x="868677" y="2448465"/>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457EF571-E1E9-499E-A1B0-F7263C4E977D}"/>
              </a:ext>
            </a:extLst>
          </p:cNvPr>
          <p:cNvCxnSpPr>
            <a:cxnSpLocks/>
          </p:cNvCxnSpPr>
          <p:nvPr/>
        </p:nvCxnSpPr>
        <p:spPr>
          <a:xfrm>
            <a:off x="2353730" y="2469632"/>
            <a:ext cx="0" cy="10604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8FB800B9-3E50-4FAC-A1B1-72BF72B65C06}"/>
              </a:ext>
            </a:extLst>
          </p:cNvPr>
          <p:cNvCxnSpPr/>
          <p:nvPr/>
        </p:nvCxnSpPr>
        <p:spPr>
          <a:xfrm>
            <a:off x="3939961" y="2448465"/>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29178A8D-EE85-4D98-8485-CCFE8B6C3E15}"/>
              </a:ext>
            </a:extLst>
          </p:cNvPr>
          <p:cNvCxnSpPr/>
          <p:nvPr/>
        </p:nvCxnSpPr>
        <p:spPr>
          <a:xfrm>
            <a:off x="5571910" y="2448465"/>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439E726B-A67A-48C7-B50B-D706A4EE4BB1}"/>
              </a:ext>
            </a:extLst>
          </p:cNvPr>
          <p:cNvSpPr/>
          <p:nvPr/>
        </p:nvSpPr>
        <p:spPr>
          <a:xfrm>
            <a:off x="1167375" y="3725054"/>
            <a:ext cx="290464" cy="307777"/>
          </a:xfrm>
          <a:prstGeom prst="rect">
            <a:avLst/>
          </a:prstGeom>
        </p:spPr>
        <p:txBody>
          <a:bodyPr wrap="square">
            <a:spAutoFit/>
          </a:bodyPr>
          <a:lstStyle/>
          <a:p>
            <a:pP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5" name="矩形 84">
            <a:extLst>
              <a:ext uri="{FF2B5EF4-FFF2-40B4-BE49-F238E27FC236}">
                <a16:creationId xmlns:a16="http://schemas.microsoft.com/office/drawing/2014/main" id="{2B2C96E4-3E7C-464F-84CD-DC17473FAC33}"/>
              </a:ext>
            </a:extLst>
          </p:cNvPr>
          <p:cNvSpPr/>
          <p:nvPr/>
        </p:nvSpPr>
        <p:spPr>
          <a:xfrm>
            <a:off x="2750642" y="3725054"/>
            <a:ext cx="290464" cy="307777"/>
          </a:xfrm>
          <a:prstGeom prst="rect">
            <a:avLst/>
          </a:prstGeom>
        </p:spPr>
        <p:txBody>
          <a:bodyPr wrap="square">
            <a:spAutoFit/>
          </a:bodyPr>
          <a:lstStyle/>
          <a:p>
            <a:pP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6" name="矩形 85">
            <a:extLst>
              <a:ext uri="{FF2B5EF4-FFF2-40B4-BE49-F238E27FC236}">
                <a16:creationId xmlns:a16="http://schemas.microsoft.com/office/drawing/2014/main" id="{B9EE361A-CAE4-4A68-B194-9512DB660F9A}"/>
              </a:ext>
            </a:extLst>
          </p:cNvPr>
          <p:cNvSpPr/>
          <p:nvPr/>
        </p:nvSpPr>
        <p:spPr>
          <a:xfrm>
            <a:off x="4446093" y="3725054"/>
            <a:ext cx="290464" cy="307777"/>
          </a:xfrm>
          <a:prstGeom prst="rect">
            <a:avLst/>
          </a:prstGeom>
        </p:spPr>
        <p:txBody>
          <a:bodyPr wrap="square">
            <a:spAutoFit/>
          </a:bodyPr>
          <a:lstStyle/>
          <a:p>
            <a:pP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87" name="图片 61">
            <a:extLst>
              <a:ext uri="{FF2B5EF4-FFF2-40B4-BE49-F238E27FC236}">
                <a16:creationId xmlns:a16="http://schemas.microsoft.com/office/drawing/2014/main" id="{8CE48925-D078-40B2-8D7E-DCC9B7AAB9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5744" y="2564881"/>
            <a:ext cx="952500" cy="91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图片 18">
            <a:extLst>
              <a:ext uri="{FF2B5EF4-FFF2-40B4-BE49-F238E27FC236}">
                <a16:creationId xmlns:a16="http://schemas.microsoft.com/office/drawing/2014/main" id="{ADEE1342-35B6-456C-881D-604D29705E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8795" y="2537366"/>
            <a:ext cx="950383"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图片 19">
            <a:extLst>
              <a:ext uri="{FF2B5EF4-FFF2-40B4-BE49-F238E27FC236}">
                <a16:creationId xmlns:a16="http://schemas.microsoft.com/office/drawing/2014/main" id="{041D8A20-4C77-4C4C-B925-C500582650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7461" y="2545832"/>
            <a:ext cx="952500"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图片 1">
            <a:extLst>
              <a:ext uri="{FF2B5EF4-FFF2-40B4-BE49-F238E27FC236}">
                <a16:creationId xmlns:a16="http://schemas.microsoft.com/office/drawing/2014/main" id="{BB63D78C-D3CC-4686-AF86-85361606AC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49194" y="2469632"/>
            <a:ext cx="1032933" cy="102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18">
            <a:extLst>
              <a:ext uri="{FF2B5EF4-FFF2-40B4-BE49-F238E27FC236}">
                <a16:creationId xmlns:a16="http://schemas.microsoft.com/office/drawing/2014/main" id="{F7304A6E-3B17-42DF-8655-DE243A908747}"/>
              </a:ext>
            </a:extLst>
          </p:cNvPr>
          <p:cNvSpPr txBox="1"/>
          <p:nvPr/>
        </p:nvSpPr>
        <p:spPr>
          <a:xfrm>
            <a:off x="714988" y="5179424"/>
            <a:ext cx="9124289" cy="427105"/>
          </a:xfrm>
          <a:prstGeom prst="rect">
            <a:avLst/>
          </a:prstGeom>
          <a:noFill/>
        </p:spPr>
        <p:txBody>
          <a:bodyPr wrap="square">
            <a:spAutoFit/>
          </a:bodyPr>
          <a:lstStyle/>
          <a:p>
            <a:pPr marL="171450" indent="-171450" fontAlgn="auto">
              <a:lnSpc>
                <a:spcPct val="1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数组的功能也比较的单一，处理数据的能力并不是很强大。</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500"/>
                                        <p:tgtEl>
                                          <p:spTgt spid="78"/>
                                        </p:tgtEl>
                                      </p:cBhvr>
                                    </p:animEffect>
                                  </p:childTnLst>
                                </p:cTn>
                              </p:par>
                              <p:par>
                                <p:cTn id="13" presetID="22" presetClass="entr" presetSubtype="8"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left)">
                                      <p:cBhvr>
                                        <p:cTn id="15" dur="500"/>
                                        <p:tgtEl>
                                          <p:spTgt spid="79"/>
                                        </p:tgtEl>
                                      </p:cBhvr>
                                    </p:animEffect>
                                  </p:childTnLst>
                                </p:cTn>
                              </p:par>
                              <p:par>
                                <p:cTn id="16" presetID="22" presetClass="entr" presetSubtype="8"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wipe(left)">
                                      <p:cBhvr>
                                        <p:cTn id="18" dur="500"/>
                                        <p:tgtEl>
                                          <p:spTgt spid="80"/>
                                        </p:tgtEl>
                                      </p:cBhvr>
                                    </p:animEffect>
                                  </p:childTnLst>
                                </p:cTn>
                              </p:par>
                              <p:par>
                                <p:cTn id="19" presetID="22" presetClass="entr" presetSubtype="8"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wipe(left)">
                                      <p:cBhvr>
                                        <p:cTn id="21" dur="500"/>
                                        <p:tgtEl>
                                          <p:spTgt spid="81"/>
                                        </p:tgtEl>
                                      </p:cBhvr>
                                    </p:animEffect>
                                  </p:childTnLst>
                                </p:cTn>
                              </p:par>
                              <p:par>
                                <p:cTn id="22" presetID="22" presetClass="entr" presetSubtype="8" fill="hold" nodeType="withEffect">
                                  <p:stCondLst>
                                    <p:cond delay="0"/>
                                  </p:stCondLst>
                                  <p:childTnLst>
                                    <p:set>
                                      <p:cBhvr>
                                        <p:cTn id="23" dur="1" fill="hold">
                                          <p:stCondLst>
                                            <p:cond delay="0"/>
                                          </p:stCondLst>
                                        </p:cTn>
                                        <p:tgtEl>
                                          <p:spTgt spid="82"/>
                                        </p:tgtEl>
                                        <p:attrNameLst>
                                          <p:attrName>style.visibility</p:attrName>
                                        </p:attrNameLst>
                                      </p:cBhvr>
                                      <p:to>
                                        <p:strVal val="visible"/>
                                      </p:to>
                                    </p:set>
                                    <p:animEffect transition="in" filter="wipe(left)">
                                      <p:cBhvr>
                                        <p:cTn id="24" dur="500"/>
                                        <p:tgtEl>
                                          <p:spTgt spid="82"/>
                                        </p:tgtEl>
                                      </p:cBhvr>
                                    </p:animEffect>
                                  </p:childTnLst>
                                </p:cTn>
                              </p:par>
                              <p:par>
                                <p:cTn id="25" presetID="22" presetClass="entr" presetSubtype="8"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wipe(left)">
                                      <p:cBhvr>
                                        <p:cTn id="27" dur="500"/>
                                        <p:tgtEl>
                                          <p:spTgt spid="83"/>
                                        </p:tgtEl>
                                      </p:cBhvr>
                                    </p:animEffect>
                                  </p:childTnLst>
                                </p:cTn>
                              </p:par>
                              <p:par>
                                <p:cTn id="28" presetID="22" presetClass="entr" presetSubtype="8" fill="hold"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left)">
                                      <p:cBhvr>
                                        <p:cTn id="30" dur="500"/>
                                        <p:tgtEl>
                                          <p:spTgt spid="87"/>
                                        </p:tgtEl>
                                      </p:cBhvr>
                                    </p:animEffect>
                                  </p:childTnLst>
                                </p:cTn>
                              </p:par>
                              <p:par>
                                <p:cTn id="31" presetID="22" presetClass="entr" presetSubtype="8"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wipe(left)">
                                      <p:cBhvr>
                                        <p:cTn id="33" dur="500"/>
                                        <p:tgtEl>
                                          <p:spTgt spid="88"/>
                                        </p:tgtEl>
                                      </p:cBhvr>
                                    </p:animEffect>
                                  </p:childTnLst>
                                </p:cTn>
                              </p:par>
                              <p:par>
                                <p:cTn id="34" presetID="22" presetClass="entr" presetSubtype="8" fill="hold" nodeType="with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wipe(left)">
                                      <p:cBhvr>
                                        <p:cTn id="36" dur="500"/>
                                        <p:tgtEl>
                                          <p:spTgt spid="8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wipe(down)">
                                      <p:cBhvr>
                                        <p:cTn id="39" dur="500"/>
                                        <p:tgtEl>
                                          <p:spTgt spid="8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wipe(down)">
                                      <p:cBhvr>
                                        <p:cTn id="42" dur="500"/>
                                        <p:tgtEl>
                                          <p:spTgt spid="8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wipe(down)">
                                      <p:cBhvr>
                                        <p:cTn id="45" dur="500"/>
                                        <p:tgtEl>
                                          <p:spTgt spid="8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90"/>
                                        </p:tgtEl>
                                        <p:attrNameLst>
                                          <p:attrName>style.visibility</p:attrName>
                                        </p:attrNameLst>
                                      </p:cBhvr>
                                      <p:to>
                                        <p:strVal val="visible"/>
                                      </p:to>
                                    </p:set>
                                    <p:anim calcmode="lin" valueType="num">
                                      <p:cBhvr additive="base">
                                        <p:cTn id="60" dur="500" fill="hold"/>
                                        <p:tgtEl>
                                          <p:spTgt spid="90"/>
                                        </p:tgtEl>
                                        <p:attrNameLst>
                                          <p:attrName>ppt_x</p:attrName>
                                        </p:attrNameLst>
                                      </p:cBhvr>
                                      <p:tavLst>
                                        <p:tav tm="0">
                                          <p:val>
                                            <p:strVal val="#ppt_x"/>
                                          </p:val>
                                        </p:tav>
                                        <p:tav tm="100000">
                                          <p:val>
                                            <p:strVal val="#ppt_x"/>
                                          </p:val>
                                        </p:tav>
                                      </p:tavLst>
                                    </p:anim>
                                    <p:anim calcmode="lin" valueType="num">
                                      <p:cBhvr additive="base">
                                        <p:cTn id="61"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7" grpId="0"/>
      <p:bldP spid="84" grpId="0"/>
      <p:bldP spid="85" grpId="0"/>
      <p:bldP spid="86"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30A6420E-5B7C-4E5D-BC1C-3BC0BB094D49}"/>
              </a:ext>
            </a:extLst>
          </p:cNvPr>
          <p:cNvGrpSpPr>
            <a:grpSpLocks/>
          </p:cNvGrpSpPr>
          <p:nvPr/>
        </p:nvGrpSpPr>
        <p:grpSpPr bwMode="auto">
          <a:xfrm>
            <a:off x="8352367" y="3045884"/>
            <a:ext cx="2400300" cy="3166533"/>
            <a:chOff x="5508104" y="2427734"/>
            <a:chExt cx="1800200" cy="2376264"/>
          </a:xfrm>
        </p:grpSpPr>
        <p:cxnSp>
          <p:nvCxnSpPr>
            <p:cNvPr id="8" name="直接连接符 7">
              <a:extLst>
                <a:ext uri="{FF2B5EF4-FFF2-40B4-BE49-F238E27FC236}">
                  <a16:creationId xmlns:a16="http://schemas.microsoft.com/office/drawing/2014/main" id="{6FB0ECF2-9746-43CD-88A0-6C5FA0B7F068}"/>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8CD7A60-4651-4726-AA4F-2F94F9DC8E05}"/>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51C4DE5-5911-43DC-AA93-8B9D00EFF86F}"/>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4862BBDF-62F6-4C65-AE15-C2A7E0645189}"/>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20141098-EF7C-4609-BFB7-1DD83C767F43}"/>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AAAF7385-3F02-4BD8-9D7A-80AC588C6B38}"/>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FF473542-725E-405A-94E2-11A4C1E8B490}"/>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TextBox 2">
            <a:extLst>
              <a:ext uri="{FF2B5EF4-FFF2-40B4-BE49-F238E27FC236}">
                <a16:creationId xmlns:a16="http://schemas.microsoft.com/office/drawing/2014/main" id="{FF2AAEDE-152D-4BED-AA4E-26FC564FD96C}"/>
              </a:ext>
            </a:extLst>
          </p:cNvPr>
          <p:cNvSpPr txBox="1"/>
          <p:nvPr/>
        </p:nvSpPr>
        <p:spPr>
          <a:xfrm>
            <a:off x="8401051" y="2309285"/>
            <a:ext cx="2135716"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一端开口</a:t>
            </a:r>
          </a:p>
        </p:txBody>
      </p:sp>
      <p:sp>
        <p:nvSpPr>
          <p:cNvPr id="27" name="TextBox 2">
            <a:extLst>
              <a:ext uri="{FF2B5EF4-FFF2-40B4-BE49-F238E27FC236}">
                <a16:creationId xmlns:a16="http://schemas.microsoft.com/office/drawing/2014/main" id="{6EC3BF96-66A6-49CA-9BCC-C9E288250F62}"/>
              </a:ext>
            </a:extLst>
          </p:cNvPr>
          <p:cNvSpPr txBox="1"/>
          <p:nvPr/>
        </p:nvSpPr>
        <p:spPr>
          <a:xfrm>
            <a:off x="8401051" y="5566834"/>
            <a:ext cx="1799167"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一端封闭</a:t>
            </a:r>
          </a:p>
        </p:txBody>
      </p:sp>
      <p:sp>
        <p:nvSpPr>
          <p:cNvPr id="28" name="TextBox 2">
            <a:extLst>
              <a:ext uri="{FF2B5EF4-FFF2-40B4-BE49-F238E27FC236}">
                <a16:creationId xmlns:a16="http://schemas.microsoft.com/office/drawing/2014/main" id="{4271F8FB-B73B-4FE6-B5D8-7BF8248E6A93}"/>
              </a:ext>
            </a:extLst>
          </p:cNvPr>
          <p:cNvSpPr txBox="1">
            <a:spLocks noChangeArrowheads="1"/>
          </p:cNvSpPr>
          <p:nvPr/>
        </p:nvSpPr>
        <p:spPr bwMode="auto">
          <a:xfrm>
            <a:off x="9745134" y="230928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a:t>
            </a:r>
          </a:p>
        </p:txBody>
      </p:sp>
      <p:sp>
        <p:nvSpPr>
          <p:cNvPr id="29" name="TextBox 2">
            <a:extLst>
              <a:ext uri="{FF2B5EF4-FFF2-40B4-BE49-F238E27FC236}">
                <a16:creationId xmlns:a16="http://schemas.microsoft.com/office/drawing/2014/main" id="{8CDB73B3-8E3B-4B82-8A81-AAD4DE160D9E}"/>
              </a:ext>
            </a:extLst>
          </p:cNvPr>
          <p:cNvSpPr txBox="1">
            <a:spLocks noChangeArrowheads="1"/>
          </p:cNvSpPr>
          <p:nvPr/>
        </p:nvSpPr>
        <p:spPr bwMode="auto">
          <a:xfrm>
            <a:off x="9745134" y="5564718"/>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a:t>
            </a:r>
          </a:p>
        </p:txBody>
      </p:sp>
      <p:sp>
        <p:nvSpPr>
          <p:cNvPr id="21" name="文本框 20">
            <a:extLst>
              <a:ext uri="{FF2B5EF4-FFF2-40B4-BE49-F238E27FC236}">
                <a16:creationId xmlns:a16="http://schemas.microsoft.com/office/drawing/2014/main" id="{C8339525-6A09-4057-AC86-3D267B5B596A}"/>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Tree>
    <p:extLst>
      <p:ext uri="{BB962C8B-B14F-4D97-AF65-F5344CB8AC3E}">
        <p14:creationId xmlns:p14="http://schemas.microsoft.com/office/powerpoint/2010/main" val="2302634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dissolve">
                                      <p:cBhvr>
                                        <p:cTn id="38" dur="500"/>
                                        <p:tgtEl>
                                          <p:spTgt spid="1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grpId="1" nodeType="clickEffect">
                                  <p:stCondLst>
                                    <p:cond delay="0"/>
                                  </p:stCondLst>
                                  <p:childTnLst>
                                    <p:animEffect transition="out" filter="dissolve">
                                      <p:cBhvr>
                                        <p:cTn id="45" dur="500"/>
                                        <p:tgtEl>
                                          <p:spTgt spid="26"/>
                                        </p:tgtEl>
                                      </p:cBhvr>
                                    </p:animEffect>
                                    <p:set>
                                      <p:cBhvr>
                                        <p:cTn id="46" dur="1" fill="hold">
                                          <p:stCondLst>
                                            <p:cond delay="499"/>
                                          </p:stCondLst>
                                        </p:cTn>
                                        <p:tgtEl>
                                          <p:spTgt spid="26"/>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28"/>
                                        </p:tgtEl>
                                      </p:cBhvr>
                                    </p:animEffect>
                                    <p:set>
                                      <p:cBhvr>
                                        <p:cTn id="49" dur="1" fill="hold">
                                          <p:stCondLst>
                                            <p:cond delay="499"/>
                                          </p:stCondLst>
                                        </p:cTn>
                                        <p:tgtEl>
                                          <p:spTgt spid="28"/>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p:bldP spid="26" grpId="1"/>
      <p:bldP spid="27" grpId="0"/>
      <p:bldP spid="27" grpId="1"/>
      <p:bldP spid="28" grpId="0"/>
      <p:bldP spid="28" grpId="1"/>
      <p:bldP spid="29" grpId="0"/>
      <p:bldP spid="2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6" name="组合 14">
            <a:extLst>
              <a:ext uri="{FF2B5EF4-FFF2-40B4-BE49-F238E27FC236}">
                <a16:creationId xmlns:a16="http://schemas.microsoft.com/office/drawing/2014/main" id="{09F838EA-4747-4EC4-8DD1-38F0D794A9B5}"/>
              </a:ext>
            </a:extLst>
          </p:cNvPr>
          <p:cNvGrpSpPr>
            <a:grpSpLocks/>
          </p:cNvGrpSpPr>
          <p:nvPr/>
        </p:nvGrpSpPr>
        <p:grpSpPr bwMode="auto">
          <a:xfrm>
            <a:off x="8352367" y="3045884"/>
            <a:ext cx="2400300" cy="3166533"/>
            <a:chOff x="5508104" y="2427734"/>
            <a:chExt cx="1800200" cy="2376264"/>
          </a:xfrm>
        </p:grpSpPr>
        <p:cxnSp>
          <p:nvCxnSpPr>
            <p:cNvPr id="8" name="直接连接符 7">
              <a:extLst>
                <a:ext uri="{FF2B5EF4-FFF2-40B4-BE49-F238E27FC236}">
                  <a16:creationId xmlns:a16="http://schemas.microsoft.com/office/drawing/2014/main" id="{22032305-7793-4C39-B403-08F3CEEEBC9F}"/>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0FACD18-6A8A-4692-B822-9CFE6F2ECAE7}"/>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08D67BC-79DA-4DF2-B449-0C233A430985}"/>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8402E12F-8D6F-44F4-AD89-02469069B684}"/>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3E4426D4-6DE4-42EE-BBC7-AED41AFFC1E4}"/>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7392DEAC-7672-431F-A360-F3E618314054}"/>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9FD7E830-E435-4D4A-9160-970C9C606F69}"/>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矩形 25">
            <a:extLst>
              <a:ext uri="{FF2B5EF4-FFF2-40B4-BE49-F238E27FC236}">
                <a16:creationId xmlns:a16="http://schemas.microsoft.com/office/drawing/2014/main" id="{CF14A43B-2A7C-470F-83BC-328F31C00F6C}"/>
              </a:ext>
            </a:extLst>
          </p:cNvPr>
          <p:cNvSpPr/>
          <p:nvPr/>
        </p:nvSpPr>
        <p:spPr>
          <a:xfrm>
            <a:off x="8432801" y="2470151"/>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矩形 26">
            <a:extLst>
              <a:ext uri="{FF2B5EF4-FFF2-40B4-BE49-F238E27FC236}">
                <a16:creationId xmlns:a16="http://schemas.microsoft.com/office/drawing/2014/main" id="{03BC5ACA-AB96-46AA-8500-66B437C95115}"/>
              </a:ext>
            </a:extLst>
          </p:cNvPr>
          <p:cNvSpPr/>
          <p:nvPr/>
        </p:nvSpPr>
        <p:spPr>
          <a:xfrm>
            <a:off x="8432801" y="2470151"/>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矩形 27">
            <a:extLst>
              <a:ext uri="{FF2B5EF4-FFF2-40B4-BE49-F238E27FC236}">
                <a16:creationId xmlns:a16="http://schemas.microsoft.com/office/drawing/2014/main" id="{A79B5FD4-6731-40B6-BBC2-CED16CB0B166}"/>
              </a:ext>
            </a:extLst>
          </p:cNvPr>
          <p:cNvSpPr/>
          <p:nvPr/>
        </p:nvSpPr>
        <p:spPr>
          <a:xfrm>
            <a:off x="8432801" y="2470151"/>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矩形 28">
            <a:extLst>
              <a:ext uri="{FF2B5EF4-FFF2-40B4-BE49-F238E27FC236}">
                <a16:creationId xmlns:a16="http://schemas.microsoft.com/office/drawing/2014/main" id="{C554CF0E-C99F-4A9C-BFF8-726627564292}"/>
              </a:ext>
            </a:extLst>
          </p:cNvPr>
          <p:cNvSpPr/>
          <p:nvPr/>
        </p:nvSpPr>
        <p:spPr>
          <a:xfrm>
            <a:off x="8432801" y="24638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 name="组合 3">
            <a:extLst>
              <a:ext uri="{FF2B5EF4-FFF2-40B4-BE49-F238E27FC236}">
                <a16:creationId xmlns:a16="http://schemas.microsoft.com/office/drawing/2014/main" id="{96D2BAFD-095B-4EB2-B8A1-A2A56D0BD7BE}"/>
              </a:ext>
            </a:extLst>
          </p:cNvPr>
          <p:cNvGrpSpPr>
            <a:grpSpLocks/>
          </p:cNvGrpSpPr>
          <p:nvPr/>
        </p:nvGrpSpPr>
        <p:grpSpPr bwMode="auto">
          <a:xfrm>
            <a:off x="6292851" y="3799415"/>
            <a:ext cx="2048933" cy="537633"/>
            <a:chOff x="4787680" y="2833886"/>
            <a:chExt cx="1537128" cy="403091"/>
          </a:xfrm>
        </p:grpSpPr>
        <p:sp>
          <p:nvSpPr>
            <p:cNvPr id="2" name="右箭头 1">
              <a:extLst>
                <a:ext uri="{FF2B5EF4-FFF2-40B4-BE49-F238E27FC236}">
                  <a16:creationId xmlns:a16="http://schemas.microsoft.com/office/drawing/2014/main" id="{846D3424-7264-4D57-9EBB-066646BDDEAF}"/>
                </a:ext>
              </a:extLst>
            </p:cNvPr>
            <p:cNvSpPr/>
            <p:nvPr/>
          </p:nvSpPr>
          <p:spPr>
            <a:xfrm>
              <a:off x="5821430" y="3011627"/>
              <a:ext cx="503378" cy="225350"/>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5011" name="TextBox 2">
              <a:extLst>
                <a:ext uri="{FF2B5EF4-FFF2-40B4-BE49-F238E27FC236}">
                  <a16:creationId xmlns:a16="http://schemas.microsoft.com/office/drawing/2014/main" id="{C22B1CB3-7945-4995-B6F2-81C47B968847}"/>
                </a:ext>
              </a:extLst>
            </p:cNvPr>
            <p:cNvSpPr txBox="1">
              <a:spLocks noChangeArrowheads="1"/>
            </p:cNvSpPr>
            <p:nvPr/>
          </p:nvSpPr>
          <p:spPr bwMode="auto">
            <a:xfrm>
              <a:off x="4787680" y="2833886"/>
              <a:ext cx="1133334" cy="38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grpSp>
        <p:nvGrpSpPr>
          <p:cNvPr id="5" name="组合 4">
            <a:extLst>
              <a:ext uri="{FF2B5EF4-FFF2-40B4-BE49-F238E27FC236}">
                <a16:creationId xmlns:a16="http://schemas.microsoft.com/office/drawing/2014/main" id="{EA0CB469-E1A1-4254-9905-CC3129D96003}"/>
              </a:ext>
            </a:extLst>
          </p:cNvPr>
          <p:cNvGrpSpPr>
            <a:grpSpLocks/>
          </p:cNvGrpSpPr>
          <p:nvPr/>
        </p:nvGrpSpPr>
        <p:grpSpPr bwMode="auto">
          <a:xfrm>
            <a:off x="6288618" y="5545673"/>
            <a:ext cx="2053167" cy="529168"/>
            <a:chOff x="4784595" y="4144735"/>
            <a:chExt cx="1540213" cy="395611"/>
          </a:xfrm>
        </p:grpSpPr>
        <p:sp>
          <p:nvSpPr>
            <p:cNvPr id="85008" name="TextBox 2">
              <a:extLst>
                <a:ext uri="{FF2B5EF4-FFF2-40B4-BE49-F238E27FC236}">
                  <a16:creationId xmlns:a16="http://schemas.microsoft.com/office/drawing/2014/main" id="{8EAAB572-B438-4DEE-9587-4487809E4DCB}"/>
                </a:ext>
              </a:extLst>
            </p:cNvPr>
            <p:cNvSpPr txBox="1">
              <a:spLocks noChangeArrowheads="1"/>
            </p:cNvSpPr>
            <p:nvPr/>
          </p:nvSpPr>
          <p:spPr bwMode="auto">
            <a:xfrm>
              <a:off x="4784595" y="4144735"/>
              <a:ext cx="1133334" cy="38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栈底元素</a:t>
              </a:r>
            </a:p>
          </p:txBody>
        </p:sp>
        <p:sp>
          <p:nvSpPr>
            <p:cNvPr id="33" name="右箭头 32">
              <a:extLst>
                <a:ext uri="{FF2B5EF4-FFF2-40B4-BE49-F238E27FC236}">
                  <a16:creationId xmlns:a16="http://schemas.microsoft.com/office/drawing/2014/main" id="{0F960203-F97E-448D-8FED-D54142FEA6F7}"/>
                </a:ext>
              </a:extLst>
            </p:cNvPr>
            <p:cNvSpPr/>
            <p:nvPr/>
          </p:nvSpPr>
          <p:spPr>
            <a:xfrm>
              <a:off x="5821460" y="4314057"/>
              <a:ext cx="503348" cy="226289"/>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34" name="TextBox 2">
            <a:extLst>
              <a:ext uri="{FF2B5EF4-FFF2-40B4-BE49-F238E27FC236}">
                <a16:creationId xmlns:a16="http://schemas.microsoft.com/office/drawing/2014/main" id="{A7D8F26E-770A-459A-8EC6-C4E30FFE2718}"/>
              </a:ext>
            </a:extLst>
          </p:cNvPr>
          <p:cNvSpPr txBox="1"/>
          <p:nvPr/>
        </p:nvSpPr>
        <p:spPr>
          <a:xfrm>
            <a:off x="3119968" y="2345267"/>
            <a:ext cx="5312833"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数据进入栈模型的过程称为：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压</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进栈</a:t>
            </a:r>
          </a:p>
        </p:txBody>
      </p:sp>
      <p:sp>
        <p:nvSpPr>
          <p:cNvPr id="25" name="文本框 24">
            <a:extLst>
              <a:ext uri="{FF2B5EF4-FFF2-40B4-BE49-F238E27FC236}">
                <a16:creationId xmlns:a16="http://schemas.microsoft.com/office/drawing/2014/main" id="{AEA3EBE7-76BE-405B-B49A-C2CBC515C446}"/>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Tree>
    <p:extLst>
      <p:ext uri="{BB962C8B-B14F-4D97-AF65-F5344CB8AC3E}">
        <p14:creationId xmlns:p14="http://schemas.microsoft.com/office/powerpoint/2010/main" val="1731186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par>
                          <p:cTn id="17" fill="hold" nodeType="afterGroup">
                            <p:stCondLst>
                              <p:cond delay="1000"/>
                            </p:stCondLst>
                            <p:childTnLst>
                              <p:par>
                                <p:cTn id="18" presetID="42" presetClass="path" presetSubtype="0" accel="50000" decel="50000" fill="hold" grpId="1" nodeType="afterEffect">
                                  <p:stCondLst>
                                    <p:cond delay="0"/>
                                  </p:stCondLst>
                                  <p:childTnLst>
                                    <p:animMotion origin="layout" path="M -1.38889E-6 -1.7284E-6 L -1.38889E-6 0.46451 " pathEditMode="relative" rAng="0" ptsTypes="AA">
                                      <p:cBhvr>
                                        <p:cTn id="19" dur="1250" fill="hold"/>
                                        <p:tgtEl>
                                          <p:spTgt spid="26"/>
                                        </p:tgtEl>
                                        <p:attrNameLst>
                                          <p:attrName>ppt_x</p:attrName>
                                          <p:attrName>ppt_y</p:attrName>
                                        </p:attrNameLst>
                                      </p:cBhvr>
                                      <p:rCtr x="0" y="23210"/>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xit" presetSubtype="0" fill="hold" grpId="0" nodeType="clickEffect">
                                  <p:stCondLst>
                                    <p:cond delay="0"/>
                                  </p:stCondLst>
                                  <p:childTnLst>
                                    <p:animEffect transition="out" filter="dissolve">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childTnLst>
                          </p:cTn>
                        </p:par>
                        <p:par>
                          <p:cTn id="29" fill="hold" nodeType="afterGroup">
                            <p:stCondLst>
                              <p:cond delay="1000"/>
                            </p:stCondLst>
                            <p:childTnLst>
                              <p:par>
                                <p:cTn id="30" presetID="42" presetClass="path" presetSubtype="0" accel="50000" decel="50000" fill="hold" grpId="1" nodeType="afterEffect">
                                  <p:stCondLst>
                                    <p:cond delay="0"/>
                                  </p:stCondLst>
                                  <p:childTnLst>
                                    <p:animMotion origin="layout" path="M -1.38889E-6 -1.7284E-6 L -1.38889E-6 0.38272 " pathEditMode="relative" rAng="0" ptsTypes="AA">
                                      <p:cBhvr>
                                        <p:cTn id="31" dur="1000" fill="hold"/>
                                        <p:tgtEl>
                                          <p:spTgt spid="27"/>
                                        </p:tgtEl>
                                        <p:attrNameLst>
                                          <p:attrName>ppt_x</p:attrName>
                                          <p:attrName>ppt_y</p:attrName>
                                        </p:attrNameLst>
                                      </p:cBhvr>
                                      <p:rCtr x="0" y="19136"/>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par>
                          <p:cTn id="41" fill="hold" nodeType="afterGroup">
                            <p:stCondLst>
                              <p:cond delay="1000"/>
                            </p:stCondLst>
                            <p:childTnLst>
                              <p:par>
                                <p:cTn id="42" presetID="42" presetClass="path" presetSubtype="0" accel="50000" decel="50000" fill="hold" grpId="1" nodeType="afterEffect">
                                  <p:stCondLst>
                                    <p:cond delay="0"/>
                                  </p:stCondLst>
                                  <p:childTnLst>
                                    <p:animMotion origin="layout" path="M -1.38889E-6 -1.7284E-6 L -1.38889E-6 0.30124 " pathEditMode="relative" rAng="0" ptsTypes="AA">
                                      <p:cBhvr>
                                        <p:cTn id="43" dur="1000" fill="hold"/>
                                        <p:tgtEl>
                                          <p:spTgt spid="28"/>
                                        </p:tgtEl>
                                        <p:attrNameLst>
                                          <p:attrName>ppt_x</p:attrName>
                                          <p:attrName>ppt_y</p:attrName>
                                        </p:attrNameLst>
                                      </p:cBhvr>
                                      <p:rCtr x="0" y="15062"/>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xit" presetSubtype="0" fill="hold" grpId="0" nodeType="clickEffect">
                                  <p:stCondLst>
                                    <p:cond delay="0"/>
                                  </p:stCondLst>
                                  <p:childTnLst>
                                    <p:animEffect transition="out" filter="dissolv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childTnLst>
                          </p:cTn>
                        </p:par>
                        <p:par>
                          <p:cTn id="53" fill="hold" nodeType="afterGroup">
                            <p:stCondLst>
                              <p:cond delay="1000"/>
                            </p:stCondLst>
                            <p:childTnLst>
                              <p:par>
                                <p:cTn id="54" presetID="42" presetClass="path" presetSubtype="0" accel="50000" decel="50000" fill="hold" grpId="1" nodeType="afterEffect">
                                  <p:stCondLst>
                                    <p:cond delay="0"/>
                                  </p:stCondLst>
                                  <p:childTnLst>
                                    <p:animMotion origin="layout" path="M -1.38889E-6 4.19753E-6 L -1.38889E-6 0.22067 " pathEditMode="relative" rAng="0" ptsTypes="AA">
                                      <p:cBhvr>
                                        <p:cTn id="55" dur="750" fill="hold"/>
                                        <p:tgtEl>
                                          <p:spTgt spid="29"/>
                                        </p:tgtEl>
                                        <p:attrNameLst>
                                          <p:attrName>ppt_x</p:attrName>
                                          <p:attrName>ppt_y</p:attrName>
                                        </p:attrNameLst>
                                      </p:cBhvr>
                                      <p:rCtr x="0" y="11019"/>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left)">
                                      <p:cBhvr>
                                        <p:cTn id="60" dur="500"/>
                                        <p:tgtEl>
                                          <p:spTgt spid="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ipe(left)">
                                      <p:cBhvr>
                                        <p:cTn id="6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animBg="1"/>
      <p:bldP spid="26" grpId="1" animBg="1"/>
      <p:bldP spid="27" grpId="0" animBg="1"/>
      <p:bldP spid="27" grpId="1" animBg="1"/>
      <p:bldP spid="28" grpId="0" animBg="1"/>
      <p:bldP spid="28" grpId="1" animBg="1"/>
      <p:bldP spid="29" grpId="0" animBg="1"/>
      <p:bldP spid="29" grpId="1" animBg="1"/>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4" name="组合 14">
            <a:extLst>
              <a:ext uri="{FF2B5EF4-FFF2-40B4-BE49-F238E27FC236}">
                <a16:creationId xmlns:a16="http://schemas.microsoft.com/office/drawing/2014/main" id="{4006BBE0-DCFB-40FA-A033-986341C8A8C4}"/>
              </a:ext>
            </a:extLst>
          </p:cNvPr>
          <p:cNvGrpSpPr>
            <a:grpSpLocks/>
          </p:cNvGrpSpPr>
          <p:nvPr/>
        </p:nvGrpSpPr>
        <p:grpSpPr bwMode="auto">
          <a:xfrm>
            <a:off x="8352367" y="3045884"/>
            <a:ext cx="2400300" cy="3166533"/>
            <a:chOff x="5508104" y="2427734"/>
            <a:chExt cx="1800200" cy="2376264"/>
          </a:xfrm>
        </p:grpSpPr>
        <p:cxnSp>
          <p:nvCxnSpPr>
            <p:cNvPr id="8" name="直接连接符 7">
              <a:extLst>
                <a:ext uri="{FF2B5EF4-FFF2-40B4-BE49-F238E27FC236}">
                  <a16:creationId xmlns:a16="http://schemas.microsoft.com/office/drawing/2014/main" id="{2972922D-8A18-42C0-BE93-1638630DC9B1}"/>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0C1FD4E-FBD9-4C6B-80AA-DF6881B7764C}"/>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A291E4E-DD85-4B25-BB29-13AF98590DAD}"/>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C1E0C77E-D6DF-4B35-8E7C-17197EFC6664}"/>
              </a:ext>
            </a:extLst>
          </p:cNvPr>
          <p:cNvGrpSpPr>
            <a:grpSpLocks/>
          </p:cNvGrpSpPr>
          <p:nvPr/>
        </p:nvGrpSpPr>
        <p:grpSpPr bwMode="auto">
          <a:xfrm>
            <a:off x="6292851" y="3799415"/>
            <a:ext cx="2048933" cy="537633"/>
            <a:chOff x="4787680" y="2833886"/>
            <a:chExt cx="1537128" cy="403091"/>
          </a:xfrm>
        </p:grpSpPr>
        <p:sp>
          <p:nvSpPr>
            <p:cNvPr id="2" name="右箭头 1">
              <a:extLst>
                <a:ext uri="{FF2B5EF4-FFF2-40B4-BE49-F238E27FC236}">
                  <a16:creationId xmlns:a16="http://schemas.microsoft.com/office/drawing/2014/main" id="{66D3459D-F1B9-4549-A6AD-F147725F7C41}"/>
                </a:ext>
              </a:extLst>
            </p:cNvPr>
            <p:cNvSpPr/>
            <p:nvPr/>
          </p:nvSpPr>
          <p:spPr>
            <a:xfrm>
              <a:off x="5821430" y="3011627"/>
              <a:ext cx="503378" cy="225350"/>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7059" name="TextBox 2">
              <a:extLst>
                <a:ext uri="{FF2B5EF4-FFF2-40B4-BE49-F238E27FC236}">
                  <a16:creationId xmlns:a16="http://schemas.microsoft.com/office/drawing/2014/main" id="{54A516FA-511B-41BB-A862-22C9DE2EED5B}"/>
                </a:ext>
              </a:extLst>
            </p:cNvPr>
            <p:cNvSpPr txBox="1">
              <a:spLocks noChangeArrowheads="1"/>
            </p:cNvSpPr>
            <p:nvPr/>
          </p:nvSpPr>
          <p:spPr bwMode="auto">
            <a:xfrm>
              <a:off x="4787680" y="2833886"/>
              <a:ext cx="1133334" cy="38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grpSp>
        <p:nvGrpSpPr>
          <p:cNvPr id="5" name="组合 4">
            <a:extLst>
              <a:ext uri="{FF2B5EF4-FFF2-40B4-BE49-F238E27FC236}">
                <a16:creationId xmlns:a16="http://schemas.microsoft.com/office/drawing/2014/main" id="{30DD49D8-85B6-4730-9B57-1BD0CA86F993}"/>
              </a:ext>
            </a:extLst>
          </p:cNvPr>
          <p:cNvGrpSpPr>
            <a:grpSpLocks/>
          </p:cNvGrpSpPr>
          <p:nvPr/>
        </p:nvGrpSpPr>
        <p:grpSpPr bwMode="auto">
          <a:xfrm>
            <a:off x="6288618" y="5545673"/>
            <a:ext cx="2053167" cy="529168"/>
            <a:chOff x="4784595" y="4144735"/>
            <a:chExt cx="1540213" cy="395611"/>
          </a:xfrm>
        </p:grpSpPr>
        <p:sp>
          <p:nvSpPr>
            <p:cNvPr id="87056" name="TextBox 2">
              <a:extLst>
                <a:ext uri="{FF2B5EF4-FFF2-40B4-BE49-F238E27FC236}">
                  <a16:creationId xmlns:a16="http://schemas.microsoft.com/office/drawing/2014/main" id="{1ED5030E-2428-4E82-9612-C636275FBB6D}"/>
                </a:ext>
              </a:extLst>
            </p:cNvPr>
            <p:cNvSpPr txBox="1">
              <a:spLocks noChangeArrowheads="1"/>
            </p:cNvSpPr>
            <p:nvPr/>
          </p:nvSpPr>
          <p:spPr bwMode="auto">
            <a:xfrm>
              <a:off x="4784595" y="4144735"/>
              <a:ext cx="1133334" cy="38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栈底元素</a:t>
              </a:r>
            </a:p>
          </p:txBody>
        </p:sp>
        <p:sp>
          <p:nvSpPr>
            <p:cNvPr id="33" name="右箭头 32">
              <a:extLst>
                <a:ext uri="{FF2B5EF4-FFF2-40B4-BE49-F238E27FC236}">
                  <a16:creationId xmlns:a16="http://schemas.microsoft.com/office/drawing/2014/main" id="{5995B17B-656F-49B0-8965-9B89C202A7E6}"/>
                </a:ext>
              </a:extLst>
            </p:cNvPr>
            <p:cNvSpPr/>
            <p:nvPr/>
          </p:nvSpPr>
          <p:spPr>
            <a:xfrm>
              <a:off x="5821460" y="4314057"/>
              <a:ext cx="503348" cy="226289"/>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34" name="TextBox 2">
            <a:extLst>
              <a:ext uri="{FF2B5EF4-FFF2-40B4-BE49-F238E27FC236}">
                <a16:creationId xmlns:a16="http://schemas.microsoft.com/office/drawing/2014/main" id="{7D066B14-05AD-403C-A958-6AD0DFF94A34}"/>
              </a:ext>
            </a:extLst>
          </p:cNvPr>
          <p:cNvSpPr txBox="1"/>
          <p:nvPr/>
        </p:nvSpPr>
        <p:spPr>
          <a:xfrm>
            <a:off x="3119967" y="2345267"/>
            <a:ext cx="5471584"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数据进入栈模型的过程称为：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压</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进栈</a:t>
            </a:r>
          </a:p>
        </p:txBody>
      </p:sp>
      <p:sp>
        <p:nvSpPr>
          <p:cNvPr id="23" name="矩形 22">
            <a:extLst>
              <a:ext uri="{FF2B5EF4-FFF2-40B4-BE49-F238E27FC236}">
                <a16:creationId xmlns:a16="http://schemas.microsoft.com/office/drawing/2014/main" id="{3AD7E2A0-4EB0-4BCE-80C6-45CD470A8826}"/>
              </a:ext>
            </a:extLst>
          </p:cNvPr>
          <p:cNvSpPr/>
          <p:nvPr/>
        </p:nvSpPr>
        <p:spPr>
          <a:xfrm>
            <a:off x="8432801" y="56557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矩形 23">
            <a:extLst>
              <a:ext uri="{FF2B5EF4-FFF2-40B4-BE49-F238E27FC236}">
                <a16:creationId xmlns:a16="http://schemas.microsoft.com/office/drawing/2014/main" id="{ADBC187F-1C64-4547-AB92-AEEACF25C582}"/>
              </a:ext>
            </a:extLst>
          </p:cNvPr>
          <p:cNvSpPr/>
          <p:nvPr/>
        </p:nvSpPr>
        <p:spPr>
          <a:xfrm>
            <a:off x="8432801" y="50969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矩形 24">
            <a:extLst>
              <a:ext uri="{FF2B5EF4-FFF2-40B4-BE49-F238E27FC236}">
                <a16:creationId xmlns:a16="http://schemas.microsoft.com/office/drawing/2014/main" id="{68456539-A697-491C-A0DD-BCB43D897B3D}"/>
              </a:ext>
            </a:extLst>
          </p:cNvPr>
          <p:cNvSpPr/>
          <p:nvPr/>
        </p:nvSpPr>
        <p:spPr>
          <a:xfrm>
            <a:off x="8432801" y="4536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D8A31F57-BD19-4BD9-9B1D-885A649EECCD}"/>
              </a:ext>
            </a:extLst>
          </p:cNvPr>
          <p:cNvSpPr/>
          <p:nvPr/>
        </p:nvSpPr>
        <p:spPr>
          <a:xfrm>
            <a:off x="8432801" y="3977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TextBox 2">
            <a:extLst>
              <a:ext uri="{FF2B5EF4-FFF2-40B4-BE49-F238E27FC236}">
                <a16:creationId xmlns:a16="http://schemas.microsoft.com/office/drawing/2014/main" id="{D23F9557-416C-4F59-B9F6-AA326E6FA3A7}"/>
              </a:ext>
            </a:extLst>
          </p:cNvPr>
          <p:cNvSpPr txBox="1"/>
          <p:nvPr/>
        </p:nvSpPr>
        <p:spPr>
          <a:xfrm>
            <a:off x="3130552" y="2810934"/>
            <a:ext cx="5541433"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数据离开栈模型的过程称为：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弹</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出栈</a:t>
            </a:r>
          </a:p>
        </p:txBody>
      </p:sp>
      <p:grpSp>
        <p:nvGrpSpPr>
          <p:cNvPr id="36" name="组合 35">
            <a:extLst>
              <a:ext uri="{FF2B5EF4-FFF2-40B4-BE49-F238E27FC236}">
                <a16:creationId xmlns:a16="http://schemas.microsoft.com/office/drawing/2014/main" id="{C709BC55-9C1D-45EF-932C-BC38A343FBAC}"/>
              </a:ext>
            </a:extLst>
          </p:cNvPr>
          <p:cNvGrpSpPr>
            <a:grpSpLocks/>
          </p:cNvGrpSpPr>
          <p:nvPr/>
        </p:nvGrpSpPr>
        <p:grpSpPr bwMode="auto">
          <a:xfrm>
            <a:off x="6292851" y="3799413"/>
            <a:ext cx="2048933" cy="537632"/>
            <a:chOff x="4787680" y="2833886"/>
            <a:chExt cx="1537128" cy="403331"/>
          </a:xfrm>
        </p:grpSpPr>
        <p:sp>
          <p:nvSpPr>
            <p:cNvPr id="37" name="右箭头 36">
              <a:extLst>
                <a:ext uri="{FF2B5EF4-FFF2-40B4-BE49-F238E27FC236}">
                  <a16:creationId xmlns:a16="http://schemas.microsoft.com/office/drawing/2014/main" id="{C020C943-2EDD-4221-868A-5D0B87B55EE5}"/>
                </a:ext>
              </a:extLst>
            </p:cNvPr>
            <p:cNvSpPr/>
            <p:nvPr/>
          </p:nvSpPr>
          <p:spPr>
            <a:xfrm>
              <a:off x="5821430" y="3011733"/>
              <a:ext cx="503378" cy="225484"/>
            </a:xfrm>
            <a:prstGeom prst="rightArrow">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7055" name="TextBox 2">
              <a:extLst>
                <a:ext uri="{FF2B5EF4-FFF2-40B4-BE49-F238E27FC236}">
                  <a16:creationId xmlns:a16="http://schemas.microsoft.com/office/drawing/2014/main" id="{276FB810-E2B2-47A6-B116-3E14ECBD72D5}"/>
                </a:ext>
              </a:extLst>
            </p:cNvPr>
            <p:cNvSpPr txBox="1">
              <a:spLocks noChangeArrowheads="1"/>
            </p:cNvSpPr>
            <p:nvPr/>
          </p:nvSpPr>
          <p:spPr bwMode="auto">
            <a:xfrm>
              <a:off x="4787680" y="2833886"/>
              <a:ext cx="1133334" cy="3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sp>
        <p:nvSpPr>
          <p:cNvPr id="31" name="文本框 30">
            <a:extLst>
              <a:ext uri="{FF2B5EF4-FFF2-40B4-BE49-F238E27FC236}">
                <a16:creationId xmlns:a16="http://schemas.microsoft.com/office/drawing/2014/main" id="{8D0288A7-7A72-4C0A-8397-1A72FDAC38F2}"/>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Tree>
    <p:extLst>
      <p:ext uri="{BB962C8B-B14F-4D97-AF65-F5344CB8AC3E}">
        <p14:creationId xmlns:p14="http://schemas.microsoft.com/office/powerpoint/2010/main" val="1926844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5"/>
                                        </p:tgtEl>
                                      </p:cBhvr>
                                    </p:animEffect>
                                    <p:animScale>
                                      <p:cBhvr>
                                        <p:cTn id="16" dur="250" autoRev="1" fill="hold"/>
                                        <p:tgtEl>
                                          <p:spTgt spid="5"/>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64" presetClass="path" presetSubtype="0" accel="50000" decel="50000" fill="hold" grpId="0" nodeType="clickEffect">
                                  <p:stCondLst>
                                    <p:cond delay="0"/>
                                  </p:stCondLst>
                                  <p:childTnLst>
                                    <p:animMotion origin="layout" path="M -1.38889E-6 -4.81481E-6 L -1.38889E-6 -0.3108 " pathEditMode="relative" rAng="0" ptsTypes="AA">
                                      <p:cBhvr>
                                        <p:cTn id="25" dur="750" fill="hold"/>
                                        <p:tgtEl>
                                          <p:spTgt spid="30"/>
                                        </p:tgtEl>
                                        <p:attrNameLst>
                                          <p:attrName>ppt_x</p:attrName>
                                          <p:attrName>ppt_y</p:attrName>
                                        </p:attrNameLst>
                                      </p:cBhvr>
                                      <p:rCtr x="0" y="-15556"/>
                                    </p:animMotion>
                                  </p:childTnLst>
                                </p:cTn>
                              </p:par>
                              <p:par>
                                <p:cTn id="26" presetID="10" presetClass="exit" presetSubtype="0" fill="hold" grpId="1" nodeType="withEffect">
                                  <p:stCondLst>
                                    <p:cond delay="0"/>
                                  </p:stCondLst>
                                  <p:childTnLst>
                                    <p:animEffect transition="out" filter="fade">
                                      <p:cBhvr>
                                        <p:cTn id="27" dur="1500"/>
                                        <p:tgtEl>
                                          <p:spTgt spid="30"/>
                                        </p:tgtEl>
                                      </p:cBhvr>
                                    </p:animEffect>
                                    <p:set>
                                      <p:cBhvr>
                                        <p:cTn id="28" dur="1" fill="hold">
                                          <p:stCondLst>
                                            <p:cond delay="1499"/>
                                          </p:stCondLst>
                                        </p:cTn>
                                        <p:tgtEl>
                                          <p:spTgt spid="3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64" presetClass="path" presetSubtype="0" accel="50000" decel="50000" fill="hold" grpId="0" nodeType="clickEffect">
                                  <p:stCondLst>
                                    <p:cond delay="0"/>
                                  </p:stCondLst>
                                  <p:childTnLst>
                                    <p:animMotion origin="layout" path="M -1.38889E-6 3.7037E-6 L -1.38889E-6 -0.39229 " pathEditMode="relative" rAng="0" ptsTypes="AA">
                                      <p:cBhvr>
                                        <p:cTn id="32" dur="750" fill="hold"/>
                                        <p:tgtEl>
                                          <p:spTgt spid="25"/>
                                        </p:tgtEl>
                                        <p:attrNameLst>
                                          <p:attrName>ppt_x</p:attrName>
                                          <p:attrName>ppt_y</p:attrName>
                                        </p:attrNameLst>
                                      </p:cBhvr>
                                      <p:rCtr x="0" y="-19630"/>
                                    </p:animMotion>
                                  </p:childTnLst>
                                </p:cTn>
                              </p:par>
                              <p:par>
                                <p:cTn id="33" presetID="10" presetClass="exit" presetSubtype="0" fill="hold" grpId="1" nodeType="withEffect">
                                  <p:stCondLst>
                                    <p:cond delay="0"/>
                                  </p:stCondLst>
                                  <p:childTnLst>
                                    <p:animEffect transition="out" filter="fade">
                                      <p:cBhvr>
                                        <p:cTn id="34" dur="1500"/>
                                        <p:tgtEl>
                                          <p:spTgt spid="25"/>
                                        </p:tgtEl>
                                      </p:cBhvr>
                                    </p:animEffect>
                                    <p:set>
                                      <p:cBhvr>
                                        <p:cTn id="35" dur="1" fill="hold">
                                          <p:stCondLst>
                                            <p:cond delay="1499"/>
                                          </p:stCondLst>
                                        </p:cTn>
                                        <p:tgtEl>
                                          <p:spTgt spid="25"/>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64" presetClass="path" presetSubtype="0" accel="50000" decel="50000" fill="hold" grpId="0" nodeType="clickEffect">
                                  <p:stCondLst>
                                    <p:cond delay="0"/>
                                  </p:stCondLst>
                                  <p:childTnLst>
                                    <p:animMotion origin="layout" path="M -1.38889E-6 3.58025E-6 L -1.38889E-6 -0.47408 " pathEditMode="relative" rAng="0" ptsTypes="AA">
                                      <p:cBhvr>
                                        <p:cTn id="39" dur="1000" fill="hold"/>
                                        <p:tgtEl>
                                          <p:spTgt spid="24"/>
                                        </p:tgtEl>
                                        <p:attrNameLst>
                                          <p:attrName>ppt_x</p:attrName>
                                          <p:attrName>ppt_y</p:attrName>
                                        </p:attrNameLst>
                                      </p:cBhvr>
                                      <p:rCtr x="0" y="-23704"/>
                                    </p:animMotion>
                                  </p:childTnLst>
                                </p:cTn>
                              </p:par>
                              <p:par>
                                <p:cTn id="40" presetID="10" presetClass="exit" presetSubtype="0" fill="hold" grpId="1" nodeType="withEffect">
                                  <p:stCondLst>
                                    <p:cond delay="0"/>
                                  </p:stCondLst>
                                  <p:childTnLst>
                                    <p:animEffect transition="out" filter="fade">
                                      <p:cBhvr>
                                        <p:cTn id="41" dur="1500"/>
                                        <p:tgtEl>
                                          <p:spTgt spid="24"/>
                                        </p:tgtEl>
                                      </p:cBhvr>
                                    </p:animEffect>
                                    <p:set>
                                      <p:cBhvr>
                                        <p:cTn id="42" dur="1" fill="hold">
                                          <p:stCondLst>
                                            <p:cond delay="1499"/>
                                          </p:stCondLst>
                                        </p:cTn>
                                        <p:tgtEl>
                                          <p:spTgt spid="2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64" presetClass="path" presetSubtype="0" accel="50000" decel="50000" fill="hold" grpId="0" nodeType="clickEffect">
                                  <p:stCondLst>
                                    <p:cond delay="0"/>
                                  </p:stCondLst>
                                  <p:childTnLst>
                                    <p:animMotion origin="layout" path="M -1.38889E-6 2.09877E-6 L -1.38889E-6 -0.55556 " pathEditMode="relative" rAng="0" ptsTypes="AA">
                                      <p:cBhvr>
                                        <p:cTn id="46" dur="1250" fill="hold"/>
                                        <p:tgtEl>
                                          <p:spTgt spid="23"/>
                                        </p:tgtEl>
                                        <p:attrNameLst>
                                          <p:attrName>ppt_x</p:attrName>
                                          <p:attrName>ppt_y</p:attrName>
                                        </p:attrNameLst>
                                      </p:cBhvr>
                                      <p:rCtr x="0" y="-27778"/>
                                    </p:animMotion>
                                  </p:childTnLst>
                                </p:cTn>
                              </p:par>
                              <p:par>
                                <p:cTn id="47" presetID="10" presetClass="exit" presetSubtype="0" fill="hold" grpId="1" nodeType="withEffect">
                                  <p:stCondLst>
                                    <p:cond delay="0"/>
                                  </p:stCondLst>
                                  <p:childTnLst>
                                    <p:animEffect transition="out" filter="fade">
                                      <p:cBhvr>
                                        <p:cTn id="48" dur="1500"/>
                                        <p:tgtEl>
                                          <p:spTgt spid="23"/>
                                        </p:tgtEl>
                                      </p:cBhvr>
                                    </p:animEffect>
                                    <p:set>
                                      <p:cBhvr>
                                        <p:cTn id="49" dur="1" fill="hold">
                                          <p:stCondLst>
                                            <p:cond delay="1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30" grpId="0" animBg="1"/>
      <p:bldP spid="30" grpId="1" animBg="1"/>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40" name="组合 4">
            <a:extLst>
              <a:ext uri="{FF2B5EF4-FFF2-40B4-BE49-F238E27FC236}">
                <a16:creationId xmlns:a16="http://schemas.microsoft.com/office/drawing/2014/main" id="{323D9E20-7A21-4CB4-B8FA-472E8EC63EB0}"/>
              </a:ext>
            </a:extLst>
          </p:cNvPr>
          <p:cNvGrpSpPr>
            <a:grpSpLocks/>
          </p:cNvGrpSpPr>
          <p:nvPr/>
        </p:nvGrpSpPr>
        <p:grpSpPr bwMode="auto">
          <a:xfrm>
            <a:off x="6288618" y="5545669"/>
            <a:ext cx="2053167" cy="529172"/>
            <a:chOff x="4784595" y="4144732"/>
            <a:chExt cx="1540213" cy="395614"/>
          </a:xfrm>
        </p:grpSpPr>
        <p:sp>
          <p:nvSpPr>
            <p:cNvPr id="91153" name="TextBox 2">
              <a:extLst>
                <a:ext uri="{FF2B5EF4-FFF2-40B4-BE49-F238E27FC236}">
                  <a16:creationId xmlns:a16="http://schemas.microsoft.com/office/drawing/2014/main" id="{E1711C77-533D-44D6-BE7C-688B7F4680E5}"/>
                </a:ext>
              </a:extLst>
            </p:cNvPr>
            <p:cNvSpPr txBox="1">
              <a:spLocks noChangeArrowheads="1"/>
            </p:cNvSpPr>
            <p:nvPr/>
          </p:nvSpPr>
          <p:spPr bwMode="auto">
            <a:xfrm>
              <a:off x="4784595" y="4144732"/>
              <a:ext cx="1133334" cy="38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栈底元素</a:t>
              </a:r>
            </a:p>
          </p:txBody>
        </p:sp>
        <p:sp>
          <p:nvSpPr>
            <p:cNvPr id="24" name="右箭头 23">
              <a:extLst>
                <a:ext uri="{FF2B5EF4-FFF2-40B4-BE49-F238E27FC236}">
                  <a16:creationId xmlns:a16="http://schemas.microsoft.com/office/drawing/2014/main" id="{E7AA70B3-1C57-4B21-B8FD-67E97C11A218}"/>
                </a:ext>
              </a:extLst>
            </p:cNvPr>
            <p:cNvSpPr/>
            <p:nvPr/>
          </p:nvSpPr>
          <p:spPr>
            <a:xfrm>
              <a:off x="5821460" y="4314057"/>
              <a:ext cx="503348" cy="226289"/>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5" name="矩形 24">
            <a:extLst>
              <a:ext uri="{FF2B5EF4-FFF2-40B4-BE49-F238E27FC236}">
                <a16:creationId xmlns:a16="http://schemas.microsoft.com/office/drawing/2014/main" id="{24276040-EC94-4307-BE73-2690261C9196}"/>
              </a:ext>
            </a:extLst>
          </p:cNvPr>
          <p:cNvSpPr/>
          <p:nvPr/>
        </p:nvSpPr>
        <p:spPr>
          <a:xfrm>
            <a:off x="8432801" y="56557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801978E3-A9A1-40E8-8E35-EB4CC74988B1}"/>
              </a:ext>
            </a:extLst>
          </p:cNvPr>
          <p:cNvSpPr/>
          <p:nvPr/>
        </p:nvSpPr>
        <p:spPr>
          <a:xfrm>
            <a:off x="8432801" y="50969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矩形 30">
            <a:extLst>
              <a:ext uri="{FF2B5EF4-FFF2-40B4-BE49-F238E27FC236}">
                <a16:creationId xmlns:a16="http://schemas.microsoft.com/office/drawing/2014/main" id="{08651B22-46BF-414A-B40B-F9F5AC5A46DF}"/>
              </a:ext>
            </a:extLst>
          </p:cNvPr>
          <p:cNvSpPr/>
          <p:nvPr/>
        </p:nvSpPr>
        <p:spPr>
          <a:xfrm>
            <a:off x="8432801" y="4536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矩形 31">
            <a:extLst>
              <a:ext uri="{FF2B5EF4-FFF2-40B4-BE49-F238E27FC236}">
                <a16:creationId xmlns:a16="http://schemas.microsoft.com/office/drawing/2014/main" id="{56483FEF-ED34-4F17-A411-87209FD40C3B}"/>
              </a:ext>
            </a:extLst>
          </p:cNvPr>
          <p:cNvSpPr/>
          <p:nvPr/>
        </p:nvSpPr>
        <p:spPr>
          <a:xfrm>
            <a:off x="8432801" y="3977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1145" name="组合 25">
            <a:extLst>
              <a:ext uri="{FF2B5EF4-FFF2-40B4-BE49-F238E27FC236}">
                <a16:creationId xmlns:a16="http://schemas.microsoft.com/office/drawing/2014/main" id="{F492D97A-5AD3-48F8-8CEC-50CF4D02A77E}"/>
              </a:ext>
            </a:extLst>
          </p:cNvPr>
          <p:cNvGrpSpPr>
            <a:grpSpLocks/>
          </p:cNvGrpSpPr>
          <p:nvPr/>
        </p:nvGrpSpPr>
        <p:grpSpPr bwMode="auto">
          <a:xfrm>
            <a:off x="6292851" y="3799414"/>
            <a:ext cx="2048933" cy="537629"/>
            <a:chOff x="4787680" y="2833888"/>
            <a:chExt cx="1537128" cy="403329"/>
          </a:xfrm>
        </p:grpSpPr>
        <p:sp>
          <p:nvSpPr>
            <p:cNvPr id="34" name="右箭头 33">
              <a:extLst>
                <a:ext uri="{FF2B5EF4-FFF2-40B4-BE49-F238E27FC236}">
                  <a16:creationId xmlns:a16="http://schemas.microsoft.com/office/drawing/2014/main" id="{672EE525-2EFE-4FCD-BEB4-BE93F05791FC}"/>
                </a:ext>
              </a:extLst>
            </p:cNvPr>
            <p:cNvSpPr/>
            <p:nvPr/>
          </p:nvSpPr>
          <p:spPr>
            <a:xfrm>
              <a:off x="5821430" y="3011733"/>
              <a:ext cx="503378" cy="225484"/>
            </a:xfrm>
            <a:prstGeom prst="rightArrow">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1152" name="TextBox 2">
              <a:extLst>
                <a:ext uri="{FF2B5EF4-FFF2-40B4-BE49-F238E27FC236}">
                  <a16:creationId xmlns:a16="http://schemas.microsoft.com/office/drawing/2014/main" id="{2BC6BC00-9753-4EAF-A1DC-C561204CFE4F}"/>
                </a:ext>
              </a:extLst>
            </p:cNvPr>
            <p:cNvSpPr txBox="1">
              <a:spLocks noChangeArrowheads="1"/>
            </p:cNvSpPr>
            <p:nvPr/>
          </p:nvSpPr>
          <p:spPr bwMode="auto">
            <a:xfrm>
              <a:off x="4787680" y="2833888"/>
              <a:ext cx="1133334" cy="383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grpSp>
        <p:nvGrpSpPr>
          <p:cNvPr id="91146" name="组合 14">
            <a:extLst>
              <a:ext uri="{FF2B5EF4-FFF2-40B4-BE49-F238E27FC236}">
                <a16:creationId xmlns:a16="http://schemas.microsoft.com/office/drawing/2014/main" id="{6E1D19C3-20E0-49F8-8168-AC9606596C14}"/>
              </a:ext>
            </a:extLst>
          </p:cNvPr>
          <p:cNvGrpSpPr>
            <a:grpSpLocks/>
          </p:cNvGrpSpPr>
          <p:nvPr/>
        </p:nvGrpSpPr>
        <p:grpSpPr bwMode="auto">
          <a:xfrm>
            <a:off x="8352367" y="3045884"/>
            <a:ext cx="2400300" cy="3166533"/>
            <a:chOff x="5508104" y="2427734"/>
            <a:chExt cx="1800200" cy="2376264"/>
          </a:xfrm>
        </p:grpSpPr>
        <p:cxnSp>
          <p:nvCxnSpPr>
            <p:cNvPr id="37" name="直接连接符 36">
              <a:extLst>
                <a:ext uri="{FF2B5EF4-FFF2-40B4-BE49-F238E27FC236}">
                  <a16:creationId xmlns:a16="http://schemas.microsoft.com/office/drawing/2014/main" id="{464421E3-2EB5-479B-8202-44355D960791}"/>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DDDEAED-E469-4F15-A2BC-BA67388A521F}"/>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95A86DF-EB1D-4518-9E89-F09DB17BE45D}"/>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pic>
        <p:nvPicPr>
          <p:cNvPr id="91147" name="Picture 5">
            <a:extLst>
              <a:ext uri="{FF2B5EF4-FFF2-40B4-BE49-F238E27FC236}">
                <a16:creationId xmlns:a16="http://schemas.microsoft.com/office/drawing/2014/main" id="{9656AC10-3BDB-4DF9-B046-E4FA6461E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485" y="2190751"/>
            <a:ext cx="2129367" cy="445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文本框 20">
            <a:extLst>
              <a:ext uri="{FF2B5EF4-FFF2-40B4-BE49-F238E27FC236}">
                <a16:creationId xmlns:a16="http://schemas.microsoft.com/office/drawing/2014/main" id="{B8680E88-D91A-4840-A7A6-D4686E319CAE}"/>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Tree>
    <p:extLst>
      <p:ext uri="{BB962C8B-B14F-4D97-AF65-F5344CB8AC3E}">
        <p14:creationId xmlns:p14="http://schemas.microsoft.com/office/powerpoint/2010/main" val="3051789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63CE1661-6112-4A99-AC5B-5966FC310089}"/>
              </a:ext>
            </a:extLst>
          </p:cNvPr>
          <p:cNvGrpSpPr>
            <a:grpSpLocks/>
          </p:cNvGrpSpPr>
          <p:nvPr/>
        </p:nvGrpSpPr>
        <p:grpSpPr bwMode="auto">
          <a:xfrm>
            <a:off x="8352367" y="2277534"/>
            <a:ext cx="2400300" cy="3166533"/>
            <a:chOff x="5508104" y="2427734"/>
            <a:chExt cx="1800200" cy="2376264"/>
          </a:xfrm>
        </p:grpSpPr>
        <p:cxnSp>
          <p:nvCxnSpPr>
            <p:cNvPr id="8" name="直接连接符 7">
              <a:extLst>
                <a:ext uri="{FF2B5EF4-FFF2-40B4-BE49-F238E27FC236}">
                  <a16:creationId xmlns:a16="http://schemas.microsoft.com/office/drawing/2014/main" id="{95FEF9DC-C303-49F2-804C-404AC8060027}"/>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EEA9236-3A8F-4788-94EB-16919C98E28A}"/>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1D197CBA-E5A6-4E46-9F1F-5F7BDA618986}"/>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81316DA2-B906-4B83-9658-F1AC7B296974}"/>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ED6C52B2-4E47-4489-8710-6F74EEBC80C0}"/>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6933F2FF-5C14-49A3-B3E3-B96B3AAE84A6}"/>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TextBox 2">
            <a:extLst>
              <a:ext uri="{FF2B5EF4-FFF2-40B4-BE49-F238E27FC236}">
                <a16:creationId xmlns:a16="http://schemas.microsoft.com/office/drawing/2014/main" id="{698A6E34-83F3-4968-B481-0AB7A24DFEAB}"/>
              </a:ext>
            </a:extLst>
          </p:cNvPr>
          <p:cNvSpPr txBox="1"/>
          <p:nvPr/>
        </p:nvSpPr>
        <p:spPr>
          <a:xfrm>
            <a:off x="8401051" y="1604434"/>
            <a:ext cx="2135716"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一端开口</a:t>
            </a:r>
          </a:p>
        </p:txBody>
      </p:sp>
      <p:sp>
        <p:nvSpPr>
          <p:cNvPr id="27" name="TextBox 2">
            <a:extLst>
              <a:ext uri="{FF2B5EF4-FFF2-40B4-BE49-F238E27FC236}">
                <a16:creationId xmlns:a16="http://schemas.microsoft.com/office/drawing/2014/main" id="{3619C08F-B58A-4E07-9BF0-9F0EDD38886C}"/>
              </a:ext>
            </a:extLst>
          </p:cNvPr>
          <p:cNvSpPr txBox="1"/>
          <p:nvPr/>
        </p:nvSpPr>
        <p:spPr>
          <a:xfrm>
            <a:off x="8401051" y="5374218"/>
            <a:ext cx="1799167"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一端开头</a:t>
            </a:r>
          </a:p>
        </p:txBody>
      </p:sp>
      <p:sp>
        <p:nvSpPr>
          <p:cNvPr id="28" name="TextBox 2">
            <a:extLst>
              <a:ext uri="{FF2B5EF4-FFF2-40B4-BE49-F238E27FC236}">
                <a16:creationId xmlns:a16="http://schemas.microsoft.com/office/drawing/2014/main" id="{38108DCD-1D18-43D6-A6F4-BAECA5BC5327}"/>
              </a:ext>
            </a:extLst>
          </p:cNvPr>
          <p:cNvSpPr txBox="1">
            <a:spLocks noChangeArrowheads="1"/>
          </p:cNvSpPr>
          <p:nvPr/>
        </p:nvSpPr>
        <p:spPr bwMode="auto">
          <a:xfrm>
            <a:off x="9745134" y="160443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p>
        </p:txBody>
      </p:sp>
      <p:sp>
        <p:nvSpPr>
          <p:cNvPr id="29" name="TextBox 2">
            <a:extLst>
              <a:ext uri="{FF2B5EF4-FFF2-40B4-BE49-F238E27FC236}">
                <a16:creationId xmlns:a16="http://schemas.microsoft.com/office/drawing/2014/main" id="{D4418FA5-D671-4B1F-A949-9DCF687BB70F}"/>
              </a:ext>
            </a:extLst>
          </p:cNvPr>
          <p:cNvSpPr txBox="1">
            <a:spLocks noChangeArrowheads="1"/>
          </p:cNvSpPr>
          <p:nvPr/>
        </p:nvSpPr>
        <p:spPr bwMode="auto">
          <a:xfrm>
            <a:off x="9745134" y="5372100"/>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p>
        </p:txBody>
      </p:sp>
      <p:sp>
        <p:nvSpPr>
          <p:cNvPr id="14" name="TextBox 2">
            <a:extLst>
              <a:ext uri="{FF2B5EF4-FFF2-40B4-BE49-F238E27FC236}">
                <a16:creationId xmlns:a16="http://schemas.microsoft.com/office/drawing/2014/main" id="{106B4235-220E-4CB4-A2A2-665DA2C5BFBF}"/>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2884781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dissolve">
                                      <p:cBhvr>
                                        <p:cTn id="38" dur="500"/>
                                        <p:tgtEl>
                                          <p:spTgt spid="1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grpId="1" nodeType="clickEffect">
                                  <p:stCondLst>
                                    <p:cond delay="0"/>
                                  </p:stCondLst>
                                  <p:childTnLst>
                                    <p:animEffect transition="out" filter="dissolve">
                                      <p:cBhvr>
                                        <p:cTn id="45" dur="500"/>
                                        <p:tgtEl>
                                          <p:spTgt spid="26"/>
                                        </p:tgtEl>
                                      </p:cBhvr>
                                    </p:animEffect>
                                    <p:set>
                                      <p:cBhvr>
                                        <p:cTn id="46" dur="1" fill="hold">
                                          <p:stCondLst>
                                            <p:cond delay="499"/>
                                          </p:stCondLst>
                                        </p:cTn>
                                        <p:tgtEl>
                                          <p:spTgt spid="26"/>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28"/>
                                        </p:tgtEl>
                                      </p:cBhvr>
                                    </p:animEffect>
                                    <p:set>
                                      <p:cBhvr>
                                        <p:cTn id="49" dur="1" fill="hold">
                                          <p:stCondLst>
                                            <p:cond delay="499"/>
                                          </p:stCondLst>
                                        </p:cTn>
                                        <p:tgtEl>
                                          <p:spTgt spid="28"/>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p:bldP spid="26" grpId="1"/>
      <p:bldP spid="27" grpId="0"/>
      <p:bldP spid="27" grpId="1"/>
      <p:bldP spid="28" grpId="0"/>
      <p:bldP spid="28" grpId="1"/>
      <p:bldP spid="29" grpId="0"/>
      <p:bldP spid="2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117D47DA-5008-4FA9-99A9-66E312AEA507}"/>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0D794140-FC0E-4C40-BBFA-7D086C3C2374}"/>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7D0D6FCE-4B57-4F09-8EEB-C1C745A21A10}"/>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CE7792E0-5F78-4B27-8434-F73370D174F3}"/>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矩形 25">
            <a:extLst>
              <a:ext uri="{FF2B5EF4-FFF2-40B4-BE49-F238E27FC236}">
                <a16:creationId xmlns:a16="http://schemas.microsoft.com/office/drawing/2014/main" id="{11D91B18-F962-4775-B1CF-ED435B78FC27}"/>
              </a:ext>
            </a:extLst>
          </p:cNvPr>
          <p:cNvSpPr/>
          <p:nvPr/>
        </p:nvSpPr>
        <p:spPr>
          <a:xfrm>
            <a:off x="8432801" y="1227667"/>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矩形 26">
            <a:extLst>
              <a:ext uri="{FF2B5EF4-FFF2-40B4-BE49-F238E27FC236}">
                <a16:creationId xmlns:a16="http://schemas.microsoft.com/office/drawing/2014/main" id="{8235B0FB-942C-40F0-A11E-6035A498D77B}"/>
              </a:ext>
            </a:extLst>
          </p:cNvPr>
          <p:cNvSpPr/>
          <p:nvPr/>
        </p:nvSpPr>
        <p:spPr>
          <a:xfrm>
            <a:off x="8432801" y="1227667"/>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矩形 27">
            <a:extLst>
              <a:ext uri="{FF2B5EF4-FFF2-40B4-BE49-F238E27FC236}">
                <a16:creationId xmlns:a16="http://schemas.microsoft.com/office/drawing/2014/main" id="{AC7266C0-418E-48AA-8A60-826C09C72EED}"/>
              </a:ext>
            </a:extLst>
          </p:cNvPr>
          <p:cNvSpPr/>
          <p:nvPr/>
        </p:nvSpPr>
        <p:spPr>
          <a:xfrm>
            <a:off x="8432801" y="1227667"/>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矩形 28">
            <a:extLst>
              <a:ext uri="{FF2B5EF4-FFF2-40B4-BE49-F238E27FC236}">
                <a16:creationId xmlns:a16="http://schemas.microsoft.com/office/drawing/2014/main" id="{CCA00BA3-9D3B-4720-B5AA-6D249223772E}"/>
              </a:ext>
            </a:extLst>
          </p:cNvPr>
          <p:cNvSpPr/>
          <p:nvPr/>
        </p:nvSpPr>
        <p:spPr>
          <a:xfrm>
            <a:off x="8432801" y="12213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7" name="组合 6">
            <a:extLst>
              <a:ext uri="{FF2B5EF4-FFF2-40B4-BE49-F238E27FC236}">
                <a16:creationId xmlns:a16="http://schemas.microsoft.com/office/drawing/2014/main" id="{795838A4-930A-45C7-BA70-C2CDC0E7F77C}"/>
              </a:ext>
            </a:extLst>
          </p:cNvPr>
          <p:cNvGrpSpPr>
            <a:grpSpLocks/>
          </p:cNvGrpSpPr>
          <p:nvPr/>
        </p:nvGrpSpPr>
        <p:grpSpPr bwMode="auto">
          <a:xfrm>
            <a:off x="8650818" y="880534"/>
            <a:ext cx="1820333" cy="1240366"/>
            <a:chOff x="6588224" y="1082965"/>
            <a:chExt cx="1364530" cy="929901"/>
          </a:xfrm>
        </p:grpSpPr>
        <p:sp>
          <p:nvSpPr>
            <p:cNvPr id="2" name="右箭头 1">
              <a:extLst>
                <a:ext uri="{FF2B5EF4-FFF2-40B4-BE49-F238E27FC236}">
                  <a16:creationId xmlns:a16="http://schemas.microsoft.com/office/drawing/2014/main" id="{850E7E71-9B4E-44A8-B7CE-36C8043EB71A}"/>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5250" name="TextBox 2">
              <a:extLst>
                <a:ext uri="{FF2B5EF4-FFF2-40B4-BE49-F238E27FC236}">
                  <a16:creationId xmlns:a16="http://schemas.microsoft.com/office/drawing/2014/main" id="{FD04AB69-D711-4400-BCF9-E7AE9693B2C2}"/>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入队列方向</a:t>
              </a:r>
            </a:p>
          </p:txBody>
        </p:sp>
      </p:grpSp>
      <p:sp>
        <p:nvSpPr>
          <p:cNvPr id="34" name="TextBox 2">
            <a:extLst>
              <a:ext uri="{FF2B5EF4-FFF2-40B4-BE49-F238E27FC236}">
                <a16:creationId xmlns:a16="http://schemas.microsoft.com/office/drawing/2014/main" id="{A69CF53D-1294-4E75-9338-65542B219BD6}"/>
              </a:ext>
            </a:extLst>
          </p:cNvPr>
          <p:cNvSpPr txBox="1"/>
          <p:nvPr/>
        </p:nvSpPr>
        <p:spPr>
          <a:xfrm>
            <a:off x="1775885" y="2345267"/>
            <a:ext cx="6464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数据从</a:t>
            </a:r>
            <a:r>
              <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进入队列模型的过程称为：</a:t>
            </a:r>
            <a:r>
              <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a:t>
            </a:r>
          </a:p>
        </p:txBody>
      </p:sp>
      <p:grpSp>
        <p:nvGrpSpPr>
          <p:cNvPr id="95246" name="组合 22">
            <a:extLst>
              <a:ext uri="{FF2B5EF4-FFF2-40B4-BE49-F238E27FC236}">
                <a16:creationId xmlns:a16="http://schemas.microsoft.com/office/drawing/2014/main" id="{BC326089-9FDF-4CB0-A54A-8701BA90E2D1}"/>
              </a:ext>
            </a:extLst>
          </p:cNvPr>
          <p:cNvGrpSpPr>
            <a:grpSpLocks/>
          </p:cNvGrpSpPr>
          <p:nvPr/>
        </p:nvGrpSpPr>
        <p:grpSpPr bwMode="auto">
          <a:xfrm>
            <a:off x="8352367" y="2277534"/>
            <a:ext cx="2400300" cy="3166533"/>
            <a:chOff x="5508104" y="2427734"/>
            <a:chExt cx="1800200" cy="2376264"/>
          </a:xfrm>
        </p:grpSpPr>
        <p:cxnSp>
          <p:nvCxnSpPr>
            <p:cNvPr id="24" name="直接连接符 23">
              <a:extLst>
                <a:ext uri="{FF2B5EF4-FFF2-40B4-BE49-F238E27FC236}">
                  <a16:creationId xmlns:a16="http://schemas.microsoft.com/office/drawing/2014/main" id="{98044185-68FE-4C45-B99D-FA7C3746B7D6}"/>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B5F2FFB-B64F-4A48-888B-BD93A96E6FAF}"/>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22" name="TextBox 2">
            <a:extLst>
              <a:ext uri="{FF2B5EF4-FFF2-40B4-BE49-F238E27FC236}">
                <a16:creationId xmlns:a16="http://schemas.microsoft.com/office/drawing/2014/main" id="{10E2E966-5E47-430B-8074-51B4238560F3}"/>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281044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par>
                          <p:cTn id="17" fill="hold" nodeType="afterGroup">
                            <p:stCondLst>
                              <p:cond delay="1000"/>
                            </p:stCondLst>
                            <p:childTnLst>
                              <p:par>
                                <p:cTn id="18" presetID="42" presetClass="path" presetSubtype="0" accel="50000" decel="50000" fill="hold" grpId="1" nodeType="afterEffect">
                                  <p:stCondLst>
                                    <p:cond delay="0"/>
                                  </p:stCondLst>
                                  <p:childTnLst>
                                    <p:animMotion origin="layout" path="M -1.38889E-6 1.11111E-6 L -1.38889E-6 0.46451 " pathEditMode="relative" rAng="0" ptsTypes="AA">
                                      <p:cBhvr>
                                        <p:cTn id="19" dur="1250" fill="hold"/>
                                        <p:tgtEl>
                                          <p:spTgt spid="26"/>
                                        </p:tgtEl>
                                        <p:attrNameLst>
                                          <p:attrName>ppt_x</p:attrName>
                                          <p:attrName>ppt_y</p:attrName>
                                        </p:attrNameLst>
                                      </p:cBhvr>
                                      <p:rCtr x="0" y="23210"/>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xit" presetSubtype="0" fill="hold" grpId="0" nodeType="clickEffect">
                                  <p:stCondLst>
                                    <p:cond delay="0"/>
                                  </p:stCondLst>
                                  <p:childTnLst>
                                    <p:animEffect transition="out" filter="dissolve">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childTnLst>
                          </p:cTn>
                        </p:par>
                        <p:par>
                          <p:cTn id="29" fill="hold" nodeType="afterGroup">
                            <p:stCondLst>
                              <p:cond delay="1000"/>
                            </p:stCondLst>
                            <p:childTnLst>
                              <p:par>
                                <p:cTn id="30" presetID="42" presetClass="path" presetSubtype="0" accel="50000" decel="50000" fill="hold" grpId="1" nodeType="afterEffect">
                                  <p:stCondLst>
                                    <p:cond delay="0"/>
                                  </p:stCondLst>
                                  <p:childTnLst>
                                    <p:animMotion origin="layout" path="M -1.38889E-6 1.11111E-6 L -1.38889E-6 0.38271 " pathEditMode="relative" rAng="0" ptsTypes="AA">
                                      <p:cBhvr>
                                        <p:cTn id="31" dur="1000" fill="hold"/>
                                        <p:tgtEl>
                                          <p:spTgt spid="27"/>
                                        </p:tgtEl>
                                        <p:attrNameLst>
                                          <p:attrName>ppt_x</p:attrName>
                                          <p:attrName>ppt_y</p:attrName>
                                        </p:attrNameLst>
                                      </p:cBhvr>
                                      <p:rCtr x="0" y="19136"/>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par>
                          <p:cTn id="41" fill="hold" nodeType="afterGroup">
                            <p:stCondLst>
                              <p:cond delay="1000"/>
                            </p:stCondLst>
                            <p:childTnLst>
                              <p:par>
                                <p:cTn id="42" presetID="42" presetClass="path" presetSubtype="0" accel="50000" decel="50000" fill="hold" grpId="1" nodeType="afterEffect">
                                  <p:stCondLst>
                                    <p:cond delay="0"/>
                                  </p:stCondLst>
                                  <p:childTnLst>
                                    <p:animMotion origin="layout" path="M -1.38889E-6 1.11111E-6 L -1.38889E-6 0.30123 " pathEditMode="relative" rAng="0" ptsTypes="AA">
                                      <p:cBhvr>
                                        <p:cTn id="43" dur="1000" fill="hold"/>
                                        <p:tgtEl>
                                          <p:spTgt spid="28"/>
                                        </p:tgtEl>
                                        <p:attrNameLst>
                                          <p:attrName>ppt_x</p:attrName>
                                          <p:attrName>ppt_y</p:attrName>
                                        </p:attrNameLst>
                                      </p:cBhvr>
                                      <p:rCtr x="0" y="15062"/>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xit" presetSubtype="0" fill="hold" grpId="0" nodeType="clickEffect">
                                  <p:stCondLst>
                                    <p:cond delay="0"/>
                                  </p:stCondLst>
                                  <p:childTnLst>
                                    <p:animEffect transition="out" filter="dissolv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childTnLst>
                          </p:cTn>
                        </p:par>
                        <p:par>
                          <p:cTn id="53" fill="hold" nodeType="afterGroup">
                            <p:stCondLst>
                              <p:cond delay="1000"/>
                            </p:stCondLst>
                            <p:childTnLst>
                              <p:par>
                                <p:cTn id="54" presetID="42" presetClass="path" presetSubtype="0" accel="50000" decel="50000" fill="hold" grpId="1" nodeType="afterEffect">
                                  <p:stCondLst>
                                    <p:cond delay="0"/>
                                  </p:stCondLst>
                                  <p:childTnLst>
                                    <p:animMotion origin="layout" path="M -1.38889E-6 -2.96296E-6 L -1.38889E-6 0.22068 " pathEditMode="relative" rAng="0" ptsTypes="AA">
                                      <p:cBhvr>
                                        <p:cTn id="55" dur="750" fill="hold"/>
                                        <p:tgtEl>
                                          <p:spTgt spid="29"/>
                                        </p:tgtEl>
                                        <p:attrNameLst>
                                          <p:attrName>ppt_x</p:attrName>
                                          <p:attrName>ppt_y</p:attrName>
                                        </p:attrNameLst>
                                      </p:cBhvr>
                                      <p:rCtr x="0" y="11019"/>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up)">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animBg="1"/>
      <p:bldP spid="26" grpId="1" animBg="1"/>
      <p:bldP spid="27" grpId="0" animBg="1"/>
      <p:bldP spid="27" grpId="1" animBg="1"/>
      <p:bldP spid="28" grpId="0" animBg="1"/>
      <p:bldP spid="28" grpId="1" animBg="1"/>
      <p:bldP spid="29" grpId="0" animBg="1"/>
      <p:bldP spid="29" grpId="1" animBg="1"/>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BE748A0-E862-45A4-8C97-2BF9574D6CA9}"/>
              </a:ext>
            </a:extLst>
          </p:cNvPr>
          <p:cNvGrpSpPr>
            <a:grpSpLocks/>
          </p:cNvGrpSpPr>
          <p:nvPr/>
        </p:nvGrpSpPr>
        <p:grpSpPr bwMode="auto">
          <a:xfrm>
            <a:off x="8650818" y="5253567"/>
            <a:ext cx="1820333" cy="1240366"/>
            <a:chOff x="6588224" y="1082965"/>
            <a:chExt cx="1364530" cy="929901"/>
          </a:xfrm>
        </p:grpSpPr>
        <p:sp>
          <p:nvSpPr>
            <p:cNvPr id="2" name="右箭头 1">
              <a:extLst>
                <a:ext uri="{FF2B5EF4-FFF2-40B4-BE49-F238E27FC236}">
                  <a16:creationId xmlns:a16="http://schemas.microsoft.com/office/drawing/2014/main" id="{E47E0C4E-11B1-4BA8-AE9D-EBBEA876043F}"/>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7295" name="TextBox 2">
              <a:extLst>
                <a:ext uri="{FF2B5EF4-FFF2-40B4-BE49-F238E27FC236}">
                  <a16:creationId xmlns:a16="http://schemas.microsoft.com/office/drawing/2014/main" id="{1A73AA17-C07A-4066-A56A-1F973D258E53}"/>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出队列方向</a:t>
              </a:r>
            </a:p>
          </p:txBody>
        </p:sp>
      </p:grpSp>
      <p:sp>
        <p:nvSpPr>
          <p:cNvPr id="34" name="TextBox 2">
            <a:extLst>
              <a:ext uri="{FF2B5EF4-FFF2-40B4-BE49-F238E27FC236}">
                <a16:creationId xmlns:a16="http://schemas.microsoft.com/office/drawing/2014/main" id="{145CEC10-EAD7-4B7E-A417-F0FB20040EEC}"/>
              </a:ext>
            </a:extLst>
          </p:cNvPr>
          <p:cNvSpPr txBox="1"/>
          <p:nvPr/>
        </p:nvSpPr>
        <p:spPr>
          <a:xfrm>
            <a:off x="1775885" y="2345267"/>
            <a:ext cx="6464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数据从</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进入队列模型的过程称为：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a:t>
            </a:r>
          </a:p>
        </p:txBody>
      </p:sp>
      <p:grpSp>
        <p:nvGrpSpPr>
          <p:cNvPr id="97286" name="组合 22">
            <a:extLst>
              <a:ext uri="{FF2B5EF4-FFF2-40B4-BE49-F238E27FC236}">
                <a16:creationId xmlns:a16="http://schemas.microsoft.com/office/drawing/2014/main" id="{2B443618-4DD8-4610-880E-86769A410816}"/>
              </a:ext>
            </a:extLst>
          </p:cNvPr>
          <p:cNvGrpSpPr>
            <a:grpSpLocks/>
          </p:cNvGrpSpPr>
          <p:nvPr/>
        </p:nvGrpSpPr>
        <p:grpSpPr bwMode="auto">
          <a:xfrm>
            <a:off x="8352367" y="2277534"/>
            <a:ext cx="2400300" cy="3166533"/>
            <a:chOff x="5508104" y="2427734"/>
            <a:chExt cx="1800200" cy="2376264"/>
          </a:xfrm>
        </p:grpSpPr>
        <p:cxnSp>
          <p:nvCxnSpPr>
            <p:cNvPr id="24" name="直接连接符 23">
              <a:extLst>
                <a:ext uri="{FF2B5EF4-FFF2-40B4-BE49-F238E27FC236}">
                  <a16:creationId xmlns:a16="http://schemas.microsoft.com/office/drawing/2014/main" id="{79A6DDBF-F2FE-440E-AE33-A481D5FE573C}"/>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333791D-8044-4514-981E-91629E671357}"/>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21" name="TextBox 2">
            <a:extLst>
              <a:ext uri="{FF2B5EF4-FFF2-40B4-BE49-F238E27FC236}">
                <a16:creationId xmlns:a16="http://schemas.microsoft.com/office/drawing/2014/main" id="{69D83255-360C-4548-8617-BB609992EBD2}"/>
              </a:ext>
            </a:extLst>
          </p:cNvPr>
          <p:cNvSpPr txBox="1"/>
          <p:nvPr/>
        </p:nvSpPr>
        <p:spPr>
          <a:xfrm>
            <a:off x="1775885" y="2734734"/>
            <a:ext cx="6464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数据从</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离开队列模型的过程称为：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出队列</a:t>
            </a:r>
          </a:p>
        </p:txBody>
      </p:sp>
      <p:sp>
        <p:nvSpPr>
          <p:cNvPr id="22" name="矩形 21">
            <a:extLst>
              <a:ext uri="{FF2B5EF4-FFF2-40B4-BE49-F238E27FC236}">
                <a16:creationId xmlns:a16="http://schemas.microsoft.com/office/drawing/2014/main" id="{674794EE-911A-4F18-9D8B-A040BB7586F7}"/>
              </a:ext>
            </a:extLst>
          </p:cNvPr>
          <p:cNvSpPr/>
          <p:nvPr/>
        </p:nvSpPr>
        <p:spPr>
          <a:xfrm>
            <a:off x="8432801" y="4409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A9963D1E-AA7B-4A55-8D0D-1940AF193C6D}"/>
              </a:ext>
            </a:extLst>
          </p:cNvPr>
          <p:cNvSpPr/>
          <p:nvPr/>
        </p:nvSpPr>
        <p:spPr>
          <a:xfrm>
            <a:off x="8432801" y="3850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矩形 30">
            <a:extLst>
              <a:ext uri="{FF2B5EF4-FFF2-40B4-BE49-F238E27FC236}">
                <a16:creationId xmlns:a16="http://schemas.microsoft.com/office/drawing/2014/main" id="{23D1C226-CBC9-4821-AAB5-4C5A575EA026}"/>
              </a:ext>
            </a:extLst>
          </p:cNvPr>
          <p:cNvSpPr/>
          <p:nvPr/>
        </p:nvSpPr>
        <p:spPr>
          <a:xfrm>
            <a:off x="8432801" y="3289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矩形 31">
            <a:extLst>
              <a:ext uri="{FF2B5EF4-FFF2-40B4-BE49-F238E27FC236}">
                <a16:creationId xmlns:a16="http://schemas.microsoft.com/office/drawing/2014/main" id="{88A443BC-479D-42D0-B408-A09D77E11D17}"/>
              </a:ext>
            </a:extLst>
          </p:cNvPr>
          <p:cNvSpPr/>
          <p:nvPr/>
        </p:nvSpPr>
        <p:spPr>
          <a:xfrm>
            <a:off x="8432801" y="27305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TextBox 2">
            <a:extLst>
              <a:ext uri="{FF2B5EF4-FFF2-40B4-BE49-F238E27FC236}">
                <a16:creationId xmlns:a16="http://schemas.microsoft.com/office/drawing/2014/main" id="{D7BBD022-1C03-4137-B523-4A6914C69618}"/>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3598350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mph" presetSubtype="0" fill="hold" grpId="2" nodeType="clickEffect">
                                  <p:stCondLst>
                                    <p:cond delay="0"/>
                                  </p:stCondLst>
                                  <p:childTnLst>
                                    <p:animEffect transition="out" filter="fade">
                                      <p:cBhvr>
                                        <p:cTn id="16" dur="500" tmFilter="0, 0; .2, .5; .8, .5; 1, 0"/>
                                        <p:tgtEl>
                                          <p:spTgt spid="22"/>
                                        </p:tgtEl>
                                      </p:cBhvr>
                                    </p:animEffect>
                                    <p:animScale>
                                      <p:cBhvr>
                                        <p:cTn id="17" dur="250" autoRev="1" fill="hold"/>
                                        <p:tgtEl>
                                          <p:spTgt spid="22"/>
                                        </p:tgtEl>
                                      </p:cBhvr>
                                      <p:by x="105000" y="105000"/>
                                    </p:animScale>
                                  </p:childTnLst>
                                </p:cTn>
                              </p:par>
                            </p:childTnLst>
                          </p:cTn>
                        </p:par>
                        <p:par>
                          <p:cTn id="18" fill="hold" nodeType="afterGroup">
                            <p:stCondLst>
                              <p:cond delay="500"/>
                            </p:stCondLst>
                            <p:childTnLst>
                              <p:par>
                                <p:cTn id="19" presetID="26" presetClass="emph" presetSubtype="0" fill="hold" grpId="2" nodeType="afterEffect">
                                  <p:stCondLst>
                                    <p:cond delay="0"/>
                                  </p:stCondLst>
                                  <p:childTnLst>
                                    <p:animEffect transition="out" filter="fade">
                                      <p:cBhvr>
                                        <p:cTn id="20" dur="500" tmFilter="0, 0; .2, .5; .8, .5; 1, 0"/>
                                        <p:tgtEl>
                                          <p:spTgt spid="32"/>
                                        </p:tgtEl>
                                      </p:cBhvr>
                                    </p:animEffect>
                                    <p:animScale>
                                      <p:cBhvr>
                                        <p:cTn id="21" dur="250" autoRev="1" fill="hold"/>
                                        <p:tgtEl>
                                          <p:spTgt spid="32"/>
                                        </p:tgtEl>
                                      </p:cBhvr>
                                      <p:by x="105000" y="105000"/>
                                    </p:animScale>
                                  </p:childTnLst>
                                </p:cTn>
                              </p:par>
                            </p:childTnLst>
                          </p:cTn>
                        </p:par>
                      </p:childTnLst>
                    </p:cTn>
                  </p:par>
                  <p:par>
                    <p:cTn id="22" fill="hold" nodeType="clickPar">
                      <p:stCondLst>
                        <p:cond delay="indefinite"/>
                      </p:stCondLst>
                      <p:childTnLst>
                        <p:par>
                          <p:cTn id="23" fill="hold" nodeType="withGroup">
                            <p:stCondLst>
                              <p:cond delay="0"/>
                            </p:stCondLst>
                            <p:childTnLst>
                              <p:par>
                                <p:cTn id="24" presetID="64" presetClass="path" presetSubtype="0" accel="50000" decel="50000" fill="hold" grpId="0" nodeType="clickEffect">
                                  <p:stCondLst>
                                    <p:cond delay="0"/>
                                  </p:stCondLst>
                                  <p:childTnLst>
                                    <p:animMotion origin="layout" path="M -1.38889E-6 2.22222E-6 L -1.38889E-6 0.24228 " pathEditMode="relative" rAng="0" ptsTypes="AA">
                                      <p:cBhvr>
                                        <p:cTn id="25" dur="750" fill="hold"/>
                                        <p:tgtEl>
                                          <p:spTgt spid="22"/>
                                        </p:tgtEl>
                                        <p:attrNameLst>
                                          <p:attrName>ppt_x</p:attrName>
                                          <p:attrName>ppt_y</p:attrName>
                                        </p:attrNameLst>
                                      </p:cBhvr>
                                      <p:rCtr x="0" y="12099"/>
                                    </p:animMotion>
                                  </p:childTnLst>
                                </p:cTn>
                              </p:par>
                              <p:par>
                                <p:cTn id="26" presetID="10" presetClass="exit" presetSubtype="0" fill="hold" grpId="1" nodeType="withEffect">
                                  <p:stCondLst>
                                    <p:cond delay="0"/>
                                  </p:stCondLst>
                                  <p:childTnLst>
                                    <p:animEffect transition="out" filter="fade">
                                      <p:cBhvr>
                                        <p:cTn id="27" dur="1500"/>
                                        <p:tgtEl>
                                          <p:spTgt spid="22"/>
                                        </p:tgtEl>
                                      </p:cBhvr>
                                    </p:animEffect>
                                    <p:set>
                                      <p:cBhvr>
                                        <p:cTn id="28" dur="1" fill="hold">
                                          <p:stCondLst>
                                            <p:cond delay="1499"/>
                                          </p:stCondLst>
                                        </p:cTn>
                                        <p:tgtEl>
                                          <p:spTgt spid="22"/>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64" presetClass="path" presetSubtype="0" accel="50000" decel="50000" fill="hold" grpId="0" nodeType="clickEffect">
                                  <p:stCondLst>
                                    <p:cond delay="0"/>
                                  </p:stCondLst>
                                  <p:childTnLst>
                                    <p:animMotion origin="layout" path="M -1.38889E-6 3.7037E-6 L -1.38889E-6 0.32376 " pathEditMode="relative" rAng="0" ptsTypes="AA">
                                      <p:cBhvr>
                                        <p:cTn id="32" dur="750" fill="hold"/>
                                        <p:tgtEl>
                                          <p:spTgt spid="30"/>
                                        </p:tgtEl>
                                        <p:attrNameLst>
                                          <p:attrName>ppt_x</p:attrName>
                                          <p:attrName>ppt_y</p:attrName>
                                        </p:attrNameLst>
                                      </p:cBhvr>
                                      <p:rCtr x="0" y="16173"/>
                                    </p:animMotion>
                                  </p:childTnLst>
                                </p:cTn>
                              </p:par>
                              <p:par>
                                <p:cTn id="33" presetID="10" presetClass="exit" presetSubtype="0" fill="hold" grpId="1" nodeType="withEffect">
                                  <p:stCondLst>
                                    <p:cond delay="0"/>
                                  </p:stCondLst>
                                  <p:childTnLst>
                                    <p:animEffect transition="out" filter="fade">
                                      <p:cBhvr>
                                        <p:cTn id="34" dur="1500"/>
                                        <p:tgtEl>
                                          <p:spTgt spid="30"/>
                                        </p:tgtEl>
                                      </p:cBhvr>
                                    </p:animEffect>
                                    <p:set>
                                      <p:cBhvr>
                                        <p:cTn id="35" dur="1" fill="hold">
                                          <p:stCondLst>
                                            <p:cond delay="1499"/>
                                          </p:stCondLst>
                                        </p:cTn>
                                        <p:tgtEl>
                                          <p:spTgt spid="30"/>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64" presetClass="path" presetSubtype="0" accel="50000" decel="50000" fill="hold" grpId="0" nodeType="clickEffect">
                                  <p:stCondLst>
                                    <p:cond delay="0"/>
                                  </p:stCondLst>
                                  <p:childTnLst>
                                    <p:animMotion origin="layout" path="M -1.38889E-6 3.82716E-6 L -1.38889E-6 0.40555 " pathEditMode="relative" rAng="0" ptsTypes="AA">
                                      <p:cBhvr>
                                        <p:cTn id="39" dur="1000" fill="hold"/>
                                        <p:tgtEl>
                                          <p:spTgt spid="31"/>
                                        </p:tgtEl>
                                        <p:attrNameLst>
                                          <p:attrName>ppt_x</p:attrName>
                                          <p:attrName>ppt_y</p:attrName>
                                        </p:attrNameLst>
                                      </p:cBhvr>
                                      <p:rCtr x="0" y="20278"/>
                                    </p:animMotion>
                                  </p:childTnLst>
                                </p:cTn>
                              </p:par>
                              <p:par>
                                <p:cTn id="40" presetID="10" presetClass="exit" presetSubtype="0" fill="hold" grpId="1" nodeType="withEffect">
                                  <p:stCondLst>
                                    <p:cond delay="0"/>
                                  </p:stCondLst>
                                  <p:childTnLst>
                                    <p:animEffect transition="out" filter="fade">
                                      <p:cBhvr>
                                        <p:cTn id="41" dur="1500"/>
                                        <p:tgtEl>
                                          <p:spTgt spid="31"/>
                                        </p:tgtEl>
                                      </p:cBhvr>
                                    </p:animEffect>
                                    <p:set>
                                      <p:cBhvr>
                                        <p:cTn id="42" dur="1" fill="hold">
                                          <p:stCondLst>
                                            <p:cond delay="1499"/>
                                          </p:stCondLst>
                                        </p:cTn>
                                        <p:tgtEl>
                                          <p:spTgt spid="3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64" presetClass="path" presetSubtype="0" accel="50000" decel="50000" fill="hold" grpId="0" nodeType="clickEffect">
                                  <p:stCondLst>
                                    <p:cond delay="0"/>
                                  </p:stCondLst>
                                  <p:childTnLst>
                                    <p:animMotion origin="layout" path="M -1.38889E-6 -4.69136E-6 L -1.38889E-6 0.48704 " pathEditMode="relative" rAng="0" ptsTypes="AA">
                                      <p:cBhvr>
                                        <p:cTn id="46" dur="1250" fill="hold"/>
                                        <p:tgtEl>
                                          <p:spTgt spid="32"/>
                                        </p:tgtEl>
                                        <p:attrNameLst>
                                          <p:attrName>ppt_x</p:attrName>
                                          <p:attrName>ppt_y</p:attrName>
                                        </p:attrNameLst>
                                      </p:cBhvr>
                                      <p:rCtr x="0" y="24352"/>
                                    </p:animMotion>
                                  </p:childTnLst>
                                </p:cTn>
                              </p:par>
                              <p:par>
                                <p:cTn id="47" presetID="10" presetClass="exit" presetSubtype="0" fill="hold" grpId="1" nodeType="withEffect">
                                  <p:stCondLst>
                                    <p:cond delay="0"/>
                                  </p:stCondLst>
                                  <p:childTnLst>
                                    <p:animEffect transition="out" filter="fade">
                                      <p:cBhvr>
                                        <p:cTn id="48" dur="1500"/>
                                        <p:tgtEl>
                                          <p:spTgt spid="32"/>
                                        </p:tgtEl>
                                      </p:cBhvr>
                                    </p:animEffect>
                                    <p:set>
                                      <p:cBhvr>
                                        <p:cTn id="49" dur="1" fill="hold">
                                          <p:stCondLst>
                                            <p:cond delay="1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2" grpId="1" animBg="1"/>
      <p:bldP spid="22" grpId="2" animBg="1"/>
      <p:bldP spid="30" grpId="0" animBg="1"/>
      <p:bldP spid="30" grpId="1" animBg="1"/>
      <p:bldP spid="31" grpId="0" animBg="1"/>
      <p:bldP spid="31" grpId="1" animBg="1"/>
      <p:bldP spid="32" grpId="0" animBg="1"/>
      <p:bldP spid="32" grpId="1" animBg="1"/>
      <p:bldP spid="32" grpId="2"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2">
            <a:extLst>
              <a:ext uri="{FF2B5EF4-FFF2-40B4-BE49-F238E27FC236}">
                <a16:creationId xmlns:a16="http://schemas.microsoft.com/office/drawing/2014/main" id="{4C83283D-31FB-405B-8DB9-52F6AE221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1" y="2427128"/>
            <a:ext cx="4607983" cy="425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1381" name="组合 6">
            <a:extLst>
              <a:ext uri="{FF2B5EF4-FFF2-40B4-BE49-F238E27FC236}">
                <a16:creationId xmlns:a16="http://schemas.microsoft.com/office/drawing/2014/main" id="{0963B29B-482F-438A-853E-E088A4A9F96B}"/>
              </a:ext>
            </a:extLst>
          </p:cNvPr>
          <p:cNvGrpSpPr>
            <a:grpSpLocks/>
          </p:cNvGrpSpPr>
          <p:nvPr/>
        </p:nvGrpSpPr>
        <p:grpSpPr bwMode="auto">
          <a:xfrm>
            <a:off x="8650818" y="5253567"/>
            <a:ext cx="1820333" cy="1240366"/>
            <a:chOff x="6588224" y="1082965"/>
            <a:chExt cx="1364530" cy="929901"/>
          </a:xfrm>
        </p:grpSpPr>
        <p:sp>
          <p:nvSpPr>
            <p:cNvPr id="26" name="右箭头 25">
              <a:extLst>
                <a:ext uri="{FF2B5EF4-FFF2-40B4-BE49-F238E27FC236}">
                  <a16:creationId xmlns:a16="http://schemas.microsoft.com/office/drawing/2014/main" id="{4086B5B6-9BBF-4678-8339-05844899A089}"/>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1395" name="TextBox 2">
              <a:extLst>
                <a:ext uri="{FF2B5EF4-FFF2-40B4-BE49-F238E27FC236}">
                  <a16:creationId xmlns:a16="http://schemas.microsoft.com/office/drawing/2014/main" id="{F51EDAD9-A5FE-4E2F-BF2C-165317BA0BE6}"/>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出队列方向</a:t>
              </a:r>
            </a:p>
          </p:txBody>
        </p:sp>
      </p:grpSp>
      <p:grpSp>
        <p:nvGrpSpPr>
          <p:cNvPr id="101382" name="组合 22">
            <a:extLst>
              <a:ext uri="{FF2B5EF4-FFF2-40B4-BE49-F238E27FC236}">
                <a16:creationId xmlns:a16="http://schemas.microsoft.com/office/drawing/2014/main" id="{988984E8-8E9D-4B43-A6BF-A4B5FA3BEEB4}"/>
              </a:ext>
            </a:extLst>
          </p:cNvPr>
          <p:cNvGrpSpPr>
            <a:grpSpLocks/>
          </p:cNvGrpSpPr>
          <p:nvPr/>
        </p:nvGrpSpPr>
        <p:grpSpPr bwMode="auto">
          <a:xfrm>
            <a:off x="8352367" y="2277534"/>
            <a:ext cx="2400300" cy="3166533"/>
            <a:chOff x="5508104" y="2427734"/>
            <a:chExt cx="1800200" cy="2376264"/>
          </a:xfrm>
        </p:grpSpPr>
        <p:cxnSp>
          <p:nvCxnSpPr>
            <p:cNvPr id="29" name="直接连接符 28">
              <a:extLst>
                <a:ext uri="{FF2B5EF4-FFF2-40B4-BE49-F238E27FC236}">
                  <a16:creationId xmlns:a16="http://schemas.microsoft.com/office/drawing/2014/main" id="{A6D87931-8362-45D1-9224-0A69E1F030DF}"/>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D05BB65D-F8A3-4F63-AF42-551A0656E23D}"/>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35" name="矩形 34">
            <a:extLst>
              <a:ext uri="{FF2B5EF4-FFF2-40B4-BE49-F238E27FC236}">
                <a16:creationId xmlns:a16="http://schemas.microsoft.com/office/drawing/2014/main" id="{AE76EB4F-DD61-41BA-9E8E-5F7377C247D7}"/>
              </a:ext>
            </a:extLst>
          </p:cNvPr>
          <p:cNvSpPr/>
          <p:nvPr/>
        </p:nvSpPr>
        <p:spPr>
          <a:xfrm>
            <a:off x="8432801" y="4409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矩形 35">
            <a:extLst>
              <a:ext uri="{FF2B5EF4-FFF2-40B4-BE49-F238E27FC236}">
                <a16:creationId xmlns:a16="http://schemas.microsoft.com/office/drawing/2014/main" id="{4D497205-2940-44FB-94AA-96CD5332B44E}"/>
              </a:ext>
            </a:extLst>
          </p:cNvPr>
          <p:cNvSpPr/>
          <p:nvPr/>
        </p:nvSpPr>
        <p:spPr>
          <a:xfrm>
            <a:off x="8432801" y="3850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矩形 36">
            <a:extLst>
              <a:ext uri="{FF2B5EF4-FFF2-40B4-BE49-F238E27FC236}">
                <a16:creationId xmlns:a16="http://schemas.microsoft.com/office/drawing/2014/main" id="{DE3A62E6-48EC-4EB1-BB20-B9281889EC9B}"/>
              </a:ext>
            </a:extLst>
          </p:cNvPr>
          <p:cNvSpPr/>
          <p:nvPr/>
        </p:nvSpPr>
        <p:spPr>
          <a:xfrm>
            <a:off x="8432801" y="3289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矩形 37">
            <a:extLst>
              <a:ext uri="{FF2B5EF4-FFF2-40B4-BE49-F238E27FC236}">
                <a16:creationId xmlns:a16="http://schemas.microsoft.com/office/drawing/2014/main" id="{D97E040B-C25E-4CB4-9043-54CF06AFF529}"/>
              </a:ext>
            </a:extLst>
          </p:cNvPr>
          <p:cNvSpPr/>
          <p:nvPr/>
        </p:nvSpPr>
        <p:spPr>
          <a:xfrm>
            <a:off x="8432801" y="27305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101387" name="组合 16">
            <a:extLst>
              <a:ext uri="{FF2B5EF4-FFF2-40B4-BE49-F238E27FC236}">
                <a16:creationId xmlns:a16="http://schemas.microsoft.com/office/drawing/2014/main" id="{E6CA99DB-DC09-4E22-9436-B4EB142C8838}"/>
              </a:ext>
            </a:extLst>
          </p:cNvPr>
          <p:cNvGrpSpPr>
            <a:grpSpLocks/>
          </p:cNvGrpSpPr>
          <p:nvPr/>
        </p:nvGrpSpPr>
        <p:grpSpPr bwMode="auto">
          <a:xfrm>
            <a:off x="8650818" y="880534"/>
            <a:ext cx="1820333" cy="1240366"/>
            <a:chOff x="6588224" y="1082965"/>
            <a:chExt cx="1364530" cy="929901"/>
          </a:xfrm>
        </p:grpSpPr>
        <p:sp>
          <p:nvSpPr>
            <p:cNvPr id="40" name="右箭头 39">
              <a:extLst>
                <a:ext uri="{FF2B5EF4-FFF2-40B4-BE49-F238E27FC236}">
                  <a16:creationId xmlns:a16="http://schemas.microsoft.com/office/drawing/2014/main" id="{02030127-DE42-4ECB-AEE0-C88723334EF5}"/>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1391" name="TextBox 2">
              <a:extLst>
                <a:ext uri="{FF2B5EF4-FFF2-40B4-BE49-F238E27FC236}">
                  <a16:creationId xmlns:a16="http://schemas.microsoft.com/office/drawing/2014/main" id="{99F82C3D-83FF-4A92-96D0-80BBAC6D9729}"/>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入队列方向</a:t>
              </a:r>
            </a:p>
          </p:txBody>
        </p:sp>
      </p:grpSp>
      <p:sp>
        <p:nvSpPr>
          <p:cNvPr id="101388" name="TextBox 2">
            <a:extLst>
              <a:ext uri="{FF2B5EF4-FFF2-40B4-BE49-F238E27FC236}">
                <a16:creationId xmlns:a16="http://schemas.microsoft.com/office/drawing/2014/main" id="{199A4730-451C-4EB6-A3F8-523E54A41FF3}"/>
              </a:ext>
            </a:extLst>
          </p:cNvPr>
          <p:cNvSpPr txBox="1">
            <a:spLocks noChangeArrowheads="1"/>
          </p:cNvSpPr>
          <p:nvPr/>
        </p:nvSpPr>
        <p:spPr bwMode="auto">
          <a:xfrm>
            <a:off x="9745134" y="204893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p>
        </p:txBody>
      </p:sp>
      <p:sp>
        <p:nvSpPr>
          <p:cNvPr id="101389" name="TextBox 2">
            <a:extLst>
              <a:ext uri="{FF2B5EF4-FFF2-40B4-BE49-F238E27FC236}">
                <a16:creationId xmlns:a16="http://schemas.microsoft.com/office/drawing/2014/main" id="{9140621A-D556-4ADF-B107-97C296A89D3C}"/>
              </a:ext>
            </a:extLst>
          </p:cNvPr>
          <p:cNvSpPr txBox="1">
            <a:spLocks noChangeArrowheads="1"/>
          </p:cNvSpPr>
          <p:nvPr/>
        </p:nvSpPr>
        <p:spPr bwMode="auto">
          <a:xfrm>
            <a:off x="9745134" y="486833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p>
        </p:txBody>
      </p:sp>
      <p:sp>
        <p:nvSpPr>
          <p:cNvPr id="21" name="TextBox 2">
            <a:extLst>
              <a:ext uri="{FF2B5EF4-FFF2-40B4-BE49-F238E27FC236}">
                <a16:creationId xmlns:a16="http://schemas.microsoft.com/office/drawing/2014/main" id="{40FB7C84-2EC1-49C1-9041-FAA5A2B4424D}"/>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723853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75980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AF1659-CD8D-4E29-A145-F9056D86C6FC}"/>
              </a:ext>
            </a:extLst>
          </p:cNvPr>
          <p:cNvSpPr txBox="1"/>
          <p:nvPr/>
        </p:nvSpPr>
        <p:spPr>
          <a:xfrm>
            <a:off x="1121834" y="1509185"/>
            <a:ext cx="4686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常见数据结构之数组</a:t>
            </a:r>
          </a:p>
        </p:txBody>
      </p:sp>
      <p:sp>
        <p:nvSpPr>
          <p:cNvPr id="2" name="矩形 1">
            <a:extLst>
              <a:ext uri="{FF2B5EF4-FFF2-40B4-BE49-F238E27FC236}">
                <a16:creationId xmlns:a16="http://schemas.microsoft.com/office/drawing/2014/main" id="{57E0506D-E381-4D24-9F1C-51166E7410B5}"/>
              </a:ext>
            </a:extLst>
          </p:cNvPr>
          <p:cNvSpPr/>
          <p:nvPr/>
        </p:nvSpPr>
        <p:spPr>
          <a:xfrm>
            <a:off x="4847167" y="2755901"/>
            <a:ext cx="6337300" cy="9609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a:extLst>
              <a:ext uri="{FF2B5EF4-FFF2-40B4-BE49-F238E27FC236}">
                <a16:creationId xmlns:a16="http://schemas.microsoft.com/office/drawing/2014/main" id="{49C9C526-D82C-4E56-A72B-EF24FD999FA4}"/>
              </a:ext>
            </a:extLst>
          </p:cNvPr>
          <p:cNvSpPr/>
          <p:nvPr/>
        </p:nvSpPr>
        <p:spPr>
          <a:xfrm>
            <a:off x="49868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a:extLst>
              <a:ext uri="{FF2B5EF4-FFF2-40B4-BE49-F238E27FC236}">
                <a16:creationId xmlns:a16="http://schemas.microsoft.com/office/drawing/2014/main" id="{84E83956-B176-4FC0-8E38-2402E1AB9FF7}"/>
              </a:ext>
            </a:extLst>
          </p:cNvPr>
          <p:cNvSpPr/>
          <p:nvPr/>
        </p:nvSpPr>
        <p:spPr>
          <a:xfrm>
            <a:off x="58695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a:extLst>
              <a:ext uri="{FF2B5EF4-FFF2-40B4-BE49-F238E27FC236}">
                <a16:creationId xmlns:a16="http://schemas.microsoft.com/office/drawing/2014/main" id="{6E5CFA82-84E1-4F97-BFC4-6829A4FB9035}"/>
              </a:ext>
            </a:extLst>
          </p:cNvPr>
          <p:cNvSpPr/>
          <p:nvPr/>
        </p:nvSpPr>
        <p:spPr>
          <a:xfrm>
            <a:off x="67521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C4097488-7DBE-42DA-9B29-4072115491CB}"/>
              </a:ext>
            </a:extLst>
          </p:cNvPr>
          <p:cNvSpPr/>
          <p:nvPr/>
        </p:nvSpPr>
        <p:spPr>
          <a:xfrm>
            <a:off x="85174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11">
            <a:extLst>
              <a:ext uri="{FF2B5EF4-FFF2-40B4-BE49-F238E27FC236}">
                <a16:creationId xmlns:a16="http://schemas.microsoft.com/office/drawing/2014/main" id="{F942D5E8-6E6B-49FB-99F4-E0499EC91687}"/>
              </a:ext>
            </a:extLst>
          </p:cNvPr>
          <p:cNvSpPr/>
          <p:nvPr/>
        </p:nvSpPr>
        <p:spPr>
          <a:xfrm>
            <a:off x="94001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D8287E81-7E4E-4915-BBDF-F39663C16EB9}"/>
              </a:ext>
            </a:extLst>
          </p:cNvPr>
          <p:cNvSpPr/>
          <p:nvPr/>
        </p:nvSpPr>
        <p:spPr>
          <a:xfrm>
            <a:off x="102827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矩形 13">
            <a:extLst>
              <a:ext uri="{FF2B5EF4-FFF2-40B4-BE49-F238E27FC236}">
                <a16:creationId xmlns:a16="http://schemas.microsoft.com/office/drawing/2014/main" id="{C13CADCD-24FA-4ABD-BEC2-C0273CEBF498}"/>
              </a:ext>
            </a:extLst>
          </p:cNvPr>
          <p:cNvSpPr/>
          <p:nvPr/>
        </p:nvSpPr>
        <p:spPr>
          <a:xfrm>
            <a:off x="76348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 name="组合 3">
            <a:extLst>
              <a:ext uri="{FF2B5EF4-FFF2-40B4-BE49-F238E27FC236}">
                <a16:creationId xmlns:a16="http://schemas.microsoft.com/office/drawing/2014/main" id="{0D3599E6-196B-4104-A626-3EA20B501C70}"/>
              </a:ext>
            </a:extLst>
          </p:cNvPr>
          <p:cNvGrpSpPr>
            <a:grpSpLocks/>
          </p:cNvGrpSpPr>
          <p:nvPr/>
        </p:nvGrpSpPr>
        <p:grpSpPr bwMode="auto">
          <a:xfrm>
            <a:off x="4986867" y="2036234"/>
            <a:ext cx="6064251" cy="768351"/>
            <a:chOff x="3739654" y="1527714"/>
            <a:chExt cx="4548395" cy="576000"/>
          </a:xfrm>
        </p:grpSpPr>
        <p:sp>
          <p:nvSpPr>
            <p:cNvPr id="16" name="矩形 15">
              <a:extLst>
                <a:ext uri="{FF2B5EF4-FFF2-40B4-BE49-F238E27FC236}">
                  <a16:creationId xmlns:a16="http://schemas.microsoft.com/office/drawing/2014/main" id="{F0365A15-7648-4E3F-BDD5-49129A99DB14}"/>
                </a:ext>
              </a:extLst>
            </p:cNvPr>
            <p:cNvSpPr/>
            <p:nvPr/>
          </p:nvSpPr>
          <p:spPr>
            <a:xfrm>
              <a:off x="3739654"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矩形 16">
              <a:extLst>
                <a:ext uri="{FF2B5EF4-FFF2-40B4-BE49-F238E27FC236}">
                  <a16:creationId xmlns:a16="http://schemas.microsoft.com/office/drawing/2014/main" id="{33451BA8-EEF5-4B5C-BCE9-8350598E8C2D}"/>
                </a:ext>
              </a:extLst>
            </p:cNvPr>
            <p:cNvSpPr/>
            <p:nvPr/>
          </p:nvSpPr>
          <p:spPr>
            <a:xfrm>
              <a:off x="4401672" y="1527714"/>
              <a:ext cx="576288"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E3AA0BF1-526A-4F55-B841-0814944CF9DC}"/>
                </a:ext>
              </a:extLst>
            </p:cNvPr>
            <p:cNvSpPr/>
            <p:nvPr/>
          </p:nvSpPr>
          <p:spPr>
            <a:xfrm>
              <a:off x="5063689"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15102F8D-5447-465D-9C0D-51449789AC37}"/>
                </a:ext>
              </a:extLst>
            </p:cNvPr>
            <p:cNvSpPr/>
            <p:nvPr/>
          </p:nvSpPr>
          <p:spPr>
            <a:xfrm>
              <a:off x="6387725"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E42C77D1-89C6-4487-ADE1-548316E0FF31}"/>
                </a:ext>
              </a:extLst>
            </p:cNvPr>
            <p:cNvSpPr/>
            <p:nvPr/>
          </p:nvSpPr>
          <p:spPr>
            <a:xfrm>
              <a:off x="7049743" y="1527714"/>
              <a:ext cx="576288"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矩形 20">
              <a:extLst>
                <a:ext uri="{FF2B5EF4-FFF2-40B4-BE49-F238E27FC236}">
                  <a16:creationId xmlns:a16="http://schemas.microsoft.com/office/drawing/2014/main" id="{6D5BDA82-E931-4871-BD22-1D9280659265}"/>
                </a:ext>
              </a:extLst>
            </p:cNvPr>
            <p:cNvSpPr/>
            <p:nvPr/>
          </p:nvSpPr>
          <p:spPr>
            <a:xfrm>
              <a:off x="7711760"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a:extLst>
                <a:ext uri="{FF2B5EF4-FFF2-40B4-BE49-F238E27FC236}">
                  <a16:creationId xmlns:a16="http://schemas.microsoft.com/office/drawing/2014/main" id="{794ACA9C-EA7F-43F4-A6C0-5B132CBA1152}"/>
                </a:ext>
              </a:extLst>
            </p:cNvPr>
            <p:cNvSpPr/>
            <p:nvPr/>
          </p:nvSpPr>
          <p:spPr>
            <a:xfrm>
              <a:off x="5725707" y="1527714"/>
              <a:ext cx="576288"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7" name="TextBox 2">
            <a:extLst>
              <a:ext uri="{FF2B5EF4-FFF2-40B4-BE49-F238E27FC236}">
                <a16:creationId xmlns:a16="http://schemas.microsoft.com/office/drawing/2014/main" id="{61191808-6E46-4C4A-A236-59CC3E09CCCA}"/>
              </a:ext>
            </a:extLst>
          </p:cNvPr>
          <p:cNvSpPr txBox="1"/>
          <p:nvPr/>
        </p:nvSpPr>
        <p:spPr>
          <a:xfrm>
            <a:off x="1145118" y="4742721"/>
            <a:ext cx="10251017"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查询速度快：</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查询数据通过地址值和索引定位，查询任意数据耗时相同</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（元素在内存中是连续存储的）</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14583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250"/>
                                        <p:tgtEl>
                                          <p:spTgt spid="7"/>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250"/>
                                        <p:tgtEl>
                                          <p:spTgt spid="8"/>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250"/>
                                        <p:tgtEl>
                                          <p:spTgt spid="9"/>
                                        </p:tgtEl>
                                      </p:cBhvr>
                                    </p:animEffect>
                                  </p:childTnLst>
                                </p:cTn>
                              </p:par>
                              <p:par>
                                <p:cTn id="22" presetID="22" presetClass="entr" presetSubtype="8" fill="hold" grpId="0" nodeType="withEffect">
                                  <p:stCondLst>
                                    <p:cond delay="75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250"/>
                                        <p:tgtEl>
                                          <p:spTgt spid="14"/>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50"/>
                                        <p:tgtEl>
                                          <p:spTgt spid="10"/>
                                        </p:tgtEl>
                                      </p:cBhvr>
                                    </p:animEffect>
                                  </p:childTnLst>
                                </p:cTn>
                              </p:par>
                              <p:par>
                                <p:cTn id="28" presetID="22" presetClass="entr" presetSubtype="8" fill="hold" grpId="0" nodeType="withEffect">
                                  <p:stCondLst>
                                    <p:cond delay="125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250"/>
                                        <p:tgtEl>
                                          <p:spTgt spid="12"/>
                                        </p:tgtEl>
                                      </p:cBhvr>
                                    </p:animEffect>
                                  </p:childTnLst>
                                </p:cTn>
                              </p:par>
                              <p:par>
                                <p:cTn id="31" presetID="22" presetClass="entr" presetSubtype="8" fill="hold" grpId="0" nodeType="withEffect">
                                  <p:stCondLst>
                                    <p:cond delay="150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25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mph" presetSubtype="0" fill="hold" grpId="1" nodeType="clickEffect">
                                  <p:stCondLst>
                                    <p:cond delay="0"/>
                                  </p:stCondLst>
                                  <p:childTnLst>
                                    <p:animClr clrSpc="hsl" dir="cw">
                                      <p:cBhvr override="childStyle">
                                        <p:cTn id="42" dur="500" fill="hold"/>
                                        <p:tgtEl>
                                          <p:spTgt spid="9"/>
                                        </p:tgtEl>
                                        <p:attrNameLst>
                                          <p:attrName>style.color</p:attrName>
                                        </p:attrNameLst>
                                      </p:cBhvr>
                                      <p:by>
                                        <p:hsl h="7200000" s="0" l="0"/>
                                      </p:by>
                                    </p:animClr>
                                    <p:animClr clrSpc="hsl" dir="cw">
                                      <p:cBhvr>
                                        <p:cTn id="43" dur="500" fill="hold"/>
                                        <p:tgtEl>
                                          <p:spTgt spid="9"/>
                                        </p:tgtEl>
                                        <p:attrNameLst>
                                          <p:attrName>fillcolor</p:attrName>
                                        </p:attrNameLst>
                                      </p:cBhvr>
                                      <p:by>
                                        <p:hsl h="7200000" s="0" l="0"/>
                                      </p:by>
                                    </p:animClr>
                                    <p:animClr clrSpc="hsl" dir="cw">
                                      <p:cBhvr>
                                        <p:cTn id="44" dur="500" fill="hold"/>
                                        <p:tgtEl>
                                          <p:spTgt spid="9"/>
                                        </p:tgtEl>
                                        <p:attrNameLst>
                                          <p:attrName>stroke.color</p:attrName>
                                        </p:attrNameLst>
                                      </p:cBhvr>
                                      <p:by>
                                        <p:hsl h="7200000" s="0" l="0"/>
                                      </p:by>
                                    </p:animClr>
                                    <p:set>
                                      <p:cBhvr>
                                        <p:cTn id="45" dur="500" fill="hold"/>
                                        <p:tgtEl>
                                          <p:spTgt spid="9"/>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1" presetClass="emph" presetSubtype="0" fill="hold" grpId="1" nodeType="clickEffect">
                                  <p:stCondLst>
                                    <p:cond delay="0"/>
                                  </p:stCondLst>
                                  <p:childTnLst>
                                    <p:animClr clrSpc="hsl" dir="cw">
                                      <p:cBhvr override="childStyle">
                                        <p:cTn id="49" dur="500" fill="hold"/>
                                        <p:tgtEl>
                                          <p:spTgt spid="12"/>
                                        </p:tgtEl>
                                        <p:attrNameLst>
                                          <p:attrName>style.color</p:attrName>
                                        </p:attrNameLst>
                                      </p:cBhvr>
                                      <p:by>
                                        <p:hsl h="7200000" s="0" l="0"/>
                                      </p:by>
                                    </p:animClr>
                                    <p:animClr clrSpc="hsl" dir="cw">
                                      <p:cBhvr>
                                        <p:cTn id="50" dur="500" fill="hold"/>
                                        <p:tgtEl>
                                          <p:spTgt spid="12"/>
                                        </p:tgtEl>
                                        <p:attrNameLst>
                                          <p:attrName>fillcolor</p:attrName>
                                        </p:attrNameLst>
                                      </p:cBhvr>
                                      <p:by>
                                        <p:hsl h="7200000" s="0" l="0"/>
                                      </p:by>
                                    </p:animClr>
                                    <p:animClr clrSpc="hsl" dir="cw">
                                      <p:cBhvr>
                                        <p:cTn id="51" dur="500" fill="hold"/>
                                        <p:tgtEl>
                                          <p:spTgt spid="12"/>
                                        </p:tgtEl>
                                        <p:attrNameLst>
                                          <p:attrName>stroke.color</p:attrName>
                                        </p:attrNameLst>
                                      </p:cBhvr>
                                      <p:by>
                                        <p:hsl h="7200000" s="0" l="0"/>
                                      </p:by>
                                    </p:animClr>
                                    <p:set>
                                      <p:cBhvr>
                                        <p:cTn id="52" dur="500" fill="hold"/>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9" grpId="1" animBg="1"/>
      <p:bldP spid="10" grpId="0" animBg="1"/>
      <p:bldP spid="12" grpId="0" animBg="1"/>
      <p:bldP spid="12" grpId="1" animBg="1"/>
      <p:bldP spid="13" grpId="0" animBg="1"/>
      <p:bldP spid="14"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3D80D-BDCD-4F3A-B129-314885E0BF3D}"/>
              </a:ext>
            </a:extLst>
          </p:cNvPr>
          <p:cNvSpPr txBox="1"/>
          <p:nvPr/>
        </p:nvSpPr>
        <p:spPr>
          <a:xfrm>
            <a:off x="581647" y="1238276"/>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集合的特点</a:t>
            </a:r>
          </a:p>
        </p:txBody>
      </p:sp>
      <p:sp>
        <p:nvSpPr>
          <p:cNvPr id="5" name="文本框 4">
            <a:extLst>
              <a:ext uri="{FF2B5EF4-FFF2-40B4-BE49-F238E27FC236}">
                <a16:creationId xmlns:a16="http://schemas.microsoft.com/office/drawing/2014/main" id="{C05891DE-4709-4266-A5F7-76AEC69ADAA0}"/>
              </a:ext>
            </a:extLst>
          </p:cNvPr>
          <p:cNvSpPr txBox="1"/>
          <p:nvPr/>
        </p:nvSpPr>
        <p:spPr>
          <a:xfrm>
            <a:off x="582575" y="3419356"/>
            <a:ext cx="8065028" cy="425116"/>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集合的大小不固定，启动后可以动态变化，类型也可以选择不固定。集合更像气球。</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 name="直接连接符 5">
            <a:extLst>
              <a:ext uri="{FF2B5EF4-FFF2-40B4-BE49-F238E27FC236}">
                <a16:creationId xmlns:a16="http://schemas.microsoft.com/office/drawing/2014/main" id="{5F36EE45-308D-4432-9694-D0A34AD5E1F8}"/>
              </a:ext>
            </a:extLst>
          </p:cNvPr>
          <p:cNvCxnSpPr/>
          <p:nvPr/>
        </p:nvCxnSpPr>
        <p:spPr>
          <a:xfrm>
            <a:off x="669488" y="2032187"/>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8540A4C-F73F-4506-9FA5-9AB63BD8EFAE}"/>
              </a:ext>
            </a:extLst>
          </p:cNvPr>
          <p:cNvCxnSpPr/>
          <p:nvPr/>
        </p:nvCxnSpPr>
        <p:spPr>
          <a:xfrm>
            <a:off x="669488" y="3088403"/>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867D915-095B-45CE-AB5C-C553E71868A3}"/>
              </a:ext>
            </a:extLst>
          </p:cNvPr>
          <p:cNvCxnSpPr/>
          <p:nvPr/>
        </p:nvCxnSpPr>
        <p:spPr>
          <a:xfrm>
            <a:off x="669487" y="2006787"/>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D5BC803-B099-45EE-AC39-5BE88FCB2232}"/>
              </a:ext>
            </a:extLst>
          </p:cNvPr>
          <p:cNvCxnSpPr>
            <a:cxnSpLocks/>
          </p:cNvCxnSpPr>
          <p:nvPr/>
        </p:nvCxnSpPr>
        <p:spPr>
          <a:xfrm>
            <a:off x="2154540" y="2027954"/>
            <a:ext cx="0" cy="10604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图片 61">
            <a:extLst>
              <a:ext uri="{FF2B5EF4-FFF2-40B4-BE49-F238E27FC236}">
                <a16:creationId xmlns:a16="http://schemas.microsoft.com/office/drawing/2014/main" id="{F3379393-ABE2-453E-A7CD-F97C00EBAB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6554" y="2123203"/>
            <a:ext cx="952500" cy="91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8">
            <a:extLst>
              <a:ext uri="{FF2B5EF4-FFF2-40B4-BE49-F238E27FC236}">
                <a16:creationId xmlns:a16="http://schemas.microsoft.com/office/drawing/2014/main" id="{74A00928-B47E-4AF4-B2CB-9381CD4C1D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9605" y="2095688"/>
            <a:ext cx="950383"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连接符 21">
            <a:extLst>
              <a:ext uri="{FF2B5EF4-FFF2-40B4-BE49-F238E27FC236}">
                <a16:creationId xmlns:a16="http://schemas.microsoft.com/office/drawing/2014/main" id="{0F861F88-4E00-4615-94CC-E403A051582A}"/>
              </a:ext>
            </a:extLst>
          </p:cNvPr>
          <p:cNvCxnSpPr/>
          <p:nvPr/>
        </p:nvCxnSpPr>
        <p:spPr>
          <a:xfrm>
            <a:off x="3740771" y="2006787"/>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5796A9F-23AF-4F73-8704-0BF912653038}"/>
              </a:ext>
            </a:extLst>
          </p:cNvPr>
          <p:cNvCxnSpPr/>
          <p:nvPr/>
        </p:nvCxnSpPr>
        <p:spPr>
          <a:xfrm>
            <a:off x="5372720" y="2006787"/>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5" name="图片 19">
            <a:extLst>
              <a:ext uri="{FF2B5EF4-FFF2-40B4-BE49-F238E27FC236}">
                <a16:creationId xmlns:a16="http://schemas.microsoft.com/office/drawing/2014/main" id="{5856FF63-1829-4714-A274-B161101CF5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8271" y="2104154"/>
            <a:ext cx="952500"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直接连接符 29">
            <a:extLst>
              <a:ext uri="{FF2B5EF4-FFF2-40B4-BE49-F238E27FC236}">
                <a16:creationId xmlns:a16="http://schemas.microsoft.com/office/drawing/2014/main" id="{DE9A76E4-C412-4552-BEF3-7B9403FA7957}"/>
              </a:ext>
            </a:extLst>
          </p:cNvPr>
          <p:cNvCxnSpPr/>
          <p:nvPr/>
        </p:nvCxnSpPr>
        <p:spPr>
          <a:xfrm>
            <a:off x="5372719" y="2021892"/>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B94C44D-0AE9-4038-A427-F4E6186E9474}"/>
              </a:ext>
            </a:extLst>
          </p:cNvPr>
          <p:cNvCxnSpPr/>
          <p:nvPr/>
        </p:nvCxnSpPr>
        <p:spPr>
          <a:xfrm>
            <a:off x="7004668" y="2021892"/>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3" name="图片 19">
            <a:extLst>
              <a:ext uri="{FF2B5EF4-FFF2-40B4-BE49-F238E27FC236}">
                <a16:creationId xmlns:a16="http://schemas.microsoft.com/office/drawing/2014/main" id="{4C72F06E-AF30-495F-BE7E-F553D5F601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90219" y="2119259"/>
            <a:ext cx="952500"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直接连接符 33">
            <a:extLst>
              <a:ext uri="{FF2B5EF4-FFF2-40B4-BE49-F238E27FC236}">
                <a16:creationId xmlns:a16="http://schemas.microsoft.com/office/drawing/2014/main" id="{C2D9C4DA-44E9-481A-A9BA-1F1B5021DBE9}"/>
              </a:ext>
            </a:extLst>
          </p:cNvPr>
          <p:cNvCxnSpPr/>
          <p:nvPr/>
        </p:nvCxnSpPr>
        <p:spPr>
          <a:xfrm>
            <a:off x="5331801" y="2032187"/>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811D5B0-A0CB-4BCA-B5BE-21592E61B807}"/>
              </a:ext>
            </a:extLst>
          </p:cNvPr>
          <p:cNvCxnSpPr/>
          <p:nvPr/>
        </p:nvCxnSpPr>
        <p:spPr>
          <a:xfrm>
            <a:off x="5372719" y="3088403"/>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776CAA59-8771-48FC-8047-5006147CA667}"/>
              </a:ext>
            </a:extLst>
          </p:cNvPr>
          <p:cNvSpPr txBox="1"/>
          <p:nvPr/>
        </p:nvSpPr>
        <p:spPr>
          <a:xfrm>
            <a:off x="7475815" y="2006787"/>
            <a:ext cx="696024" cy="769441"/>
          </a:xfrm>
          <a:prstGeom prst="rect">
            <a:avLst/>
          </a:prstGeom>
          <a:noFill/>
        </p:spPr>
        <p:txBody>
          <a:bodyPr wrap="none" rtlCol="0">
            <a:spAutoFit/>
          </a:bodyPr>
          <a:lstStyle/>
          <a:p>
            <a:pPr fontAlgn="auto">
              <a:spcBef>
                <a:spcPts val="0"/>
              </a:spcBef>
              <a:spcAft>
                <a:spcPts val="0"/>
              </a:spcAft>
            </a:pPr>
            <a:r>
              <a:rPr lang="en-US" altLang="zh-CN" sz="4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文本框 38">
            <a:extLst>
              <a:ext uri="{FF2B5EF4-FFF2-40B4-BE49-F238E27FC236}">
                <a16:creationId xmlns:a16="http://schemas.microsoft.com/office/drawing/2014/main" id="{EBD196C4-AE9A-453D-A000-D36C72ACF7C6}"/>
              </a:ext>
            </a:extLst>
          </p:cNvPr>
          <p:cNvSpPr txBox="1"/>
          <p:nvPr/>
        </p:nvSpPr>
        <p:spPr>
          <a:xfrm>
            <a:off x="581647" y="4110773"/>
            <a:ext cx="653255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集合非常适合元素个数不能确定，且需要做元素的增删操作的场景。</a:t>
            </a:r>
          </a:p>
        </p:txBody>
      </p:sp>
      <p:sp>
        <p:nvSpPr>
          <p:cNvPr id="20" name="文本框 19">
            <a:extLst>
              <a:ext uri="{FF2B5EF4-FFF2-40B4-BE49-F238E27FC236}">
                <a16:creationId xmlns:a16="http://schemas.microsoft.com/office/drawing/2014/main" id="{C09F8E12-2B87-4117-8602-A45527B0CE68}"/>
              </a:ext>
            </a:extLst>
          </p:cNvPr>
          <p:cNvSpPr txBox="1"/>
          <p:nvPr/>
        </p:nvSpPr>
        <p:spPr>
          <a:xfrm>
            <a:off x="674119" y="4631231"/>
            <a:ext cx="774442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同时，集合提供的种类特别的丰富，功能也是非常强大的，开发中集合用的更多。</a:t>
            </a:r>
          </a:p>
        </p:txBody>
      </p:sp>
    </p:spTree>
    <p:extLst>
      <p:ext uri="{BB962C8B-B14F-4D97-AF65-F5344CB8AC3E}">
        <p14:creationId xmlns:p14="http://schemas.microsoft.com/office/powerpoint/2010/main" val="315831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6" grpId="0"/>
      <p:bldP spid="39"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7B674F-41F6-42C4-AE72-958CAC7B2DB6}"/>
              </a:ext>
            </a:extLst>
          </p:cNvPr>
          <p:cNvSpPr txBox="1"/>
          <p:nvPr/>
        </p:nvSpPr>
        <p:spPr>
          <a:xfrm>
            <a:off x="1121834" y="1509185"/>
            <a:ext cx="4686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常见数据结构之数组</a:t>
            </a:r>
          </a:p>
        </p:txBody>
      </p:sp>
      <p:sp>
        <p:nvSpPr>
          <p:cNvPr id="2" name="矩形 1">
            <a:extLst>
              <a:ext uri="{FF2B5EF4-FFF2-40B4-BE49-F238E27FC236}">
                <a16:creationId xmlns:a16="http://schemas.microsoft.com/office/drawing/2014/main" id="{2BEBA7A7-89E9-4096-B1AE-3F660E73E193}"/>
              </a:ext>
            </a:extLst>
          </p:cNvPr>
          <p:cNvSpPr/>
          <p:nvPr/>
        </p:nvSpPr>
        <p:spPr>
          <a:xfrm>
            <a:off x="4847167" y="2755901"/>
            <a:ext cx="6337300" cy="9609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a:extLst>
              <a:ext uri="{FF2B5EF4-FFF2-40B4-BE49-F238E27FC236}">
                <a16:creationId xmlns:a16="http://schemas.microsoft.com/office/drawing/2014/main" id="{97565B3A-25EE-4E3B-B0A6-733D3785D2E3}"/>
              </a:ext>
            </a:extLst>
          </p:cNvPr>
          <p:cNvSpPr/>
          <p:nvPr/>
        </p:nvSpPr>
        <p:spPr>
          <a:xfrm>
            <a:off x="49868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a:extLst>
              <a:ext uri="{FF2B5EF4-FFF2-40B4-BE49-F238E27FC236}">
                <a16:creationId xmlns:a16="http://schemas.microsoft.com/office/drawing/2014/main" id="{6DC1A670-0F16-41A4-ABB2-E595C523BA8A}"/>
              </a:ext>
            </a:extLst>
          </p:cNvPr>
          <p:cNvSpPr/>
          <p:nvPr/>
        </p:nvSpPr>
        <p:spPr>
          <a:xfrm>
            <a:off x="58695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a:extLst>
              <a:ext uri="{FF2B5EF4-FFF2-40B4-BE49-F238E27FC236}">
                <a16:creationId xmlns:a16="http://schemas.microsoft.com/office/drawing/2014/main" id="{311BD195-CE92-48E9-B849-41B1C7656C63}"/>
              </a:ext>
            </a:extLst>
          </p:cNvPr>
          <p:cNvSpPr/>
          <p:nvPr/>
        </p:nvSpPr>
        <p:spPr>
          <a:xfrm>
            <a:off x="67521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6E070DAD-3121-414E-85DB-36833E9851CC}"/>
              </a:ext>
            </a:extLst>
          </p:cNvPr>
          <p:cNvSpPr/>
          <p:nvPr/>
        </p:nvSpPr>
        <p:spPr>
          <a:xfrm>
            <a:off x="85174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11">
            <a:extLst>
              <a:ext uri="{FF2B5EF4-FFF2-40B4-BE49-F238E27FC236}">
                <a16:creationId xmlns:a16="http://schemas.microsoft.com/office/drawing/2014/main" id="{B383FA3A-DC5D-4AFC-B39D-7729C2726542}"/>
              </a:ext>
            </a:extLst>
          </p:cNvPr>
          <p:cNvSpPr/>
          <p:nvPr/>
        </p:nvSpPr>
        <p:spPr>
          <a:xfrm>
            <a:off x="94001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BB29C14A-16B6-4CB0-A915-92CA75656094}"/>
              </a:ext>
            </a:extLst>
          </p:cNvPr>
          <p:cNvSpPr/>
          <p:nvPr/>
        </p:nvSpPr>
        <p:spPr>
          <a:xfrm>
            <a:off x="102827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矩形 13">
            <a:extLst>
              <a:ext uri="{FF2B5EF4-FFF2-40B4-BE49-F238E27FC236}">
                <a16:creationId xmlns:a16="http://schemas.microsoft.com/office/drawing/2014/main" id="{1019AC44-8C60-4107-9874-4BC5BD6980FB}"/>
              </a:ext>
            </a:extLst>
          </p:cNvPr>
          <p:cNvSpPr/>
          <p:nvPr/>
        </p:nvSpPr>
        <p:spPr>
          <a:xfrm>
            <a:off x="76348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矩形 15">
            <a:extLst>
              <a:ext uri="{FF2B5EF4-FFF2-40B4-BE49-F238E27FC236}">
                <a16:creationId xmlns:a16="http://schemas.microsoft.com/office/drawing/2014/main" id="{2D76450A-643C-4189-B43B-F0B09E4F9504}"/>
              </a:ext>
            </a:extLst>
          </p:cNvPr>
          <p:cNvSpPr/>
          <p:nvPr/>
        </p:nvSpPr>
        <p:spPr>
          <a:xfrm>
            <a:off x="49868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矩形 16">
            <a:extLst>
              <a:ext uri="{FF2B5EF4-FFF2-40B4-BE49-F238E27FC236}">
                <a16:creationId xmlns:a16="http://schemas.microsoft.com/office/drawing/2014/main" id="{72825D89-E745-4637-9847-206594A68512}"/>
              </a:ext>
            </a:extLst>
          </p:cNvPr>
          <p:cNvSpPr/>
          <p:nvPr/>
        </p:nvSpPr>
        <p:spPr>
          <a:xfrm>
            <a:off x="58695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FD2CA0FB-5A03-4E90-822A-5523A3D2C3B4}"/>
              </a:ext>
            </a:extLst>
          </p:cNvPr>
          <p:cNvSpPr/>
          <p:nvPr/>
        </p:nvSpPr>
        <p:spPr>
          <a:xfrm>
            <a:off x="67521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4C2FD890-C38D-462E-AB44-AD66D321C15D}"/>
              </a:ext>
            </a:extLst>
          </p:cNvPr>
          <p:cNvSpPr/>
          <p:nvPr/>
        </p:nvSpPr>
        <p:spPr>
          <a:xfrm>
            <a:off x="85174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531D7F7F-19C3-4CF3-BB64-ADE8D5449D1F}"/>
              </a:ext>
            </a:extLst>
          </p:cNvPr>
          <p:cNvSpPr/>
          <p:nvPr/>
        </p:nvSpPr>
        <p:spPr>
          <a:xfrm>
            <a:off x="94001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矩形 20">
            <a:extLst>
              <a:ext uri="{FF2B5EF4-FFF2-40B4-BE49-F238E27FC236}">
                <a16:creationId xmlns:a16="http://schemas.microsoft.com/office/drawing/2014/main" id="{03AE0B6A-F580-4961-9A72-D35F7C3E9CB9}"/>
              </a:ext>
            </a:extLst>
          </p:cNvPr>
          <p:cNvSpPr/>
          <p:nvPr/>
        </p:nvSpPr>
        <p:spPr>
          <a:xfrm>
            <a:off x="102827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a:extLst>
              <a:ext uri="{FF2B5EF4-FFF2-40B4-BE49-F238E27FC236}">
                <a16:creationId xmlns:a16="http://schemas.microsoft.com/office/drawing/2014/main" id="{51D9CA1A-4288-44CB-96B4-B46964BDD6DC}"/>
              </a:ext>
            </a:extLst>
          </p:cNvPr>
          <p:cNvSpPr/>
          <p:nvPr/>
        </p:nvSpPr>
        <p:spPr>
          <a:xfrm>
            <a:off x="76348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TextBox 2">
            <a:extLst>
              <a:ext uri="{FF2B5EF4-FFF2-40B4-BE49-F238E27FC236}">
                <a16:creationId xmlns:a16="http://schemas.microsoft.com/office/drawing/2014/main" id="{801931F4-74F4-4BEE-92DA-39BB51CB6258}"/>
              </a:ext>
            </a:extLst>
          </p:cNvPr>
          <p:cNvSpPr txBox="1"/>
          <p:nvPr/>
        </p:nvSpPr>
        <p:spPr>
          <a:xfrm>
            <a:off x="1121834" y="5121605"/>
            <a:ext cx="10464800"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删除效率低：</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要将原始数据删除，同时后面每个数据前移。</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TextBox 2">
            <a:extLst>
              <a:ext uri="{FF2B5EF4-FFF2-40B4-BE49-F238E27FC236}">
                <a16:creationId xmlns:a16="http://schemas.microsoft.com/office/drawing/2014/main" id="{270F33DE-704A-4BE0-9CFD-8820126115F7}"/>
              </a:ext>
            </a:extLst>
          </p:cNvPr>
          <p:cNvSpPr txBox="1"/>
          <p:nvPr/>
        </p:nvSpPr>
        <p:spPr>
          <a:xfrm>
            <a:off x="1145118" y="4742721"/>
            <a:ext cx="10251017"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查询速度快：</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查询数据通过地址值和索引定位，查询任意数据耗时相同</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（元素在内存中是连续存储的）</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9626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8"/>
                                        </p:tgtEl>
                                        <p:attrNameLst>
                                          <p:attrName>style.color</p:attrName>
                                        </p:attrNameLst>
                                      </p:cBhvr>
                                      <p:by>
                                        <p:hsl h="7200000" s="0" l="0"/>
                                      </p:by>
                                    </p:animClr>
                                    <p:animClr clrSpc="hsl" dir="cw">
                                      <p:cBhvr>
                                        <p:cTn id="7" dur="500" fill="hold"/>
                                        <p:tgtEl>
                                          <p:spTgt spid="8"/>
                                        </p:tgtEl>
                                        <p:attrNameLst>
                                          <p:attrName>fillcolor</p:attrName>
                                        </p:attrNameLst>
                                      </p:cBhvr>
                                      <p:by>
                                        <p:hsl h="7200000" s="0" l="0"/>
                                      </p:by>
                                    </p:animClr>
                                    <p:animClr clrSpc="hsl" dir="cw">
                                      <p:cBhvr>
                                        <p:cTn id="8" dur="500" fill="hold"/>
                                        <p:tgtEl>
                                          <p:spTgt spid="8"/>
                                        </p:tgtEl>
                                        <p:attrNameLst>
                                          <p:attrName>stroke.color</p:attrName>
                                        </p:attrNameLst>
                                      </p:cBhvr>
                                      <p:by>
                                        <p:hsl h="7200000" s="0" l="0"/>
                                      </p:by>
                                    </p:animClr>
                                    <p:set>
                                      <p:cBhvr>
                                        <p:cTn id="9" dur="500" fill="hold"/>
                                        <p:tgtEl>
                                          <p:spTgt spid="8"/>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xit" presetSubtype="0" fill="hold" grpId="1" nodeType="clickEffect">
                                  <p:stCondLst>
                                    <p:cond delay="0"/>
                                  </p:stCondLst>
                                  <p:childTnLst>
                                    <p:animEffect transition="out" filter="dissolv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grpId="0" nodeType="clickEffect">
                                  <p:stCondLst>
                                    <p:cond delay="0"/>
                                  </p:stCondLst>
                                  <p:childTnLst>
                                    <p:animMotion origin="layout" path="M -3.05556E-6 -3.58025E-6 L -0.07239 -3.58025E-6 " pathEditMode="fixed" rAng="0" ptsTypes="AA">
                                      <p:cBhvr>
                                        <p:cTn id="18" dur="500" fill="hold"/>
                                        <p:tgtEl>
                                          <p:spTgt spid="9"/>
                                        </p:tgtEl>
                                        <p:attrNameLst>
                                          <p:attrName>ppt_x</p:attrName>
                                          <p:attrName>ppt_y</p:attrName>
                                        </p:attrNameLst>
                                      </p:cBhvr>
                                      <p:rCtr x="-3628" y="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0" nodeType="clickEffect">
                                  <p:stCondLst>
                                    <p:cond delay="0"/>
                                  </p:stCondLst>
                                  <p:childTnLst>
                                    <p:animMotion origin="layout" path="M 1.11111E-6 -3.58025E-6 L -0.0724 -3.58025E-6 " pathEditMode="relative" rAng="0" ptsTypes="AA">
                                      <p:cBhvr>
                                        <p:cTn id="22" dur="500" fill="hold"/>
                                        <p:tgtEl>
                                          <p:spTgt spid="14"/>
                                        </p:tgtEl>
                                        <p:attrNameLst>
                                          <p:attrName>ppt_x</p:attrName>
                                          <p:attrName>ppt_y</p:attrName>
                                        </p:attrNameLst>
                                      </p:cBhvr>
                                      <p:rCtr x="-3628" y="0"/>
                                    </p:animMotion>
                                  </p:childTnLst>
                                </p:cTn>
                              </p:par>
                            </p:childTnLst>
                          </p:cTn>
                        </p:par>
                        <p:par>
                          <p:cTn id="23" fill="hold" nodeType="afterGroup">
                            <p:stCondLst>
                              <p:cond delay="500"/>
                            </p:stCondLst>
                            <p:childTnLst>
                              <p:par>
                                <p:cTn id="24" presetID="42" presetClass="path" presetSubtype="0" accel="50000" decel="50000" fill="hold" grpId="0" nodeType="afterEffect">
                                  <p:stCondLst>
                                    <p:cond delay="0"/>
                                  </p:stCondLst>
                                  <p:childTnLst>
                                    <p:animMotion origin="layout" path="M -4.72222E-6 -3.58025E-6 L -0.07239 -3.58025E-6 " pathEditMode="relative" rAng="0" ptsTypes="AA">
                                      <p:cBhvr>
                                        <p:cTn id="25" dur="500" fill="hold"/>
                                        <p:tgtEl>
                                          <p:spTgt spid="10"/>
                                        </p:tgtEl>
                                        <p:attrNameLst>
                                          <p:attrName>ppt_x</p:attrName>
                                          <p:attrName>ppt_y</p:attrName>
                                        </p:attrNameLst>
                                      </p:cBhvr>
                                      <p:rCtr x="-3628" y="0"/>
                                    </p:animMotion>
                                  </p:childTnLst>
                                </p:cTn>
                              </p:par>
                            </p:childTnLst>
                          </p:cTn>
                        </p:par>
                        <p:par>
                          <p:cTn id="26" fill="hold" nodeType="afterGroup">
                            <p:stCondLst>
                              <p:cond delay="1000"/>
                            </p:stCondLst>
                            <p:childTnLst>
                              <p:par>
                                <p:cTn id="27" presetID="42" presetClass="path" presetSubtype="0" accel="50000" decel="50000" fill="hold" grpId="0" nodeType="afterEffect">
                                  <p:stCondLst>
                                    <p:cond delay="0"/>
                                  </p:stCondLst>
                                  <p:childTnLst>
                                    <p:animMotion origin="layout" path="M -5.55556E-7 -3.58025E-6 L -0.0724 -3.58025E-6 " pathEditMode="relative" rAng="0" ptsTypes="AA">
                                      <p:cBhvr>
                                        <p:cTn id="28" dur="500" fill="hold"/>
                                        <p:tgtEl>
                                          <p:spTgt spid="12"/>
                                        </p:tgtEl>
                                        <p:attrNameLst>
                                          <p:attrName>ppt_x</p:attrName>
                                          <p:attrName>ppt_y</p:attrName>
                                        </p:attrNameLst>
                                      </p:cBhvr>
                                      <p:rCtr x="-3628" y="0"/>
                                    </p:animMotion>
                                  </p:childTnLst>
                                </p:cTn>
                              </p:par>
                            </p:childTnLst>
                          </p:cTn>
                        </p:par>
                        <p:par>
                          <p:cTn id="29" fill="hold" nodeType="afterGroup">
                            <p:stCondLst>
                              <p:cond delay="1500"/>
                            </p:stCondLst>
                            <p:childTnLst>
                              <p:par>
                                <p:cTn id="30" presetID="42" presetClass="path" presetSubtype="0" accel="50000" decel="50000" fill="hold" grpId="0" nodeType="afterEffect">
                                  <p:stCondLst>
                                    <p:cond delay="0"/>
                                  </p:stCondLst>
                                  <p:childTnLst>
                                    <p:animMotion origin="layout" path="M 3.61111E-6 -3.58025E-6 L -0.0724 -3.58025E-6 " pathEditMode="relative" rAng="0" ptsTypes="AA">
                                      <p:cBhvr>
                                        <p:cTn id="31" dur="500" fill="hold"/>
                                        <p:tgtEl>
                                          <p:spTgt spid="13"/>
                                        </p:tgtEl>
                                        <p:attrNameLst>
                                          <p:attrName>ppt_x</p:attrName>
                                          <p:attrName>ppt_y</p:attrName>
                                        </p:attrNameLst>
                                      </p:cBhvr>
                                      <p:rCtr x="-3628" y="0"/>
                                    </p:animMotion>
                                  </p:childTnLst>
                                </p:cTn>
                              </p:par>
                            </p:childTnLst>
                          </p:cTn>
                        </p:par>
                        <p:par>
                          <p:cTn id="32" fill="hold" nodeType="afterGroup">
                            <p:stCondLst>
                              <p:cond delay="2000"/>
                            </p:stCondLst>
                            <p:childTnLst>
                              <p:par>
                                <p:cTn id="33" presetID="9" presetClass="exit" presetSubtype="0" fill="hold" grpId="0" nodeType="afterEffect">
                                  <p:stCondLst>
                                    <p:cond delay="0"/>
                                  </p:stCondLst>
                                  <p:childTnLst>
                                    <p:animEffect transition="out" filter="dissolv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animBg="1"/>
      <p:bldP spid="12" grpId="0" animBg="1"/>
      <p:bldP spid="13" grpId="0" animBg="1"/>
      <p:bldP spid="14" grpId="0" animBg="1"/>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F7299-4A03-4290-AEF8-82CB255A3646}"/>
              </a:ext>
            </a:extLst>
          </p:cNvPr>
          <p:cNvSpPr txBox="1"/>
          <p:nvPr/>
        </p:nvSpPr>
        <p:spPr>
          <a:xfrm>
            <a:off x="1121834" y="1509185"/>
            <a:ext cx="4686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常见数据结构之数组</a:t>
            </a:r>
          </a:p>
        </p:txBody>
      </p:sp>
      <p:sp>
        <p:nvSpPr>
          <p:cNvPr id="2" name="矩形 1">
            <a:extLst>
              <a:ext uri="{FF2B5EF4-FFF2-40B4-BE49-F238E27FC236}">
                <a16:creationId xmlns:a16="http://schemas.microsoft.com/office/drawing/2014/main" id="{FD47F84C-0709-47C6-A47D-2F0949FDF193}"/>
              </a:ext>
            </a:extLst>
          </p:cNvPr>
          <p:cNvSpPr/>
          <p:nvPr/>
        </p:nvSpPr>
        <p:spPr>
          <a:xfrm>
            <a:off x="4847167" y="2755901"/>
            <a:ext cx="6337300" cy="9609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a:extLst>
              <a:ext uri="{FF2B5EF4-FFF2-40B4-BE49-F238E27FC236}">
                <a16:creationId xmlns:a16="http://schemas.microsoft.com/office/drawing/2014/main" id="{3557C070-C0F9-45E1-999B-BEDF5305789D}"/>
              </a:ext>
            </a:extLst>
          </p:cNvPr>
          <p:cNvSpPr/>
          <p:nvPr/>
        </p:nvSpPr>
        <p:spPr>
          <a:xfrm>
            <a:off x="49868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a:extLst>
              <a:ext uri="{FF2B5EF4-FFF2-40B4-BE49-F238E27FC236}">
                <a16:creationId xmlns:a16="http://schemas.microsoft.com/office/drawing/2014/main" id="{2A0E6A49-2667-4DF9-B2C7-219ECA5E09C3}"/>
              </a:ext>
            </a:extLst>
          </p:cNvPr>
          <p:cNvSpPr/>
          <p:nvPr/>
        </p:nvSpPr>
        <p:spPr>
          <a:xfrm>
            <a:off x="58695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a:extLst>
              <a:ext uri="{FF2B5EF4-FFF2-40B4-BE49-F238E27FC236}">
                <a16:creationId xmlns:a16="http://schemas.microsoft.com/office/drawing/2014/main" id="{DC8B590B-A93F-4586-8462-FE0797B77BFF}"/>
              </a:ext>
            </a:extLst>
          </p:cNvPr>
          <p:cNvSpPr/>
          <p:nvPr/>
        </p:nvSpPr>
        <p:spPr>
          <a:xfrm>
            <a:off x="67521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6AA0C031-7186-4A1A-8486-63DEE552BF09}"/>
              </a:ext>
            </a:extLst>
          </p:cNvPr>
          <p:cNvSpPr/>
          <p:nvPr/>
        </p:nvSpPr>
        <p:spPr>
          <a:xfrm>
            <a:off x="85174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11">
            <a:extLst>
              <a:ext uri="{FF2B5EF4-FFF2-40B4-BE49-F238E27FC236}">
                <a16:creationId xmlns:a16="http://schemas.microsoft.com/office/drawing/2014/main" id="{D383B5A9-0167-49E2-A0B9-EE8BA9CCA8D3}"/>
              </a:ext>
            </a:extLst>
          </p:cNvPr>
          <p:cNvSpPr/>
          <p:nvPr/>
        </p:nvSpPr>
        <p:spPr>
          <a:xfrm>
            <a:off x="94001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55940B3B-AB95-4237-8470-ED27BA0E8981}"/>
              </a:ext>
            </a:extLst>
          </p:cNvPr>
          <p:cNvSpPr/>
          <p:nvPr/>
        </p:nvSpPr>
        <p:spPr>
          <a:xfrm>
            <a:off x="5869518" y="3812118"/>
            <a:ext cx="768349" cy="76834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矩形 13">
            <a:extLst>
              <a:ext uri="{FF2B5EF4-FFF2-40B4-BE49-F238E27FC236}">
                <a16:creationId xmlns:a16="http://schemas.microsoft.com/office/drawing/2014/main" id="{CA3A83EA-00AC-4979-8C49-A1286F47E07A}"/>
              </a:ext>
            </a:extLst>
          </p:cNvPr>
          <p:cNvSpPr/>
          <p:nvPr/>
        </p:nvSpPr>
        <p:spPr>
          <a:xfrm>
            <a:off x="76348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矩形 15">
            <a:extLst>
              <a:ext uri="{FF2B5EF4-FFF2-40B4-BE49-F238E27FC236}">
                <a16:creationId xmlns:a16="http://schemas.microsoft.com/office/drawing/2014/main" id="{65630773-5633-40A3-833E-07C6F683CCFE}"/>
              </a:ext>
            </a:extLst>
          </p:cNvPr>
          <p:cNvSpPr/>
          <p:nvPr/>
        </p:nvSpPr>
        <p:spPr>
          <a:xfrm>
            <a:off x="49868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矩形 16">
            <a:extLst>
              <a:ext uri="{FF2B5EF4-FFF2-40B4-BE49-F238E27FC236}">
                <a16:creationId xmlns:a16="http://schemas.microsoft.com/office/drawing/2014/main" id="{6AC7EE3B-A046-4F69-B439-C30CF0B20846}"/>
              </a:ext>
            </a:extLst>
          </p:cNvPr>
          <p:cNvSpPr/>
          <p:nvPr/>
        </p:nvSpPr>
        <p:spPr>
          <a:xfrm>
            <a:off x="58695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CEA8FE5D-4F78-43BD-9901-F3B58E1443AB}"/>
              </a:ext>
            </a:extLst>
          </p:cNvPr>
          <p:cNvSpPr/>
          <p:nvPr/>
        </p:nvSpPr>
        <p:spPr>
          <a:xfrm>
            <a:off x="67521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02B9C7C6-14E5-4F3D-AD1D-BF6C9D49EE3F}"/>
              </a:ext>
            </a:extLst>
          </p:cNvPr>
          <p:cNvSpPr/>
          <p:nvPr/>
        </p:nvSpPr>
        <p:spPr>
          <a:xfrm>
            <a:off x="85174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57097F26-C8C8-4022-862E-750D9CDDE4E1}"/>
              </a:ext>
            </a:extLst>
          </p:cNvPr>
          <p:cNvSpPr/>
          <p:nvPr/>
        </p:nvSpPr>
        <p:spPr>
          <a:xfrm>
            <a:off x="94001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矩形 20">
            <a:extLst>
              <a:ext uri="{FF2B5EF4-FFF2-40B4-BE49-F238E27FC236}">
                <a16:creationId xmlns:a16="http://schemas.microsoft.com/office/drawing/2014/main" id="{DD8AED4D-1C22-4D95-8B4E-B902998B0513}"/>
              </a:ext>
            </a:extLst>
          </p:cNvPr>
          <p:cNvSpPr/>
          <p:nvPr/>
        </p:nvSpPr>
        <p:spPr>
          <a:xfrm>
            <a:off x="102827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a:extLst>
              <a:ext uri="{FF2B5EF4-FFF2-40B4-BE49-F238E27FC236}">
                <a16:creationId xmlns:a16="http://schemas.microsoft.com/office/drawing/2014/main" id="{7B56B92C-373C-4867-BA49-9BF3AE938A96}"/>
              </a:ext>
            </a:extLst>
          </p:cNvPr>
          <p:cNvSpPr/>
          <p:nvPr/>
        </p:nvSpPr>
        <p:spPr>
          <a:xfrm>
            <a:off x="76348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TextBox 2">
            <a:extLst>
              <a:ext uri="{FF2B5EF4-FFF2-40B4-BE49-F238E27FC236}">
                <a16:creationId xmlns:a16="http://schemas.microsoft.com/office/drawing/2014/main" id="{7AF08951-8C51-4CF5-8556-E80B5015870C}"/>
              </a:ext>
            </a:extLst>
          </p:cNvPr>
          <p:cNvSpPr txBox="1"/>
          <p:nvPr/>
        </p:nvSpPr>
        <p:spPr>
          <a:xfrm>
            <a:off x="1140883" y="5511072"/>
            <a:ext cx="10464800"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添加效率极低：</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添加位置后的每个数据后移，再添加元素</a:t>
            </a:r>
            <a:r>
              <a:rPr lang="zh-CN" altLang="en-US" sz="20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20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TextBox 2">
            <a:extLst>
              <a:ext uri="{FF2B5EF4-FFF2-40B4-BE49-F238E27FC236}">
                <a16:creationId xmlns:a16="http://schemas.microsoft.com/office/drawing/2014/main" id="{680D92E5-D7B6-48EF-A3D4-270B8EBB1ECE}"/>
              </a:ext>
            </a:extLst>
          </p:cNvPr>
          <p:cNvSpPr txBox="1"/>
          <p:nvPr/>
        </p:nvSpPr>
        <p:spPr>
          <a:xfrm>
            <a:off x="1096434" y="3974372"/>
            <a:ext cx="55414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数组是一种</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查询快，增删慢</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的模型</a:t>
            </a:r>
            <a:endPar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TextBox 2">
            <a:extLst>
              <a:ext uri="{FF2B5EF4-FFF2-40B4-BE49-F238E27FC236}">
                <a16:creationId xmlns:a16="http://schemas.microsoft.com/office/drawing/2014/main" id="{5FE1534D-70F4-4411-A147-B72A04B27FFA}"/>
              </a:ext>
            </a:extLst>
          </p:cNvPr>
          <p:cNvSpPr txBox="1"/>
          <p:nvPr/>
        </p:nvSpPr>
        <p:spPr>
          <a:xfrm>
            <a:off x="1121834" y="5121605"/>
            <a:ext cx="10464800"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删除效率低：</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要将原始数据删除，同时后面每个数据前移。</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a:extLst>
              <a:ext uri="{FF2B5EF4-FFF2-40B4-BE49-F238E27FC236}">
                <a16:creationId xmlns:a16="http://schemas.microsoft.com/office/drawing/2014/main" id="{B109344A-8C16-4A38-9546-97F7311F990B}"/>
              </a:ext>
            </a:extLst>
          </p:cNvPr>
          <p:cNvSpPr txBox="1"/>
          <p:nvPr/>
        </p:nvSpPr>
        <p:spPr>
          <a:xfrm>
            <a:off x="1145118" y="4742721"/>
            <a:ext cx="10251017"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查询速度快：</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查询数据通过地址值和索引定位，查询任意数据耗时相同</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（元素在内存中是连续存储的）</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01619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path" presetSubtype="0" accel="50000" decel="50000" fill="hold" grpId="0" nodeType="clickEffect">
                                  <p:stCondLst>
                                    <p:cond delay="0"/>
                                  </p:stCondLst>
                                  <p:childTnLst>
                                    <p:animMotion origin="layout" path="M -5.55556E-7 -3.58025E-6 L 0.0724 -3.58025E-6 " pathEditMode="relative" rAng="0" ptsTypes="AA">
                                      <p:cBhvr>
                                        <p:cTn id="16" dur="500" fill="hold"/>
                                        <p:tgtEl>
                                          <p:spTgt spid="12"/>
                                        </p:tgtEl>
                                        <p:attrNameLst>
                                          <p:attrName>ppt_x</p:attrName>
                                          <p:attrName>ppt_y</p:attrName>
                                        </p:attrNameLst>
                                      </p:cBhvr>
                                      <p:rCtr x="3611" y="0"/>
                                    </p:animMotion>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path" presetSubtype="0" accel="50000" decel="50000" fill="hold" grpId="0" nodeType="clickEffect">
                                  <p:stCondLst>
                                    <p:cond delay="0"/>
                                  </p:stCondLst>
                                  <p:childTnLst>
                                    <p:animMotion origin="layout" path="M -4.72222E-6 -3.58025E-6 L 0.0724 -3.58025E-6 " pathEditMode="relative" rAng="0" ptsTypes="AA">
                                      <p:cBhvr>
                                        <p:cTn id="24" dur="500" fill="hold"/>
                                        <p:tgtEl>
                                          <p:spTgt spid="10"/>
                                        </p:tgtEl>
                                        <p:attrNameLst>
                                          <p:attrName>ppt_x</p:attrName>
                                          <p:attrName>ppt_y</p:attrName>
                                        </p:attrNameLst>
                                      </p:cBhvr>
                                      <p:rCtr x="3611" y="0"/>
                                    </p:animMotion>
                                  </p:childTnLst>
                                </p:cTn>
                              </p:par>
                            </p:childTnLst>
                          </p:cTn>
                        </p:par>
                        <p:par>
                          <p:cTn id="25" fill="hold" nodeType="afterGroup">
                            <p:stCondLst>
                              <p:cond delay="500"/>
                            </p:stCondLst>
                            <p:childTnLst>
                              <p:par>
                                <p:cTn id="26" presetID="42" presetClass="path" presetSubtype="0" accel="50000" decel="50000" fill="hold" grpId="0" nodeType="afterEffect">
                                  <p:stCondLst>
                                    <p:cond delay="0"/>
                                  </p:stCondLst>
                                  <p:childTnLst>
                                    <p:animMotion origin="layout" path="M 1.11111E-6 -3.58025E-6 L 0.0724 -3.58025E-6 " pathEditMode="relative" rAng="0" ptsTypes="AA">
                                      <p:cBhvr>
                                        <p:cTn id="27" dur="500" fill="hold"/>
                                        <p:tgtEl>
                                          <p:spTgt spid="14"/>
                                        </p:tgtEl>
                                        <p:attrNameLst>
                                          <p:attrName>ppt_x</p:attrName>
                                          <p:attrName>ppt_y</p:attrName>
                                        </p:attrNameLst>
                                      </p:cBhvr>
                                      <p:rCtr x="3698" y="0"/>
                                    </p:animMotion>
                                  </p:childTnLst>
                                </p:cTn>
                              </p:par>
                            </p:childTnLst>
                          </p:cTn>
                        </p:par>
                        <p:par>
                          <p:cTn id="28" fill="hold" nodeType="afterGroup">
                            <p:stCondLst>
                              <p:cond delay="1000"/>
                            </p:stCondLst>
                            <p:childTnLst>
                              <p:par>
                                <p:cTn id="29" presetID="42" presetClass="path" presetSubtype="0" accel="50000" decel="50000" fill="hold" grpId="0" nodeType="afterEffect">
                                  <p:stCondLst>
                                    <p:cond delay="0"/>
                                  </p:stCondLst>
                                  <p:childTnLst>
                                    <p:animMotion origin="layout" path="M -3.05556E-6 -3.58025E-6 L 0.0724 -3.58025E-6 " pathEditMode="relative" rAng="0" ptsTypes="AA">
                                      <p:cBhvr>
                                        <p:cTn id="30" dur="500" fill="hold"/>
                                        <p:tgtEl>
                                          <p:spTgt spid="9"/>
                                        </p:tgtEl>
                                        <p:attrNameLst>
                                          <p:attrName>ppt_x</p:attrName>
                                          <p:attrName>ppt_y</p:attrName>
                                        </p:attrNameLst>
                                      </p:cBhvr>
                                      <p:rCtr x="3611" y="0"/>
                                    </p:animMotion>
                                  </p:childTnLst>
                                </p:cTn>
                              </p:par>
                            </p:childTnLst>
                          </p:cTn>
                        </p:par>
                        <p:par>
                          <p:cTn id="31" fill="hold" nodeType="afterGroup">
                            <p:stCondLst>
                              <p:cond delay="1500"/>
                            </p:stCondLst>
                            <p:childTnLst>
                              <p:par>
                                <p:cTn id="32" presetID="42" presetClass="path" presetSubtype="0" accel="50000" decel="50000" fill="hold" grpId="0" nodeType="afterEffect">
                                  <p:stCondLst>
                                    <p:cond delay="0"/>
                                  </p:stCondLst>
                                  <p:childTnLst>
                                    <p:animMotion origin="layout" path="M 2.77778E-6 -3.58025E-6 L 0.07239 -3.58025E-6 " pathEditMode="relative" rAng="0" ptsTypes="AA">
                                      <p:cBhvr>
                                        <p:cTn id="33" dur="500" fill="hold"/>
                                        <p:tgtEl>
                                          <p:spTgt spid="8"/>
                                        </p:tgtEl>
                                        <p:attrNameLst>
                                          <p:attrName>ppt_x</p:attrName>
                                          <p:attrName>ppt_y</p:attrName>
                                        </p:attrNameLst>
                                      </p:cBhvr>
                                      <p:rCtr x="3611" y="0"/>
                                    </p:animMotion>
                                  </p:childTnLst>
                                </p:cTn>
                              </p:par>
                            </p:childTnLst>
                          </p:cTn>
                        </p:par>
                        <p:par>
                          <p:cTn id="34" fill="hold" nodeType="afterGroup">
                            <p:stCondLst>
                              <p:cond delay="2000"/>
                            </p:stCondLst>
                            <p:childTnLst>
                              <p:par>
                                <p:cTn id="35" presetID="42" presetClass="path" presetSubtype="0" accel="50000" decel="50000" fill="hold" grpId="1" nodeType="afterEffect">
                                  <p:stCondLst>
                                    <p:cond delay="0"/>
                                  </p:stCondLst>
                                  <p:childTnLst>
                                    <p:animMotion origin="layout" path="M 2.77778E-6 1.60494E-6 L 2.77778E-6 -0.13982 " pathEditMode="relative" rAng="0" ptsTypes="AA">
                                      <p:cBhvr>
                                        <p:cTn id="36" dur="500" fill="hold"/>
                                        <p:tgtEl>
                                          <p:spTgt spid="13"/>
                                        </p:tgtEl>
                                        <p:attrNameLst>
                                          <p:attrName>ppt_x</p:attrName>
                                          <p:attrName>ppt_y</p:attrName>
                                        </p:attrNameLst>
                                      </p:cBhvr>
                                      <p:rCtr x="0" y="-7006"/>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3" grpId="1" animBg="1"/>
      <p:bldP spid="14" grpId="0" animBg="1"/>
      <p:bldP spid="21" grpId="0"/>
      <p:bldP spid="25" grpId="0"/>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16325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6B199-63CB-4966-A2D2-DBB0CC418EB3}"/>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10" name="矩形 9">
            <a:extLst>
              <a:ext uri="{FF2B5EF4-FFF2-40B4-BE49-F238E27FC236}">
                <a16:creationId xmlns:a16="http://schemas.microsoft.com/office/drawing/2014/main" id="{5C797D8D-7614-47EF-8F13-EDBA3E977F8F}"/>
              </a:ext>
            </a:extLst>
          </p:cNvPr>
          <p:cNvSpPr/>
          <p:nvPr/>
        </p:nvSpPr>
        <p:spPr>
          <a:xfrm>
            <a:off x="3033023" y="4048123"/>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p>
        </p:txBody>
      </p:sp>
      <p:sp>
        <p:nvSpPr>
          <p:cNvPr id="12" name="矩形 11">
            <a:extLst>
              <a:ext uri="{FF2B5EF4-FFF2-40B4-BE49-F238E27FC236}">
                <a16:creationId xmlns:a16="http://schemas.microsoft.com/office/drawing/2014/main" id="{A723BFD3-042C-4E90-BB7F-357DBC818C31}"/>
              </a:ext>
            </a:extLst>
          </p:cNvPr>
          <p:cNvSpPr/>
          <p:nvPr/>
        </p:nvSpPr>
        <p:spPr>
          <a:xfrm>
            <a:off x="2937773" y="3950756"/>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DEE2D85C-AE41-4F03-9974-70A019B2D741}"/>
              </a:ext>
            </a:extLst>
          </p:cNvPr>
          <p:cNvSpPr/>
          <p:nvPr/>
        </p:nvSpPr>
        <p:spPr>
          <a:xfrm>
            <a:off x="3896623" y="4048123"/>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p>
        </p:txBody>
      </p:sp>
      <p:sp>
        <p:nvSpPr>
          <p:cNvPr id="16" name="TextBox 2">
            <a:extLst>
              <a:ext uri="{FF2B5EF4-FFF2-40B4-BE49-F238E27FC236}">
                <a16:creationId xmlns:a16="http://schemas.microsoft.com/office/drawing/2014/main" id="{5FDACF6B-70DB-4402-8B7E-574DF16AD747}"/>
              </a:ext>
            </a:extLst>
          </p:cNvPr>
          <p:cNvSpPr txBox="1">
            <a:spLocks noChangeArrowheads="1"/>
          </p:cNvSpPr>
          <p:nvPr/>
        </p:nvSpPr>
        <p:spPr bwMode="auto">
          <a:xfrm>
            <a:off x="1985273" y="3880907"/>
            <a:ext cx="855133" cy="42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pPr>
            <a:r>
              <a:rPr lang="zh-CN" altLang="en-US" sz="1600" b="1">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结点</a:t>
            </a:r>
          </a:p>
        </p:txBody>
      </p:sp>
      <p:sp>
        <p:nvSpPr>
          <p:cNvPr id="21" name="矩形 20">
            <a:extLst>
              <a:ext uri="{FF2B5EF4-FFF2-40B4-BE49-F238E27FC236}">
                <a16:creationId xmlns:a16="http://schemas.microsoft.com/office/drawing/2014/main" id="{D86CC7FC-A9FA-4892-B9DA-DEC71602CDDF}"/>
              </a:ext>
            </a:extLst>
          </p:cNvPr>
          <p:cNvSpPr/>
          <p:nvPr/>
        </p:nvSpPr>
        <p:spPr>
          <a:xfrm>
            <a:off x="3033023" y="3474507"/>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p>
        </p:txBody>
      </p:sp>
      <p:cxnSp>
        <p:nvCxnSpPr>
          <p:cNvPr id="4" name="直接箭头连接符 3">
            <a:extLst>
              <a:ext uri="{FF2B5EF4-FFF2-40B4-BE49-F238E27FC236}">
                <a16:creationId xmlns:a16="http://schemas.microsoft.com/office/drawing/2014/main" id="{B2A0F66C-B839-49BD-9FBD-75C981DFD0EE}"/>
              </a:ext>
            </a:extLst>
          </p:cNvPr>
          <p:cNvCxnSpPr/>
          <p:nvPr/>
        </p:nvCxnSpPr>
        <p:spPr>
          <a:xfrm flipV="1">
            <a:off x="2362039" y="4431240"/>
            <a:ext cx="958851" cy="10011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2">
            <a:extLst>
              <a:ext uri="{FF2B5EF4-FFF2-40B4-BE49-F238E27FC236}">
                <a16:creationId xmlns:a16="http://schemas.microsoft.com/office/drawing/2014/main" id="{5AFFE9DD-D1CE-4DC9-970E-BA2BA86AEF87}"/>
              </a:ext>
            </a:extLst>
          </p:cNvPr>
          <p:cNvSpPr txBox="1"/>
          <p:nvPr/>
        </p:nvSpPr>
        <p:spPr>
          <a:xfrm>
            <a:off x="1231739" y="5256740"/>
            <a:ext cx="24743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存储具体的</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p>
        </p:txBody>
      </p:sp>
      <p:sp>
        <p:nvSpPr>
          <p:cNvPr id="56" name="TextBox 2">
            <a:extLst>
              <a:ext uri="{FF2B5EF4-FFF2-40B4-BE49-F238E27FC236}">
                <a16:creationId xmlns:a16="http://schemas.microsoft.com/office/drawing/2014/main" id="{274E0ED8-4F99-4AB3-97DD-C74CB61387F9}"/>
              </a:ext>
            </a:extLst>
          </p:cNvPr>
          <p:cNvSpPr txBox="1"/>
          <p:nvPr/>
        </p:nvSpPr>
        <p:spPr>
          <a:xfrm>
            <a:off x="962924" y="2333623"/>
            <a:ext cx="3702049"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结点的</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存储位置（地址）</a:t>
            </a:r>
          </a:p>
        </p:txBody>
      </p:sp>
      <p:cxnSp>
        <p:nvCxnSpPr>
          <p:cNvPr id="9" name="直接箭头连接符 8">
            <a:extLst>
              <a:ext uri="{FF2B5EF4-FFF2-40B4-BE49-F238E27FC236}">
                <a16:creationId xmlns:a16="http://schemas.microsoft.com/office/drawing/2014/main" id="{7B9F2422-5659-4E59-BCB6-41933AE8CEED}"/>
              </a:ext>
            </a:extLst>
          </p:cNvPr>
          <p:cNvCxnSpPr>
            <a:cxnSpLocks/>
            <a:stCxn id="56" idx="2"/>
          </p:cNvCxnSpPr>
          <p:nvPr/>
        </p:nvCxnSpPr>
        <p:spPr>
          <a:xfrm>
            <a:off x="2813949" y="2760728"/>
            <a:ext cx="506941" cy="7137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2">
            <a:extLst>
              <a:ext uri="{FF2B5EF4-FFF2-40B4-BE49-F238E27FC236}">
                <a16:creationId xmlns:a16="http://schemas.microsoft.com/office/drawing/2014/main" id="{41CEA763-A4AC-4653-881E-86149A91AA37}"/>
              </a:ext>
            </a:extLst>
          </p:cNvPr>
          <p:cNvSpPr txBox="1"/>
          <p:nvPr/>
        </p:nvSpPr>
        <p:spPr>
          <a:xfrm>
            <a:off x="4281857" y="5260973"/>
            <a:ext cx="2906183"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下一个结点的</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p>
        </p:txBody>
      </p:sp>
      <p:cxnSp>
        <p:nvCxnSpPr>
          <p:cNvPr id="14" name="直接箭头连接符 13">
            <a:extLst>
              <a:ext uri="{FF2B5EF4-FFF2-40B4-BE49-F238E27FC236}">
                <a16:creationId xmlns:a16="http://schemas.microsoft.com/office/drawing/2014/main" id="{53D6C583-E6C8-45C9-84B0-F002701F2EA9}"/>
              </a:ext>
            </a:extLst>
          </p:cNvPr>
          <p:cNvCxnSpPr/>
          <p:nvPr/>
        </p:nvCxnSpPr>
        <p:spPr>
          <a:xfrm flipH="1" flipV="1">
            <a:off x="4472357" y="4431240"/>
            <a:ext cx="865716" cy="9271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BA0D6B3-64D8-4412-8321-0E9140A7C913}"/>
              </a:ext>
            </a:extLst>
          </p:cNvPr>
          <p:cNvSpPr txBox="1"/>
          <p:nvPr/>
        </p:nvSpPr>
        <p:spPr>
          <a:xfrm>
            <a:off x="839208" y="1607253"/>
            <a:ext cx="8475397"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链表中的元素是在内存中不连续存储的，每个元素节点包含数据值和下一个元素的地址。</a:t>
            </a:r>
          </a:p>
        </p:txBody>
      </p:sp>
    </p:spTree>
    <p:extLst>
      <p:ext uri="{BB962C8B-B14F-4D97-AF65-F5344CB8AC3E}">
        <p14:creationId xmlns:p14="http://schemas.microsoft.com/office/powerpoint/2010/main" val="3180416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dissolve">
                                      <p:cBhvr>
                                        <p:cTn id="21" dur="500"/>
                                        <p:tgtEl>
                                          <p:spTgt spid="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dissolve">
                                      <p:cBhvr>
                                        <p:cTn id="40" dur="500"/>
                                        <p:tgtEl>
                                          <p:spTgt spid="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left)">
                                      <p:cBhvr>
                                        <p:cTn id="45" dur="500"/>
                                        <p:tgtEl>
                                          <p:spTgt spid="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par>
                          <p:cTn id="51" fill="hold" nodeType="afterGroup">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dissolve">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6" grpId="0"/>
      <p:bldP spid="21" grpId="0" animBg="1"/>
      <p:bldP spid="54" grpId="0"/>
      <p:bldP spid="56" grpId="0"/>
      <p:bldP spid="5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AAD3595-CE5D-4C3C-B97B-D0378C77276E}"/>
              </a:ext>
            </a:extLst>
          </p:cNvPr>
          <p:cNvSpPr/>
          <p:nvPr/>
        </p:nvSpPr>
        <p:spPr>
          <a:xfrm>
            <a:off x="1102600" y="3526366"/>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chemeClr val="tx1"/>
                </a:solidFill>
              </a:rPr>
              <a:t>head</a:t>
            </a:r>
            <a:endParaRPr lang="zh-CN" altLang="en-US" sz="1867" b="1" dirty="0">
              <a:solidFill>
                <a:schemeClr val="tx1"/>
              </a:solidFill>
            </a:endParaRPr>
          </a:p>
        </p:txBody>
      </p:sp>
      <p:sp>
        <p:nvSpPr>
          <p:cNvPr id="18" name="矩形 17">
            <a:extLst>
              <a:ext uri="{FF2B5EF4-FFF2-40B4-BE49-F238E27FC236}">
                <a16:creationId xmlns:a16="http://schemas.microsoft.com/office/drawing/2014/main" id="{9B4F4E02-7D68-4B1D-AB92-FDB92754D968}"/>
              </a:ext>
            </a:extLst>
          </p:cNvPr>
          <p:cNvSpPr/>
          <p:nvPr/>
        </p:nvSpPr>
        <p:spPr>
          <a:xfrm>
            <a:off x="1005233" y="3428999"/>
            <a:ext cx="1824567"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7ED60AD5-7C47-44DD-A0C4-BD06530E6DBF}"/>
              </a:ext>
            </a:extLst>
          </p:cNvPr>
          <p:cNvSpPr/>
          <p:nvPr/>
        </p:nvSpPr>
        <p:spPr>
          <a:xfrm>
            <a:off x="1966199" y="352636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37" name="矩形 36">
            <a:extLst>
              <a:ext uri="{FF2B5EF4-FFF2-40B4-BE49-F238E27FC236}">
                <a16:creationId xmlns:a16="http://schemas.microsoft.com/office/drawing/2014/main" id="{94CD05E4-6964-4746-BD0A-6BF34B7573ED}"/>
              </a:ext>
            </a:extLst>
          </p:cNvPr>
          <p:cNvSpPr/>
          <p:nvPr/>
        </p:nvSpPr>
        <p:spPr>
          <a:xfrm>
            <a:off x="3830982" y="3534833"/>
            <a:ext cx="768351"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A</a:t>
            </a:r>
            <a:endParaRPr lang="zh-CN" altLang="en-US" sz="1867" b="1" dirty="0">
              <a:solidFill>
                <a:srgbClr val="FF0000"/>
              </a:solidFill>
            </a:endParaRPr>
          </a:p>
        </p:txBody>
      </p:sp>
      <p:sp>
        <p:nvSpPr>
          <p:cNvPr id="38" name="矩形 37">
            <a:extLst>
              <a:ext uri="{FF2B5EF4-FFF2-40B4-BE49-F238E27FC236}">
                <a16:creationId xmlns:a16="http://schemas.microsoft.com/office/drawing/2014/main" id="{A086247E-94CA-4991-9742-2112CE4F1332}"/>
              </a:ext>
            </a:extLst>
          </p:cNvPr>
          <p:cNvSpPr/>
          <p:nvPr/>
        </p:nvSpPr>
        <p:spPr>
          <a:xfrm>
            <a:off x="3735733" y="3439584"/>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3CDCD12A-AFDD-49BB-B094-07FEF758C54F}"/>
              </a:ext>
            </a:extLst>
          </p:cNvPr>
          <p:cNvSpPr/>
          <p:nvPr/>
        </p:nvSpPr>
        <p:spPr>
          <a:xfrm>
            <a:off x="4694582" y="3534833"/>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0" name="矩形 39">
            <a:extLst>
              <a:ext uri="{FF2B5EF4-FFF2-40B4-BE49-F238E27FC236}">
                <a16:creationId xmlns:a16="http://schemas.microsoft.com/office/drawing/2014/main" id="{1C0500F6-8DC0-465E-A35A-13C88EF0A9D1}"/>
              </a:ext>
            </a:extLst>
          </p:cNvPr>
          <p:cNvSpPr/>
          <p:nvPr/>
        </p:nvSpPr>
        <p:spPr>
          <a:xfrm>
            <a:off x="3830982" y="2963332"/>
            <a:ext cx="768351" cy="37465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41" name="矩形 40">
            <a:extLst>
              <a:ext uri="{FF2B5EF4-FFF2-40B4-BE49-F238E27FC236}">
                <a16:creationId xmlns:a16="http://schemas.microsoft.com/office/drawing/2014/main" id="{0B459950-3B83-4465-A9F7-FDA798FB917D}"/>
              </a:ext>
            </a:extLst>
          </p:cNvPr>
          <p:cNvSpPr/>
          <p:nvPr/>
        </p:nvSpPr>
        <p:spPr>
          <a:xfrm>
            <a:off x="6561483" y="3526366"/>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C</a:t>
            </a:r>
            <a:endParaRPr lang="zh-CN" altLang="en-US" sz="1867" b="1" dirty="0">
              <a:solidFill>
                <a:srgbClr val="FF0000"/>
              </a:solidFill>
            </a:endParaRPr>
          </a:p>
        </p:txBody>
      </p:sp>
      <p:sp>
        <p:nvSpPr>
          <p:cNvPr id="42" name="矩形 41">
            <a:extLst>
              <a:ext uri="{FF2B5EF4-FFF2-40B4-BE49-F238E27FC236}">
                <a16:creationId xmlns:a16="http://schemas.microsoft.com/office/drawing/2014/main" id="{54A9A951-4636-4D4C-AF11-ABA2082EF775}"/>
              </a:ext>
            </a:extLst>
          </p:cNvPr>
          <p:cNvSpPr/>
          <p:nvPr/>
        </p:nvSpPr>
        <p:spPr>
          <a:xfrm>
            <a:off x="6464116" y="3429000"/>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4B52D60D-793A-4FE6-8515-F2BEFB257B16}"/>
              </a:ext>
            </a:extLst>
          </p:cNvPr>
          <p:cNvSpPr/>
          <p:nvPr/>
        </p:nvSpPr>
        <p:spPr>
          <a:xfrm>
            <a:off x="7425082" y="3526366"/>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4" name="矩形 43">
            <a:extLst>
              <a:ext uri="{FF2B5EF4-FFF2-40B4-BE49-F238E27FC236}">
                <a16:creationId xmlns:a16="http://schemas.microsoft.com/office/drawing/2014/main" id="{5DC4A990-30F3-468A-B0BB-1F879971B01E}"/>
              </a:ext>
            </a:extLst>
          </p:cNvPr>
          <p:cNvSpPr/>
          <p:nvPr/>
        </p:nvSpPr>
        <p:spPr>
          <a:xfrm>
            <a:off x="6561483" y="2952751"/>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45" name="矩形 44">
            <a:extLst>
              <a:ext uri="{FF2B5EF4-FFF2-40B4-BE49-F238E27FC236}">
                <a16:creationId xmlns:a16="http://schemas.microsoft.com/office/drawing/2014/main" id="{361B374B-AF1A-42CA-BA17-96CB6ED48FAC}"/>
              </a:ext>
            </a:extLst>
          </p:cNvPr>
          <p:cNvSpPr/>
          <p:nvPr/>
        </p:nvSpPr>
        <p:spPr>
          <a:xfrm>
            <a:off x="9289866" y="3526366"/>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D</a:t>
            </a:r>
            <a:endParaRPr lang="zh-CN" altLang="en-US" sz="1867" b="1" dirty="0">
              <a:solidFill>
                <a:srgbClr val="FF0000"/>
              </a:solidFill>
            </a:endParaRPr>
          </a:p>
        </p:txBody>
      </p:sp>
      <p:sp>
        <p:nvSpPr>
          <p:cNvPr id="46" name="矩形 45">
            <a:extLst>
              <a:ext uri="{FF2B5EF4-FFF2-40B4-BE49-F238E27FC236}">
                <a16:creationId xmlns:a16="http://schemas.microsoft.com/office/drawing/2014/main" id="{723332A7-9A7D-498D-866D-0D9CA921265F}"/>
              </a:ext>
            </a:extLst>
          </p:cNvPr>
          <p:cNvSpPr/>
          <p:nvPr/>
        </p:nvSpPr>
        <p:spPr>
          <a:xfrm>
            <a:off x="9194615" y="3429000"/>
            <a:ext cx="1822451"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7" name="矩形 46">
            <a:extLst>
              <a:ext uri="{FF2B5EF4-FFF2-40B4-BE49-F238E27FC236}">
                <a16:creationId xmlns:a16="http://schemas.microsoft.com/office/drawing/2014/main" id="{33D4E2CB-4478-47E4-BB71-6CAD3E10ED0C}"/>
              </a:ext>
            </a:extLst>
          </p:cNvPr>
          <p:cNvSpPr/>
          <p:nvPr/>
        </p:nvSpPr>
        <p:spPr>
          <a:xfrm>
            <a:off x="10153466" y="352636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8" name="矩形 47">
            <a:extLst>
              <a:ext uri="{FF2B5EF4-FFF2-40B4-BE49-F238E27FC236}">
                <a16:creationId xmlns:a16="http://schemas.microsoft.com/office/drawing/2014/main" id="{1DD8D45A-8530-438F-BF0C-D0BD09DEF842}"/>
              </a:ext>
            </a:extLst>
          </p:cNvPr>
          <p:cNvSpPr/>
          <p:nvPr/>
        </p:nvSpPr>
        <p:spPr>
          <a:xfrm>
            <a:off x="9289866" y="2952751"/>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28" name="TextBox 2">
            <a:extLst>
              <a:ext uri="{FF2B5EF4-FFF2-40B4-BE49-F238E27FC236}">
                <a16:creationId xmlns:a16="http://schemas.microsoft.com/office/drawing/2014/main" id="{FCD0922D-4E2B-4C33-9094-9A301A4ED479}"/>
              </a:ext>
            </a:extLst>
          </p:cNvPr>
          <p:cNvSpPr txBox="1"/>
          <p:nvPr/>
        </p:nvSpPr>
        <p:spPr>
          <a:xfrm>
            <a:off x="1868833" y="4334344"/>
            <a:ext cx="5319183"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箭头连接符 3">
            <a:extLst>
              <a:ext uri="{FF2B5EF4-FFF2-40B4-BE49-F238E27FC236}">
                <a16:creationId xmlns:a16="http://schemas.microsoft.com/office/drawing/2014/main" id="{21CD0BD6-7E44-450B-9F03-42CD07D3A96A}"/>
              </a:ext>
            </a:extLst>
          </p:cNvPr>
          <p:cNvCxnSpPr>
            <a:stCxn id="19" idx="3"/>
            <a:endCxn id="38" idx="1"/>
          </p:cNvCxnSpPr>
          <p:nvPr/>
        </p:nvCxnSpPr>
        <p:spPr>
          <a:xfrm>
            <a:off x="2734548" y="3718983"/>
            <a:ext cx="1001184"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DDC49387-8053-4FFB-8D5E-14F4EAF351A6}"/>
              </a:ext>
            </a:extLst>
          </p:cNvPr>
          <p:cNvSpPr/>
          <p:nvPr/>
        </p:nvSpPr>
        <p:spPr>
          <a:xfrm>
            <a:off x="1966199" y="352636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33" name="TextBox 2">
            <a:extLst>
              <a:ext uri="{FF2B5EF4-FFF2-40B4-BE49-F238E27FC236}">
                <a16:creationId xmlns:a16="http://schemas.microsoft.com/office/drawing/2014/main" id="{D8F0B5B8-18A9-4C8F-9E38-090827E48CAF}"/>
              </a:ext>
            </a:extLst>
          </p:cNvPr>
          <p:cNvSpPr txBox="1"/>
          <p:nvPr/>
        </p:nvSpPr>
        <p:spPr>
          <a:xfrm>
            <a:off x="1868833" y="4803319"/>
            <a:ext cx="5702300"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再添加一个数据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TextBox 2">
            <a:extLst>
              <a:ext uri="{FF2B5EF4-FFF2-40B4-BE49-F238E27FC236}">
                <a16:creationId xmlns:a16="http://schemas.microsoft.com/office/drawing/2014/main" id="{640929E5-5072-4088-B681-F4C8EF7878CF}"/>
              </a:ext>
            </a:extLst>
          </p:cNvPr>
          <p:cNvSpPr txBox="1"/>
          <p:nvPr/>
        </p:nvSpPr>
        <p:spPr>
          <a:xfrm>
            <a:off x="1868833" y="5276713"/>
            <a:ext cx="5702300"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再添加一个数据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35" name="直接箭头连接符 34">
            <a:extLst>
              <a:ext uri="{FF2B5EF4-FFF2-40B4-BE49-F238E27FC236}">
                <a16:creationId xmlns:a16="http://schemas.microsoft.com/office/drawing/2014/main" id="{3A268631-A738-4773-A893-9A71DCE15753}"/>
              </a:ext>
            </a:extLst>
          </p:cNvPr>
          <p:cNvCxnSpPr/>
          <p:nvPr/>
        </p:nvCxnSpPr>
        <p:spPr>
          <a:xfrm>
            <a:off x="5462933" y="3729566"/>
            <a:ext cx="1001183"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FBF0C4A2-E5B4-4546-A791-CEF31A7DDC31}"/>
              </a:ext>
            </a:extLst>
          </p:cNvPr>
          <p:cNvSpPr/>
          <p:nvPr/>
        </p:nvSpPr>
        <p:spPr>
          <a:xfrm>
            <a:off x="4694582" y="3534833"/>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3" name="矩形 52">
            <a:extLst>
              <a:ext uri="{FF2B5EF4-FFF2-40B4-BE49-F238E27FC236}">
                <a16:creationId xmlns:a16="http://schemas.microsoft.com/office/drawing/2014/main" id="{2707AE44-AE4D-4C47-9118-45AD1ED400FF}"/>
              </a:ext>
            </a:extLst>
          </p:cNvPr>
          <p:cNvSpPr/>
          <p:nvPr/>
        </p:nvSpPr>
        <p:spPr>
          <a:xfrm>
            <a:off x="7425082" y="3526366"/>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cxnSp>
        <p:nvCxnSpPr>
          <p:cNvPr id="54" name="直接箭头连接符 53">
            <a:extLst>
              <a:ext uri="{FF2B5EF4-FFF2-40B4-BE49-F238E27FC236}">
                <a16:creationId xmlns:a16="http://schemas.microsoft.com/office/drawing/2014/main" id="{EEC54FC2-404F-4130-81E4-F0D158D0CDE0}"/>
              </a:ext>
            </a:extLst>
          </p:cNvPr>
          <p:cNvCxnSpPr/>
          <p:nvPr/>
        </p:nvCxnSpPr>
        <p:spPr>
          <a:xfrm>
            <a:off x="8191316" y="3712633"/>
            <a:ext cx="1003300"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
            <a:extLst>
              <a:ext uri="{FF2B5EF4-FFF2-40B4-BE49-F238E27FC236}">
                <a16:creationId xmlns:a16="http://schemas.microsoft.com/office/drawing/2014/main" id="{D12D61AF-4DA9-4F54-A713-6E22AD2B5563}"/>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31" name="文本框 30">
            <a:extLst>
              <a:ext uri="{FF2B5EF4-FFF2-40B4-BE49-F238E27FC236}">
                <a16:creationId xmlns:a16="http://schemas.microsoft.com/office/drawing/2014/main" id="{F7485FB7-93AB-4E70-B170-9CCDE7EAC4F4}"/>
              </a:ext>
            </a:extLst>
          </p:cNvPr>
          <p:cNvSpPr txBox="1"/>
          <p:nvPr/>
        </p:nvSpPr>
        <p:spPr>
          <a:xfrm>
            <a:off x="839208" y="1607253"/>
            <a:ext cx="7449475"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链表中的元素是游离存储的，每个元素节点包含数据值和下一个元素的地址。</a:t>
            </a:r>
          </a:p>
        </p:txBody>
      </p:sp>
      <p:sp>
        <p:nvSpPr>
          <p:cNvPr id="49" name="文本框 48">
            <a:extLst>
              <a:ext uri="{FF2B5EF4-FFF2-40B4-BE49-F238E27FC236}">
                <a16:creationId xmlns:a16="http://schemas.microsoft.com/office/drawing/2014/main" id="{FA66C7DC-3475-4E3A-AB80-F7432B50BF91}"/>
              </a:ext>
            </a:extLst>
          </p:cNvPr>
          <p:cNvSpPr txBox="1"/>
          <p:nvPr/>
        </p:nvSpPr>
        <p:spPr>
          <a:xfrm>
            <a:off x="839208" y="1967850"/>
            <a:ext cx="478207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链表查询慢。无论查询哪个数据都要从头开始找</a:t>
            </a:r>
          </a:p>
        </p:txBody>
      </p:sp>
      <p:sp>
        <p:nvSpPr>
          <p:cNvPr id="50" name="TextBox 2">
            <a:extLst>
              <a:ext uri="{FF2B5EF4-FFF2-40B4-BE49-F238E27FC236}">
                <a16:creationId xmlns:a16="http://schemas.microsoft.com/office/drawing/2014/main" id="{C2F1CE13-9A34-4492-9EA8-A849497C79BF}"/>
              </a:ext>
            </a:extLst>
          </p:cNvPr>
          <p:cNvSpPr txBox="1"/>
          <p:nvPr/>
        </p:nvSpPr>
        <p:spPr>
          <a:xfrm>
            <a:off x="1005233" y="2535073"/>
            <a:ext cx="5319183" cy="427105"/>
          </a:xfrm>
          <a:prstGeom prst="rect">
            <a:avLst/>
          </a:prstGeom>
          <a:noFill/>
        </p:spPr>
        <p:txBody>
          <a:bodyPr>
            <a:spAutoFit/>
          </a:bodyPr>
          <a:lstStyle/>
          <a:p>
            <a:pPr>
              <a:lnSpc>
                <a:spcPct val="150000"/>
              </a:lnSpc>
              <a:defRPr/>
            </a:pP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添加一个链表：</a:t>
            </a:r>
          </a:p>
        </p:txBody>
      </p:sp>
    </p:spTree>
    <p:extLst>
      <p:ext uri="{BB962C8B-B14F-4D97-AF65-F5344CB8AC3E}">
        <p14:creationId xmlns:p14="http://schemas.microsoft.com/office/powerpoint/2010/main" val="1223962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dissolve">
                                      <p:cBhvr>
                                        <p:cTn id="23" dur="500"/>
                                        <p:tgtEl>
                                          <p:spTgt spid="4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dissolve">
                                      <p:cBhvr>
                                        <p:cTn id="34" dur="500"/>
                                        <p:tgtEl>
                                          <p:spTgt spid="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dissolve">
                                      <p:cBhvr>
                                        <p:cTn id="59" dur="500"/>
                                        <p:tgtEl>
                                          <p:spTgt spid="4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dissolve">
                                      <p:cBhvr>
                                        <p:cTn id="62" dur="500"/>
                                        <p:tgtEl>
                                          <p:spTgt spid="4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dissolve">
                                      <p:cBhvr>
                                        <p:cTn id="65" dur="500"/>
                                        <p:tgtEl>
                                          <p:spTgt spid="4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childTnLst>
                          </p:cTn>
                        </p:par>
                        <p:par>
                          <p:cTn id="71" fill="hold" nodeType="afterGroup">
                            <p:stCondLst>
                              <p:cond delay="500"/>
                            </p:stCondLst>
                            <p:childTnLst>
                              <p:par>
                                <p:cTn id="72" presetID="22" presetClass="entr" presetSubtype="8" fill="hold" nodeType="after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left)">
                                      <p:cBhvr>
                                        <p:cTn id="74" dur="500"/>
                                        <p:tgtEl>
                                          <p:spTgt spid="3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left)">
                                      <p:cBhvr>
                                        <p:cTn id="79" dur="500"/>
                                        <p:tgtEl>
                                          <p:spTgt spid="3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dissolve">
                                      <p:cBhvr>
                                        <p:cTn id="84" dur="500"/>
                                        <p:tgtEl>
                                          <p:spTgt spid="4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dissolve">
                                      <p:cBhvr>
                                        <p:cTn id="87" dur="500"/>
                                        <p:tgtEl>
                                          <p:spTgt spid="4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dissolve">
                                      <p:cBhvr>
                                        <p:cTn id="90" dur="500"/>
                                        <p:tgtEl>
                                          <p:spTgt spid="4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dissolve">
                                      <p:cBhvr>
                                        <p:cTn id="93" dur="500"/>
                                        <p:tgtEl>
                                          <p:spTgt spid="4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wipe(left)">
                                      <p:cBhvr>
                                        <p:cTn id="98" dur="500"/>
                                        <p:tgtEl>
                                          <p:spTgt spid="53"/>
                                        </p:tgtEl>
                                      </p:cBhvr>
                                    </p:animEffect>
                                  </p:childTnLst>
                                </p:cTn>
                              </p:par>
                            </p:childTnLst>
                          </p:cTn>
                        </p:par>
                        <p:par>
                          <p:cTn id="99" fill="hold" nodeType="afterGroup">
                            <p:stCondLst>
                              <p:cond delay="5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500" fill="hold"/>
                                        <p:tgtEl>
                                          <p:spTgt spid="49"/>
                                        </p:tgtEl>
                                        <p:attrNameLst>
                                          <p:attrName>ppt_x</p:attrName>
                                        </p:attrNameLst>
                                      </p:cBhvr>
                                      <p:tavLst>
                                        <p:tav tm="0">
                                          <p:val>
                                            <p:strVal val="#ppt_x"/>
                                          </p:val>
                                        </p:tav>
                                        <p:tav tm="100000">
                                          <p:val>
                                            <p:strVal val="#ppt_x"/>
                                          </p:val>
                                        </p:tav>
                                      </p:tavLst>
                                    </p:anim>
                                    <p:anim calcmode="lin" valueType="num">
                                      <p:cBhvr additive="base">
                                        <p:cTn id="10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28" grpId="0"/>
      <p:bldP spid="32" grpId="0" animBg="1"/>
      <p:bldP spid="33" grpId="0"/>
      <p:bldP spid="34" grpId="0"/>
      <p:bldP spid="36" grpId="0" animBg="1"/>
      <p:bldP spid="53" grpId="0" animBg="1"/>
      <p:bldP spid="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5A4B4DA-AC28-4BA6-8AF3-6F5ACF770FEC}"/>
              </a:ext>
            </a:extLst>
          </p:cNvPr>
          <p:cNvSpPr/>
          <p:nvPr/>
        </p:nvSpPr>
        <p:spPr>
          <a:xfrm>
            <a:off x="1255185"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chemeClr val="tx1"/>
                </a:solidFill>
              </a:rPr>
              <a:t>head</a:t>
            </a:r>
            <a:endParaRPr lang="zh-CN" altLang="en-US" sz="1867" b="1" dirty="0">
              <a:solidFill>
                <a:schemeClr val="tx1"/>
              </a:solidFill>
            </a:endParaRPr>
          </a:p>
        </p:txBody>
      </p:sp>
      <p:sp>
        <p:nvSpPr>
          <p:cNvPr id="18" name="矩形 17">
            <a:extLst>
              <a:ext uri="{FF2B5EF4-FFF2-40B4-BE49-F238E27FC236}">
                <a16:creationId xmlns:a16="http://schemas.microsoft.com/office/drawing/2014/main" id="{50447BDC-DCF9-48CC-92BF-61DC06CD9570}"/>
              </a:ext>
            </a:extLst>
          </p:cNvPr>
          <p:cNvSpPr/>
          <p:nvPr/>
        </p:nvSpPr>
        <p:spPr>
          <a:xfrm>
            <a:off x="1157818" y="2755900"/>
            <a:ext cx="1824567"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0E097A7E-9C45-47D6-830E-9B83F4D93DFB}"/>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37" name="矩形 36">
            <a:extLst>
              <a:ext uri="{FF2B5EF4-FFF2-40B4-BE49-F238E27FC236}">
                <a16:creationId xmlns:a16="http://schemas.microsoft.com/office/drawing/2014/main" id="{5CF84289-6234-470E-8063-2E22C5C7FB79}"/>
              </a:ext>
            </a:extLst>
          </p:cNvPr>
          <p:cNvSpPr/>
          <p:nvPr/>
        </p:nvSpPr>
        <p:spPr>
          <a:xfrm>
            <a:off x="3983567" y="2861734"/>
            <a:ext cx="768351"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A</a:t>
            </a:r>
            <a:endParaRPr lang="zh-CN" altLang="en-US" sz="1867" b="1" dirty="0">
              <a:solidFill>
                <a:srgbClr val="FF0000"/>
              </a:solidFill>
            </a:endParaRPr>
          </a:p>
        </p:txBody>
      </p:sp>
      <p:sp>
        <p:nvSpPr>
          <p:cNvPr id="38" name="矩形 37">
            <a:extLst>
              <a:ext uri="{FF2B5EF4-FFF2-40B4-BE49-F238E27FC236}">
                <a16:creationId xmlns:a16="http://schemas.microsoft.com/office/drawing/2014/main" id="{A96A7F67-D581-4823-A3C7-71AED318B95E}"/>
              </a:ext>
            </a:extLst>
          </p:cNvPr>
          <p:cNvSpPr/>
          <p:nvPr/>
        </p:nvSpPr>
        <p:spPr>
          <a:xfrm>
            <a:off x="3888318" y="2766485"/>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A35767F9-EF5D-4270-B525-A0A950B0C965}"/>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0" name="矩形 39">
            <a:extLst>
              <a:ext uri="{FF2B5EF4-FFF2-40B4-BE49-F238E27FC236}">
                <a16:creationId xmlns:a16="http://schemas.microsoft.com/office/drawing/2014/main" id="{D27A5B07-92BB-4CB7-AF03-557DE7ACFFA7}"/>
              </a:ext>
            </a:extLst>
          </p:cNvPr>
          <p:cNvSpPr/>
          <p:nvPr/>
        </p:nvSpPr>
        <p:spPr>
          <a:xfrm>
            <a:off x="3983567" y="2290233"/>
            <a:ext cx="768351" cy="37465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41" name="矩形 40">
            <a:extLst>
              <a:ext uri="{FF2B5EF4-FFF2-40B4-BE49-F238E27FC236}">
                <a16:creationId xmlns:a16="http://schemas.microsoft.com/office/drawing/2014/main" id="{D9BDEE29-2F10-4E96-9F4C-9A2D8085AC8F}"/>
              </a:ext>
            </a:extLst>
          </p:cNvPr>
          <p:cNvSpPr/>
          <p:nvPr/>
        </p:nvSpPr>
        <p:spPr>
          <a:xfrm>
            <a:off x="6714068"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C</a:t>
            </a:r>
            <a:endParaRPr lang="zh-CN" altLang="en-US" sz="1867" b="1" dirty="0">
              <a:solidFill>
                <a:srgbClr val="FF0000"/>
              </a:solidFill>
            </a:endParaRPr>
          </a:p>
        </p:txBody>
      </p:sp>
      <p:sp>
        <p:nvSpPr>
          <p:cNvPr id="42" name="矩形 41">
            <a:extLst>
              <a:ext uri="{FF2B5EF4-FFF2-40B4-BE49-F238E27FC236}">
                <a16:creationId xmlns:a16="http://schemas.microsoft.com/office/drawing/2014/main" id="{D93DF117-8739-4326-9A2E-6EBAF5E7C4F9}"/>
              </a:ext>
            </a:extLst>
          </p:cNvPr>
          <p:cNvSpPr/>
          <p:nvPr/>
        </p:nvSpPr>
        <p:spPr>
          <a:xfrm>
            <a:off x="6616701" y="2755901"/>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466843C7-7A26-4646-8E99-D5599F4FEC07}"/>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4" name="矩形 43">
            <a:extLst>
              <a:ext uri="{FF2B5EF4-FFF2-40B4-BE49-F238E27FC236}">
                <a16:creationId xmlns:a16="http://schemas.microsoft.com/office/drawing/2014/main" id="{E6200E65-8474-491B-B07E-D7E0B4989857}"/>
              </a:ext>
            </a:extLst>
          </p:cNvPr>
          <p:cNvSpPr/>
          <p:nvPr/>
        </p:nvSpPr>
        <p:spPr>
          <a:xfrm>
            <a:off x="6714068" y="2279652"/>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45" name="矩形 44">
            <a:extLst>
              <a:ext uri="{FF2B5EF4-FFF2-40B4-BE49-F238E27FC236}">
                <a16:creationId xmlns:a16="http://schemas.microsoft.com/office/drawing/2014/main" id="{0FB68EA5-19A7-44E2-B480-8D9F3E8D3016}"/>
              </a:ext>
            </a:extLst>
          </p:cNvPr>
          <p:cNvSpPr/>
          <p:nvPr/>
        </p:nvSpPr>
        <p:spPr>
          <a:xfrm>
            <a:off x="9442451" y="2853267"/>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D</a:t>
            </a:r>
            <a:endParaRPr lang="zh-CN" altLang="en-US" sz="1867" b="1" dirty="0">
              <a:solidFill>
                <a:srgbClr val="FF0000"/>
              </a:solidFill>
            </a:endParaRPr>
          </a:p>
        </p:txBody>
      </p:sp>
      <p:sp>
        <p:nvSpPr>
          <p:cNvPr id="46" name="矩形 45">
            <a:extLst>
              <a:ext uri="{FF2B5EF4-FFF2-40B4-BE49-F238E27FC236}">
                <a16:creationId xmlns:a16="http://schemas.microsoft.com/office/drawing/2014/main" id="{F24EB754-1363-483F-ADE2-0B8F14375592}"/>
              </a:ext>
            </a:extLst>
          </p:cNvPr>
          <p:cNvSpPr/>
          <p:nvPr/>
        </p:nvSpPr>
        <p:spPr>
          <a:xfrm>
            <a:off x="9347200" y="2755901"/>
            <a:ext cx="1822451"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7" name="矩形 46">
            <a:extLst>
              <a:ext uri="{FF2B5EF4-FFF2-40B4-BE49-F238E27FC236}">
                <a16:creationId xmlns:a16="http://schemas.microsoft.com/office/drawing/2014/main" id="{A7B2796B-603F-4E11-AA23-E9843CD4D6C1}"/>
              </a:ext>
            </a:extLst>
          </p:cNvPr>
          <p:cNvSpPr/>
          <p:nvPr/>
        </p:nvSpPr>
        <p:spPr>
          <a:xfrm>
            <a:off x="10306051"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8" name="矩形 47">
            <a:extLst>
              <a:ext uri="{FF2B5EF4-FFF2-40B4-BE49-F238E27FC236}">
                <a16:creationId xmlns:a16="http://schemas.microsoft.com/office/drawing/2014/main" id="{5FFA02CE-B48D-4108-9401-E47F4B019459}"/>
              </a:ext>
            </a:extLst>
          </p:cNvPr>
          <p:cNvSpPr/>
          <p:nvPr/>
        </p:nvSpPr>
        <p:spPr>
          <a:xfrm>
            <a:off x="9442451" y="2279652"/>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49" name="矩形 48">
            <a:extLst>
              <a:ext uri="{FF2B5EF4-FFF2-40B4-BE49-F238E27FC236}">
                <a16:creationId xmlns:a16="http://schemas.microsoft.com/office/drawing/2014/main" id="{198AF74E-B461-4E2B-88A6-9CB82EC97C0B}"/>
              </a:ext>
            </a:extLst>
          </p:cNvPr>
          <p:cNvSpPr/>
          <p:nvPr/>
        </p:nvSpPr>
        <p:spPr>
          <a:xfrm>
            <a:off x="6714068" y="4269318"/>
            <a:ext cx="766233"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B</a:t>
            </a:r>
            <a:endParaRPr lang="zh-CN" altLang="en-US" sz="1867" b="1" dirty="0">
              <a:solidFill>
                <a:srgbClr val="FF0000"/>
              </a:solidFill>
            </a:endParaRPr>
          </a:p>
        </p:txBody>
      </p:sp>
      <p:sp>
        <p:nvSpPr>
          <p:cNvPr id="50" name="矩形 49">
            <a:extLst>
              <a:ext uri="{FF2B5EF4-FFF2-40B4-BE49-F238E27FC236}">
                <a16:creationId xmlns:a16="http://schemas.microsoft.com/office/drawing/2014/main" id="{29289A5A-CCD2-4AD2-93E9-F68ADC44CFB0}"/>
              </a:ext>
            </a:extLst>
          </p:cNvPr>
          <p:cNvSpPr/>
          <p:nvPr/>
        </p:nvSpPr>
        <p:spPr>
          <a:xfrm>
            <a:off x="6616701" y="4174067"/>
            <a:ext cx="1824567" cy="56938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1" name="矩形 50">
            <a:extLst>
              <a:ext uri="{FF2B5EF4-FFF2-40B4-BE49-F238E27FC236}">
                <a16:creationId xmlns:a16="http://schemas.microsoft.com/office/drawing/2014/main" id="{37D756FA-813A-4CBE-967C-4BFCB700B9A2}"/>
              </a:ext>
            </a:extLst>
          </p:cNvPr>
          <p:cNvSpPr/>
          <p:nvPr/>
        </p:nvSpPr>
        <p:spPr>
          <a:xfrm>
            <a:off x="7577667" y="4269318"/>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52" name="矩形 51">
            <a:extLst>
              <a:ext uri="{FF2B5EF4-FFF2-40B4-BE49-F238E27FC236}">
                <a16:creationId xmlns:a16="http://schemas.microsoft.com/office/drawing/2014/main" id="{FBD89F4E-D719-4C42-A37D-BACA60B00DC7}"/>
              </a:ext>
            </a:extLst>
          </p:cNvPr>
          <p:cNvSpPr/>
          <p:nvPr/>
        </p:nvSpPr>
        <p:spPr>
          <a:xfrm>
            <a:off x="6714068" y="3697818"/>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sp>
        <p:nvSpPr>
          <p:cNvPr id="28" name="TextBox 2">
            <a:extLst>
              <a:ext uri="{FF2B5EF4-FFF2-40B4-BE49-F238E27FC236}">
                <a16:creationId xmlns:a16="http://schemas.microsoft.com/office/drawing/2014/main" id="{15586D08-9743-47E2-BF2F-B924A4FB921D}"/>
              </a:ext>
            </a:extLst>
          </p:cNvPr>
          <p:cNvSpPr txBox="1"/>
          <p:nvPr/>
        </p:nvSpPr>
        <p:spPr>
          <a:xfrm>
            <a:off x="1139518" y="4682056"/>
            <a:ext cx="8007349"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AC</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之间添加一个数据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箭头连接符 3">
            <a:extLst>
              <a:ext uri="{FF2B5EF4-FFF2-40B4-BE49-F238E27FC236}">
                <a16:creationId xmlns:a16="http://schemas.microsoft.com/office/drawing/2014/main" id="{97997ED9-C437-4E92-9618-2E5AC229742F}"/>
              </a:ext>
            </a:extLst>
          </p:cNvPr>
          <p:cNvCxnSpPr>
            <a:stCxn id="19" idx="3"/>
            <a:endCxn id="38" idx="1"/>
          </p:cNvCxnSpPr>
          <p:nvPr/>
        </p:nvCxnSpPr>
        <p:spPr>
          <a:xfrm>
            <a:off x="2887133" y="3045884"/>
            <a:ext cx="1001184"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461943E-3313-4587-892E-77C4CA5C4083}"/>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cxnSp>
        <p:nvCxnSpPr>
          <p:cNvPr id="35" name="直接箭头连接符 34">
            <a:extLst>
              <a:ext uri="{FF2B5EF4-FFF2-40B4-BE49-F238E27FC236}">
                <a16:creationId xmlns:a16="http://schemas.microsoft.com/office/drawing/2014/main" id="{6C732B86-AE3A-43F3-9892-974648D8A3CB}"/>
              </a:ext>
            </a:extLst>
          </p:cNvPr>
          <p:cNvCxnSpPr/>
          <p:nvPr/>
        </p:nvCxnSpPr>
        <p:spPr>
          <a:xfrm>
            <a:off x="5615518" y="3056467"/>
            <a:ext cx="1001183"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1DA34B1F-B68F-4099-B05C-8BF34C952E23}"/>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3" name="矩形 52">
            <a:extLst>
              <a:ext uri="{FF2B5EF4-FFF2-40B4-BE49-F238E27FC236}">
                <a16:creationId xmlns:a16="http://schemas.microsoft.com/office/drawing/2014/main" id="{D47FB02C-0FC4-4965-86FF-534DFA8CBCEA}"/>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cxnSp>
        <p:nvCxnSpPr>
          <p:cNvPr id="54" name="直接箭头连接符 53">
            <a:extLst>
              <a:ext uri="{FF2B5EF4-FFF2-40B4-BE49-F238E27FC236}">
                <a16:creationId xmlns:a16="http://schemas.microsoft.com/office/drawing/2014/main" id="{ECC329E9-3EDB-414E-8CA9-F416BE057754}"/>
              </a:ext>
            </a:extLst>
          </p:cNvPr>
          <p:cNvCxnSpPr/>
          <p:nvPr/>
        </p:nvCxnSpPr>
        <p:spPr>
          <a:xfrm>
            <a:off x="8343901" y="3039534"/>
            <a:ext cx="1003300"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2">
            <a:extLst>
              <a:ext uri="{FF2B5EF4-FFF2-40B4-BE49-F238E27FC236}">
                <a16:creationId xmlns:a16="http://schemas.microsoft.com/office/drawing/2014/main" id="{A63EC73B-5DB3-4C2E-BC75-B324307DFC2B}"/>
              </a:ext>
            </a:extLst>
          </p:cNvPr>
          <p:cNvSpPr txBox="1"/>
          <p:nvPr/>
        </p:nvSpPr>
        <p:spPr>
          <a:xfrm>
            <a:off x="1139518" y="5069407"/>
            <a:ext cx="46079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①数据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对应的下一个数据地址指向数据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6" name="直接箭头连接符 55">
            <a:extLst>
              <a:ext uri="{FF2B5EF4-FFF2-40B4-BE49-F238E27FC236}">
                <a16:creationId xmlns:a16="http://schemas.microsoft.com/office/drawing/2014/main" id="{1ABF7391-CC5E-4B70-A8EE-1BCB559A01C8}"/>
              </a:ext>
            </a:extLst>
          </p:cNvPr>
          <p:cNvCxnSpPr>
            <a:stCxn id="51" idx="0"/>
            <a:endCxn id="42" idx="2"/>
          </p:cNvCxnSpPr>
          <p:nvPr/>
        </p:nvCxnSpPr>
        <p:spPr>
          <a:xfrm flipH="1" flipV="1">
            <a:off x="7528984" y="3327400"/>
            <a:ext cx="431800" cy="9419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B8DEEC5E-F9E5-44A3-A4D3-97520AA8E920}"/>
              </a:ext>
            </a:extLst>
          </p:cNvPr>
          <p:cNvSpPr/>
          <p:nvPr/>
        </p:nvSpPr>
        <p:spPr>
          <a:xfrm>
            <a:off x="7577667" y="4269318"/>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8" name="TextBox 2">
            <a:extLst>
              <a:ext uri="{FF2B5EF4-FFF2-40B4-BE49-F238E27FC236}">
                <a16:creationId xmlns:a16="http://schemas.microsoft.com/office/drawing/2014/main" id="{809CB5CF-FAC8-4E61-AA3A-B0187E924FF8}"/>
              </a:ext>
            </a:extLst>
          </p:cNvPr>
          <p:cNvSpPr txBox="1"/>
          <p:nvPr/>
        </p:nvSpPr>
        <p:spPr>
          <a:xfrm>
            <a:off x="1159694" y="5422340"/>
            <a:ext cx="47222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②数据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对应的下一个数据地址指向数据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9" name="直接箭头连接符 58">
            <a:extLst>
              <a:ext uri="{FF2B5EF4-FFF2-40B4-BE49-F238E27FC236}">
                <a16:creationId xmlns:a16="http://schemas.microsoft.com/office/drawing/2014/main" id="{2DDC5B19-7489-40A7-9EB1-2E3DE695A715}"/>
              </a:ext>
            </a:extLst>
          </p:cNvPr>
          <p:cNvCxnSpPr>
            <a:stCxn id="36" idx="3"/>
            <a:endCxn id="50" idx="1"/>
          </p:cNvCxnSpPr>
          <p:nvPr/>
        </p:nvCxnSpPr>
        <p:spPr>
          <a:xfrm>
            <a:off x="5615518" y="3054351"/>
            <a:ext cx="1001183" cy="1405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50961583-D481-4410-8E4D-7411EBEFFC17}"/>
              </a:ext>
            </a:extLst>
          </p:cNvPr>
          <p:cNvSpPr/>
          <p:nvPr/>
        </p:nvSpPr>
        <p:spPr>
          <a:xfrm>
            <a:off x="4847167" y="2861734"/>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sp>
        <p:nvSpPr>
          <p:cNvPr id="62" name="TextBox 2">
            <a:extLst>
              <a:ext uri="{FF2B5EF4-FFF2-40B4-BE49-F238E27FC236}">
                <a16:creationId xmlns:a16="http://schemas.microsoft.com/office/drawing/2014/main" id="{4C53BA29-8C58-48D0-A7F1-CF2B953216CB}"/>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63" name="文本框 62">
            <a:extLst>
              <a:ext uri="{FF2B5EF4-FFF2-40B4-BE49-F238E27FC236}">
                <a16:creationId xmlns:a16="http://schemas.microsoft.com/office/drawing/2014/main" id="{639BB440-7CFE-46CE-8CE2-C042ABC94DC1}"/>
              </a:ext>
            </a:extLst>
          </p:cNvPr>
          <p:cNvSpPr txBox="1"/>
          <p:nvPr/>
        </p:nvSpPr>
        <p:spPr>
          <a:xfrm>
            <a:off x="839208" y="1607253"/>
            <a:ext cx="7449475"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链表中的元素是游离存储的，每个元素节点包含数据值和下一个元素的地址。</a:t>
            </a:r>
          </a:p>
        </p:txBody>
      </p:sp>
      <p:sp>
        <p:nvSpPr>
          <p:cNvPr id="65" name="文本框 64">
            <a:extLst>
              <a:ext uri="{FF2B5EF4-FFF2-40B4-BE49-F238E27FC236}">
                <a16:creationId xmlns:a16="http://schemas.microsoft.com/office/drawing/2014/main" id="{2036E726-6F1F-4968-A4FF-D1FD02D3173E}"/>
              </a:ext>
            </a:extLst>
          </p:cNvPr>
          <p:cNvSpPr txBox="1"/>
          <p:nvPr/>
        </p:nvSpPr>
        <p:spPr>
          <a:xfrm>
            <a:off x="838201" y="2329505"/>
            <a:ext cx="1909497"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链表增删相对快</a:t>
            </a:r>
          </a:p>
        </p:txBody>
      </p:sp>
      <p:sp>
        <p:nvSpPr>
          <p:cNvPr id="66" name="文本框 65">
            <a:extLst>
              <a:ext uri="{FF2B5EF4-FFF2-40B4-BE49-F238E27FC236}">
                <a16:creationId xmlns:a16="http://schemas.microsoft.com/office/drawing/2014/main" id="{B3EA4F40-47E0-484E-9DB4-DB265B1F9F2A}"/>
              </a:ext>
            </a:extLst>
          </p:cNvPr>
          <p:cNvSpPr txBox="1"/>
          <p:nvPr/>
        </p:nvSpPr>
        <p:spPr>
          <a:xfrm>
            <a:off x="839208" y="1967850"/>
            <a:ext cx="478207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链表查询慢。无论查询哪个数据都要从头开始找</a:t>
            </a:r>
          </a:p>
        </p:txBody>
      </p:sp>
    </p:spTree>
    <p:extLst>
      <p:ext uri="{BB962C8B-B14F-4D97-AF65-F5344CB8AC3E}">
        <p14:creationId xmlns:p14="http://schemas.microsoft.com/office/powerpoint/2010/main" val="1651214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dissolve">
                                      <p:cBhvr>
                                        <p:cTn id="18" dur="500"/>
                                        <p:tgtEl>
                                          <p:spTgt spid="4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dissolve">
                                      <p:cBhvr>
                                        <p:cTn id="21" dur="500"/>
                                        <p:tgtEl>
                                          <p:spTgt spid="5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dissolve">
                                      <p:cBhvr>
                                        <p:cTn id="27" dur="500"/>
                                        <p:tgtEl>
                                          <p:spTgt spid="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left)">
                                      <p:cBhvr>
                                        <p:cTn id="32" dur="500"/>
                                        <p:tgtEl>
                                          <p:spTgt spid="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childTnLst>
                          </p:cTn>
                        </p:par>
                        <p:par>
                          <p:cTn id="38" fill="hold" nodeType="afterGroup">
                            <p:stCondLst>
                              <p:cond delay="500"/>
                            </p:stCondLst>
                            <p:childTnLst>
                              <p:par>
                                <p:cTn id="39" presetID="22" presetClass="entr" presetSubtype="4" fill="hold"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down)">
                                      <p:cBhvr>
                                        <p:cTn id="41" dur="500"/>
                                        <p:tgtEl>
                                          <p:spTgt spid="5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left)">
                                      <p:cBhvr>
                                        <p:cTn id="46" dur="500"/>
                                        <p:tgtEl>
                                          <p:spTgt spid="5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xit" presetSubtype="8" fill="hold" nodeType="clickEffect">
                                  <p:stCondLst>
                                    <p:cond delay="0"/>
                                  </p:stCondLst>
                                  <p:childTnLst>
                                    <p:animEffect transition="out" filter="wipe(left)">
                                      <p:cBhvr>
                                        <p:cTn id="50" dur="500"/>
                                        <p:tgtEl>
                                          <p:spTgt spid="35"/>
                                        </p:tgtEl>
                                      </p:cBhvr>
                                    </p:animEffect>
                                    <p:set>
                                      <p:cBhvr>
                                        <p:cTn id="51" dur="1" fill="hold">
                                          <p:stCondLst>
                                            <p:cond delay="499"/>
                                          </p:stCondLst>
                                        </p:cTn>
                                        <p:tgtEl>
                                          <p:spTgt spid="35"/>
                                        </p:tgtEl>
                                        <p:attrNameLst>
                                          <p:attrName>style.visibility</p:attrName>
                                        </p:attrNameLst>
                                      </p:cBhvr>
                                      <p:to>
                                        <p:strVal val="hidden"/>
                                      </p:to>
                                    </p:set>
                                  </p:childTnLst>
                                </p:cTn>
                              </p:par>
                            </p:childTnLst>
                          </p:cTn>
                        </p:par>
                        <p:par>
                          <p:cTn id="52" fill="hold" nodeType="afterGroup">
                            <p:stCondLst>
                              <p:cond delay="500"/>
                            </p:stCondLst>
                            <p:childTnLst>
                              <p:par>
                                <p:cTn id="53" presetID="22" presetClass="entr" presetSubtype="1" fill="hold"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up)">
                                      <p:cBhvr>
                                        <p:cTn id="55" dur="500"/>
                                        <p:tgtEl>
                                          <p:spTgt spid="59"/>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wipe(left)">
                                      <p:cBhvr>
                                        <p:cTn id="5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28" grpId="0"/>
      <p:bldP spid="55" grpId="0"/>
      <p:bldP spid="57" grpId="0" animBg="1"/>
      <p:bldP spid="58" grpId="0"/>
      <p:bldP spid="60" grpId="0" animBg="1"/>
      <p:bldP spid="6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1AF8C346-91E3-4CEA-A5F7-3E1852032CC8}"/>
              </a:ext>
            </a:extLst>
          </p:cNvPr>
          <p:cNvSpPr/>
          <p:nvPr/>
        </p:nvSpPr>
        <p:spPr>
          <a:xfrm>
            <a:off x="1255185"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chemeClr val="tx1"/>
                </a:solidFill>
              </a:rPr>
              <a:t>head</a:t>
            </a:r>
            <a:endParaRPr lang="zh-CN" altLang="en-US" sz="1867" b="1" dirty="0">
              <a:solidFill>
                <a:schemeClr val="tx1"/>
              </a:solidFill>
            </a:endParaRPr>
          </a:p>
        </p:txBody>
      </p:sp>
      <p:sp>
        <p:nvSpPr>
          <p:cNvPr id="18" name="矩形 17">
            <a:extLst>
              <a:ext uri="{FF2B5EF4-FFF2-40B4-BE49-F238E27FC236}">
                <a16:creationId xmlns:a16="http://schemas.microsoft.com/office/drawing/2014/main" id="{98852054-1339-4377-BF37-6859EA977D2D}"/>
              </a:ext>
            </a:extLst>
          </p:cNvPr>
          <p:cNvSpPr/>
          <p:nvPr/>
        </p:nvSpPr>
        <p:spPr>
          <a:xfrm>
            <a:off x="1157818" y="2755900"/>
            <a:ext cx="1824567"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47639B40-7EAF-406F-8E16-F134F73D2736}"/>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37" name="矩形 36">
            <a:extLst>
              <a:ext uri="{FF2B5EF4-FFF2-40B4-BE49-F238E27FC236}">
                <a16:creationId xmlns:a16="http://schemas.microsoft.com/office/drawing/2014/main" id="{15C89AEF-B580-4B46-9CDA-4BB241C9C11D}"/>
              </a:ext>
            </a:extLst>
          </p:cNvPr>
          <p:cNvSpPr/>
          <p:nvPr/>
        </p:nvSpPr>
        <p:spPr>
          <a:xfrm>
            <a:off x="3983567" y="2861734"/>
            <a:ext cx="768351"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A</a:t>
            </a:r>
            <a:endParaRPr lang="zh-CN" altLang="en-US" sz="1867" b="1" dirty="0">
              <a:solidFill>
                <a:srgbClr val="FF0000"/>
              </a:solidFill>
            </a:endParaRPr>
          </a:p>
        </p:txBody>
      </p:sp>
      <p:sp>
        <p:nvSpPr>
          <p:cNvPr id="38" name="矩形 37">
            <a:extLst>
              <a:ext uri="{FF2B5EF4-FFF2-40B4-BE49-F238E27FC236}">
                <a16:creationId xmlns:a16="http://schemas.microsoft.com/office/drawing/2014/main" id="{5F322A85-3AD5-4104-8979-A4F650329C35}"/>
              </a:ext>
            </a:extLst>
          </p:cNvPr>
          <p:cNvSpPr/>
          <p:nvPr/>
        </p:nvSpPr>
        <p:spPr>
          <a:xfrm>
            <a:off x="3888318" y="2766485"/>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896051A0-B44E-4212-876F-FE9CF26F80A3}"/>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0" name="矩形 39">
            <a:extLst>
              <a:ext uri="{FF2B5EF4-FFF2-40B4-BE49-F238E27FC236}">
                <a16:creationId xmlns:a16="http://schemas.microsoft.com/office/drawing/2014/main" id="{C45AE950-B873-4711-8CBF-105F9D61197D}"/>
              </a:ext>
            </a:extLst>
          </p:cNvPr>
          <p:cNvSpPr/>
          <p:nvPr/>
        </p:nvSpPr>
        <p:spPr>
          <a:xfrm>
            <a:off x="3983567" y="2290233"/>
            <a:ext cx="768351" cy="37465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41" name="矩形 40">
            <a:extLst>
              <a:ext uri="{FF2B5EF4-FFF2-40B4-BE49-F238E27FC236}">
                <a16:creationId xmlns:a16="http://schemas.microsoft.com/office/drawing/2014/main" id="{D74F3BFA-AD2C-4519-A7BA-1D8A19DAF97C}"/>
              </a:ext>
            </a:extLst>
          </p:cNvPr>
          <p:cNvSpPr/>
          <p:nvPr/>
        </p:nvSpPr>
        <p:spPr>
          <a:xfrm>
            <a:off x="6714068"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C</a:t>
            </a:r>
            <a:endParaRPr lang="zh-CN" altLang="en-US" sz="1867" b="1" dirty="0">
              <a:solidFill>
                <a:srgbClr val="FF0000"/>
              </a:solidFill>
            </a:endParaRPr>
          </a:p>
        </p:txBody>
      </p:sp>
      <p:sp>
        <p:nvSpPr>
          <p:cNvPr id="42" name="矩形 41">
            <a:extLst>
              <a:ext uri="{FF2B5EF4-FFF2-40B4-BE49-F238E27FC236}">
                <a16:creationId xmlns:a16="http://schemas.microsoft.com/office/drawing/2014/main" id="{FDEFB1F1-5945-4211-BE84-6857779C0844}"/>
              </a:ext>
            </a:extLst>
          </p:cNvPr>
          <p:cNvSpPr/>
          <p:nvPr/>
        </p:nvSpPr>
        <p:spPr>
          <a:xfrm>
            <a:off x="6616701" y="2755901"/>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E290AE77-0131-42D5-A2C5-189811A85247}"/>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4" name="矩形 43">
            <a:extLst>
              <a:ext uri="{FF2B5EF4-FFF2-40B4-BE49-F238E27FC236}">
                <a16:creationId xmlns:a16="http://schemas.microsoft.com/office/drawing/2014/main" id="{9BAA5CBE-FDE0-4516-9466-D0989719EC1E}"/>
              </a:ext>
            </a:extLst>
          </p:cNvPr>
          <p:cNvSpPr/>
          <p:nvPr/>
        </p:nvSpPr>
        <p:spPr>
          <a:xfrm>
            <a:off x="6714068" y="2279652"/>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45" name="矩形 44">
            <a:extLst>
              <a:ext uri="{FF2B5EF4-FFF2-40B4-BE49-F238E27FC236}">
                <a16:creationId xmlns:a16="http://schemas.microsoft.com/office/drawing/2014/main" id="{83C14765-26DE-4909-B989-110152ECBF32}"/>
              </a:ext>
            </a:extLst>
          </p:cNvPr>
          <p:cNvSpPr/>
          <p:nvPr/>
        </p:nvSpPr>
        <p:spPr>
          <a:xfrm>
            <a:off x="9442451" y="2853267"/>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D</a:t>
            </a:r>
            <a:endParaRPr lang="zh-CN" altLang="en-US" sz="1867" b="1" dirty="0">
              <a:solidFill>
                <a:srgbClr val="FF0000"/>
              </a:solidFill>
            </a:endParaRPr>
          </a:p>
        </p:txBody>
      </p:sp>
      <p:sp>
        <p:nvSpPr>
          <p:cNvPr id="46" name="矩形 45">
            <a:extLst>
              <a:ext uri="{FF2B5EF4-FFF2-40B4-BE49-F238E27FC236}">
                <a16:creationId xmlns:a16="http://schemas.microsoft.com/office/drawing/2014/main" id="{47C7D7CF-9ABC-42E6-BA18-829969710C77}"/>
              </a:ext>
            </a:extLst>
          </p:cNvPr>
          <p:cNvSpPr/>
          <p:nvPr/>
        </p:nvSpPr>
        <p:spPr>
          <a:xfrm>
            <a:off x="9347200" y="2755901"/>
            <a:ext cx="1822451"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7" name="矩形 46">
            <a:extLst>
              <a:ext uri="{FF2B5EF4-FFF2-40B4-BE49-F238E27FC236}">
                <a16:creationId xmlns:a16="http://schemas.microsoft.com/office/drawing/2014/main" id="{76BD98E6-C226-4FF5-BF04-3C30F43620CA}"/>
              </a:ext>
            </a:extLst>
          </p:cNvPr>
          <p:cNvSpPr/>
          <p:nvPr/>
        </p:nvSpPr>
        <p:spPr>
          <a:xfrm>
            <a:off x="10306051"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8" name="矩形 47">
            <a:extLst>
              <a:ext uri="{FF2B5EF4-FFF2-40B4-BE49-F238E27FC236}">
                <a16:creationId xmlns:a16="http://schemas.microsoft.com/office/drawing/2014/main" id="{19CECFC9-6824-451A-BBFE-88BBBB12DEA2}"/>
              </a:ext>
            </a:extLst>
          </p:cNvPr>
          <p:cNvSpPr/>
          <p:nvPr/>
        </p:nvSpPr>
        <p:spPr>
          <a:xfrm>
            <a:off x="9442451" y="2279652"/>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49" name="矩形 48">
            <a:extLst>
              <a:ext uri="{FF2B5EF4-FFF2-40B4-BE49-F238E27FC236}">
                <a16:creationId xmlns:a16="http://schemas.microsoft.com/office/drawing/2014/main" id="{7566730A-C6F3-4EB3-A3A2-6AD2DCD4E8BC}"/>
              </a:ext>
            </a:extLst>
          </p:cNvPr>
          <p:cNvSpPr/>
          <p:nvPr/>
        </p:nvSpPr>
        <p:spPr>
          <a:xfrm>
            <a:off x="6714068" y="4269318"/>
            <a:ext cx="766233"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B</a:t>
            </a:r>
            <a:endParaRPr lang="zh-CN" altLang="en-US" sz="1867" b="1" dirty="0">
              <a:solidFill>
                <a:srgbClr val="FF0000"/>
              </a:solidFill>
            </a:endParaRPr>
          </a:p>
        </p:txBody>
      </p:sp>
      <p:sp>
        <p:nvSpPr>
          <p:cNvPr id="50" name="矩形 49">
            <a:extLst>
              <a:ext uri="{FF2B5EF4-FFF2-40B4-BE49-F238E27FC236}">
                <a16:creationId xmlns:a16="http://schemas.microsoft.com/office/drawing/2014/main" id="{9BC00D8B-9D50-4223-BCB5-F379812858D3}"/>
              </a:ext>
            </a:extLst>
          </p:cNvPr>
          <p:cNvSpPr/>
          <p:nvPr/>
        </p:nvSpPr>
        <p:spPr>
          <a:xfrm>
            <a:off x="6616701" y="4174067"/>
            <a:ext cx="1824567" cy="56938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1" name="矩形 50">
            <a:extLst>
              <a:ext uri="{FF2B5EF4-FFF2-40B4-BE49-F238E27FC236}">
                <a16:creationId xmlns:a16="http://schemas.microsoft.com/office/drawing/2014/main" id="{B24E36FD-C86F-404D-A37E-D295CE561B21}"/>
              </a:ext>
            </a:extLst>
          </p:cNvPr>
          <p:cNvSpPr/>
          <p:nvPr/>
        </p:nvSpPr>
        <p:spPr>
          <a:xfrm>
            <a:off x="7577667" y="4269318"/>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52" name="矩形 51">
            <a:extLst>
              <a:ext uri="{FF2B5EF4-FFF2-40B4-BE49-F238E27FC236}">
                <a16:creationId xmlns:a16="http://schemas.microsoft.com/office/drawing/2014/main" id="{C4D4335B-4815-4D35-89BC-EA77DBDE315B}"/>
              </a:ext>
            </a:extLst>
          </p:cNvPr>
          <p:cNvSpPr/>
          <p:nvPr/>
        </p:nvSpPr>
        <p:spPr>
          <a:xfrm>
            <a:off x="6714068" y="3697818"/>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cxnSp>
        <p:nvCxnSpPr>
          <p:cNvPr id="4" name="直接箭头连接符 3">
            <a:extLst>
              <a:ext uri="{FF2B5EF4-FFF2-40B4-BE49-F238E27FC236}">
                <a16:creationId xmlns:a16="http://schemas.microsoft.com/office/drawing/2014/main" id="{7490FE0B-C5A9-4B60-B151-FCF60926DE5E}"/>
              </a:ext>
            </a:extLst>
          </p:cNvPr>
          <p:cNvCxnSpPr>
            <a:stCxn id="19" idx="3"/>
            <a:endCxn id="38" idx="1"/>
          </p:cNvCxnSpPr>
          <p:nvPr/>
        </p:nvCxnSpPr>
        <p:spPr>
          <a:xfrm>
            <a:off x="2887133" y="3045884"/>
            <a:ext cx="1001184"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3EB660B-E0D8-4534-B2B7-945586F20963}"/>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36" name="矩形 35">
            <a:extLst>
              <a:ext uri="{FF2B5EF4-FFF2-40B4-BE49-F238E27FC236}">
                <a16:creationId xmlns:a16="http://schemas.microsoft.com/office/drawing/2014/main" id="{77F09DBF-363B-4DEB-92DA-DA6C80FF322D}"/>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3" name="矩形 52">
            <a:extLst>
              <a:ext uri="{FF2B5EF4-FFF2-40B4-BE49-F238E27FC236}">
                <a16:creationId xmlns:a16="http://schemas.microsoft.com/office/drawing/2014/main" id="{9850EC88-4C07-45E5-A566-6A1302593EF3}"/>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cxnSp>
        <p:nvCxnSpPr>
          <p:cNvPr id="54" name="直接箭头连接符 53">
            <a:extLst>
              <a:ext uri="{FF2B5EF4-FFF2-40B4-BE49-F238E27FC236}">
                <a16:creationId xmlns:a16="http://schemas.microsoft.com/office/drawing/2014/main" id="{2114C431-83CB-46DD-A9E6-E598AF92952A}"/>
              </a:ext>
            </a:extLst>
          </p:cNvPr>
          <p:cNvCxnSpPr/>
          <p:nvPr/>
        </p:nvCxnSpPr>
        <p:spPr>
          <a:xfrm>
            <a:off x="8343901" y="3039534"/>
            <a:ext cx="1003300"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2">
            <a:extLst>
              <a:ext uri="{FF2B5EF4-FFF2-40B4-BE49-F238E27FC236}">
                <a16:creationId xmlns:a16="http://schemas.microsoft.com/office/drawing/2014/main" id="{6B618464-1CC5-43D1-8795-68074C8601EF}"/>
              </a:ext>
            </a:extLst>
          </p:cNvPr>
          <p:cNvSpPr txBox="1"/>
          <p:nvPr/>
        </p:nvSpPr>
        <p:spPr>
          <a:xfrm>
            <a:off x="966325" y="5494906"/>
            <a:ext cx="4713817"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①数据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对应的下一个数据地址指向数据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6" name="直接箭头连接符 55">
            <a:extLst>
              <a:ext uri="{FF2B5EF4-FFF2-40B4-BE49-F238E27FC236}">
                <a16:creationId xmlns:a16="http://schemas.microsoft.com/office/drawing/2014/main" id="{C2A8091C-739E-48BE-B3DF-95D932156DA7}"/>
              </a:ext>
            </a:extLst>
          </p:cNvPr>
          <p:cNvCxnSpPr>
            <a:stCxn id="51" idx="0"/>
            <a:endCxn id="42" idx="2"/>
          </p:cNvCxnSpPr>
          <p:nvPr/>
        </p:nvCxnSpPr>
        <p:spPr>
          <a:xfrm flipH="1" flipV="1">
            <a:off x="7528984" y="3327400"/>
            <a:ext cx="431800" cy="9419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732726F3-97F6-49EC-B12A-E5B438AAC435}"/>
              </a:ext>
            </a:extLst>
          </p:cNvPr>
          <p:cNvSpPr/>
          <p:nvPr/>
        </p:nvSpPr>
        <p:spPr>
          <a:xfrm>
            <a:off x="7577667" y="4269318"/>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8" name="TextBox 2">
            <a:extLst>
              <a:ext uri="{FF2B5EF4-FFF2-40B4-BE49-F238E27FC236}">
                <a16:creationId xmlns:a16="http://schemas.microsoft.com/office/drawing/2014/main" id="{7C6D9D17-73F1-4DC6-96DA-40E8D4A18ACE}"/>
              </a:ext>
            </a:extLst>
          </p:cNvPr>
          <p:cNvSpPr txBox="1"/>
          <p:nvPr/>
        </p:nvSpPr>
        <p:spPr>
          <a:xfrm>
            <a:off x="966325" y="5887741"/>
            <a:ext cx="47222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②数据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9" name="直接箭头连接符 58">
            <a:extLst>
              <a:ext uri="{FF2B5EF4-FFF2-40B4-BE49-F238E27FC236}">
                <a16:creationId xmlns:a16="http://schemas.microsoft.com/office/drawing/2014/main" id="{FA57C14C-662E-436F-8581-475D5B768D3C}"/>
              </a:ext>
            </a:extLst>
          </p:cNvPr>
          <p:cNvCxnSpPr>
            <a:stCxn id="36" idx="3"/>
            <a:endCxn id="50" idx="1"/>
          </p:cNvCxnSpPr>
          <p:nvPr/>
        </p:nvCxnSpPr>
        <p:spPr>
          <a:xfrm>
            <a:off x="5615518" y="3054351"/>
            <a:ext cx="1001183" cy="1405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8F056B0C-134B-4319-ABA1-82A49C4EB36B}"/>
              </a:ext>
            </a:extLst>
          </p:cNvPr>
          <p:cNvSpPr/>
          <p:nvPr/>
        </p:nvSpPr>
        <p:spPr>
          <a:xfrm>
            <a:off x="4847167" y="2861734"/>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sp>
        <p:nvSpPr>
          <p:cNvPr id="61" name="TextBox 2">
            <a:extLst>
              <a:ext uri="{FF2B5EF4-FFF2-40B4-BE49-F238E27FC236}">
                <a16:creationId xmlns:a16="http://schemas.microsoft.com/office/drawing/2014/main" id="{8C7267E7-6CEE-4A1A-BF3F-98AC4A2DBDAE}"/>
              </a:ext>
            </a:extLst>
          </p:cNvPr>
          <p:cNvSpPr txBox="1"/>
          <p:nvPr/>
        </p:nvSpPr>
        <p:spPr>
          <a:xfrm>
            <a:off x="990601" y="5060016"/>
            <a:ext cx="8007349"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BD</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之间的数据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2" name="直接箭头连接符 61">
            <a:extLst>
              <a:ext uri="{FF2B5EF4-FFF2-40B4-BE49-F238E27FC236}">
                <a16:creationId xmlns:a16="http://schemas.microsoft.com/office/drawing/2014/main" id="{9BCF9D81-E64E-4712-8653-B55A9FEE0114}"/>
              </a:ext>
            </a:extLst>
          </p:cNvPr>
          <p:cNvCxnSpPr>
            <a:stCxn id="57" idx="3"/>
            <a:endCxn id="46" idx="1"/>
          </p:cNvCxnSpPr>
          <p:nvPr/>
        </p:nvCxnSpPr>
        <p:spPr>
          <a:xfrm flipV="1">
            <a:off x="8346018" y="3041651"/>
            <a:ext cx="1001183" cy="14202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DBA76594-7493-4BE3-A42D-49260E878464}"/>
              </a:ext>
            </a:extLst>
          </p:cNvPr>
          <p:cNvSpPr/>
          <p:nvPr/>
        </p:nvSpPr>
        <p:spPr>
          <a:xfrm>
            <a:off x="7577667" y="4269318"/>
            <a:ext cx="768351" cy="385233"/>
          </a:xfrm>
          <a:prstGeom prst="rect">
            <a:avLst/>
          </a:prstGeom>
          <a:solidFill>
            <a:schemeClr val="accent4">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65" name="TextBox 2">
            <a:extLst>
              <a:ext uri="{FF2B5EF4-FFF2-40B4-BE49-F238E27FC236}">
                <a16:creationId xmlns:a16="http://schemas.microsoft.com/office/drawing/2014/main" id="{32832B34-0F9B-4CA9-A3FE-5BA70119FDE1}"/>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66" name="文本框 65">
            <a:extLst>
              <a:ext uri="{FF2B5EF4-FFF2-40B4-BE49-F238E27FC236}">
                <a16:creationId xmlns:a16="http://schemas.microsoft.com/office/drawing/2014/main" id="{2FB80D87-1608-4168-8AA5-9D5EDCB55F66}"/>
              </a:ext>
            </a:extLst>
          </p:cNvPr>
          <p:cNvSpPr txBox="1"/>
          <p:nvPr/>
        </p:nvSpPr>
        <p:spPr>
          <a:xfrm>
            <a:off x="839208" y="1607253"/>
            <a:ext cx="7449475"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链表中的元素是游离存储的，每个元素节点包含数据值和下一个元素的地址。</a:t>
            </a:r>
          </a:p>
        </p:txBody>
      </p:sp>
      <p:sp>
        <p:nvSpPr>
          <p:cNvPr id="67" name="文本框 66">
            <a:extLst>
              <a:ext uri="{FF2B5EF4-FFF2-40B4-BE49-F238E27FC236}">
                <a16:creationId xmlns:a16="http://schemas.microsoft.com/office/drawing/2014/main" id="{0448B11A-C998-4D3C-B2CE-8E7656CD7703}"/>
              </a:ext>
            </a:extLst>
          </p:cNvPr>
          <p:cNvSpPr txBox="1"/>
          <p:nvPr/>
        </p:nvSpPr>
        <p:spPr>
          <a:xfrm>
            <a:off x="838201" y="2329505"/>
            <a:ext cx="1909497"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链表增删相对快</a:t>
            </a:r>
          </a:p>
        </p:txBody>
      </p:sp>
      <p:sp>
        <p:nvSpPr>
          <p:cNvPr id="68" name="文本框 67">
            <a:extLst>
              <a:ext uri="{FF2B5EF4-FFF2-40B4-BE49-F238E27FC236}">
                <a16:creationId xmlns:a16="http://schemas.microsoft.com/office/drawing/2014/main" id="{4D530E0D-2540-4FF5-83A6-A723616C1709}"/>
              </a:ext>
            </a:extLst>
          </p:cNvPr>
          <p:cNvSpPr txBox="1"/>
          <p:nvPr/>
        </p:nvSpPr>
        <p:spPr>
          <a:xfrm>
            <a:off x="839208" y="1967850"/>
            <a:ext cx="478207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链表查询慢。无论查询哪个数据都要从头开始找</a:t>
            </a:r>
          </a:p>
        </p:txBody>
      </p:sp>
      <p:sp>
        <p:nvSpPr>
          <p:cNvPr id="69" name="TextBox 2">
            <a:extLst>
              <a:ext uri="{FF2B5EF4-FFF2-40B4-BE49-F238E27FC236}">
                <a16:creationId xmlns:a16="http://schemas.microsoft.com/office/drawing/2014/main" id="{94CAB3E5-D3F5-45EE-9386-782A595AE09E}"/>
              </a:ext>
            </a:extLst>
          </p:cNvPr>
          <p:cNvSpPr txBox="1"/>
          <p:nvPr/>
        </p:nvSpPr>
        <p:spPr>
          <a:xfrm>
            <a:off x="5680142" y="5235295"/>
            <a:ext cx="6606117"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链表是一种</a:t>
            </a: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增删快</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的模型</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对比数组）</a:t>
            </a:r>
            <a:endPar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0" name="TextBox 2">
            <a:extLst>
              <a:ext uri="{FF2B5EF4-FFF2-40B4-BE49-F238E27FC236}">
                <a16:creationId xmlns:a16="http://schemas.microsoft.com/office/drawing/2014/main" id="{B00E12A8-6240-446C-940B-2DE4E8768C9F}"/>
              </a:ext>
            </a:extLst>
          </p:cNvPr>
          <p:cNvSpPr txBox="1"/>
          <p:nvPr/>
        </p:nvSpPr>
        <p:spPr>
          <a:xfrm>
            <a:off x="5680142" y="5622646"/>
            <a:ext cx="4878917"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链表是一种</a:t>
            </a: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查询慢</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的模型</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对比数组）</a:t>
            </a:r>
            <a:endPar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04816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left)">
                                      <p:cBhvr>
                                        <p:cTn id="12" dur="500"/>
                                        <p:tgtEl>
                                          <p:spTgt spid="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nodeType="clickEffect">
                                  <p:stCondLst>
                                    <p:cond delay="0"/>
                                  </p:stCondLst>
                                  <p:childTnLst>
                                    <p:animEffect transition="out" filter="wipe(down)">
                                      <p:cBhvr>
                                        <p:cTn id="16" dur="500"/>
                                        <p:tgtEl>
                                          <p:spTgt spid="56"/>
                                        </p:tgtEl>
                                      </p:cBhvr>
                                    </p:animEffect>
                                    <p:set>
                                      <p:cBhvr>
                                        <p:cTn id="17" dur="1" fill="hold">
                                          <p:stCondLst>
                                            <p:cond delay="499"/>
                                          </p:stCondLst>
                                        </p:cTn>
                                        <p:tgtEl>
                                          <p:spTgt spid="56"/>
                                        </p:tgtEl>
                                        <p:attrNameLst>
                                          <p:attrName>style.visibility</p:attrName>
                                        </p:attrNameLst>
                                      </p:cBhvr>
                                      <p:to>
                                        <p:strVal val="hidden"/>
                                      </p:to>
                                    </p:set>
                                  </p:childTnLst>
                                </p:cTn>
                              </p:par>
                            </p:childTnLst>
                          </p:cTn>
                        </p:par>
                        <p:par>
                          <p:cTn id="18" fill="hold" nodeType="afterGroup">
                            <p:stCondLst>
                              <p:cond delay="500"/>
                            </p:stCondLst>
                            <p:childTnLst>
                              <p:par>
                                <p:cTn id="19" presetID="22" presetClass="entr" presetSubtype="4" fill="hold"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down)">
                                      <p:cBhvr>
                                        <p:cTn id="21" dur="500"/>
                                        <p:tgtEl>
                                          <p:spTgt spid="6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left)">
                                      <p:cBhvr>
                                        <p:cTn id="25" dur="500"/>
                                        <p:tgtEl>
                                          <p:spTgt spid="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left)">
                                      <p:cBhvr>
                                        <p:cTn id="30" dur="500"/>
                                        <p:tgtEl>
                                          <p:spTgt spid="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grpId="0" nodeType="clickEffect">
                                  <p:stCondLst>
                                    <p:cond delay="0"/>
                                  </p:stCondLst>
                                  <p:childTnLst>
                                    <p:animEffect transition="out" filter="dissolve">
                                      <p:cBhvr>
                                        <p:cTn id="34" dur="500"/>
                                        <p:tgtEl>
                                          <p:spTgt spid="41"/>
                                        </p:tgtEl>
                                      </p:cBhvr>
                                    </p:animEffect>
                                    <p:set>
                                      <p:cBhvr>
                                        <p:cTn id="35" dur="1" fill="hold">
                                          <p:stCondLst>
                                            <p:cond delay="499"/>
                                          </p:stCondLst>
                                        </p:cTn>
                                        <p:tgtEl>
                                          <p:spTgt spid="41"/>
                                        </p:tgtEl>
                                        <p:attrNameLst>
                                          <p:attrName>style.visibility</p:attrName>
                                        </p:attrNameLst>
                                      </p:cBhvr>
                                      <p:to>
                                        <p:strVal val="hidden"/>
                                      </p:to>
                                    </p:set>
                                  </p:childTnLst>
                                </p:cTn>
                              </p:par>
                              <p:par>
                                <p:cTn id="36" presetID="9" presetClass="exit" presetSubtype="0" fill="hold" grpId="0" nodeType="withEffect">
                                  <p:stCondLst>
                                    <p:cond delay="0"/>
                                  </p:stCondLst>
                                  <p:childTnLst>
                                    <p:animEffect transition="out" filter="dissolve">
                                      <p:cBhvr>
                                        <p:cTn id="37" dur="500"/>
                                        <p:tgtEl>
                                          <p:spTgt spid="42"/>
                                        </p:tgtEl>
                                      </p:cBhvr>
                                    </p:animEffect>
                                    <p:set>
                                      <p:cBhvr>
                                        <p:cTn id="38" dur="1" fill="hold">
                                          <p:stCondLst>
                                            <p:cond delay="499"/>
                                          </p:stCondLst>
                                        </p:cTn>
                                        <p:tgtEl>
                                          <p:spTgt spid="42"/>
                                        </p:tgtEl>
                                        <p:attrNameLst>
                                          <p:attrName>style.visibility</p:attrName>
                                        </p:attrNameLst>
                                      </p:cBhvr>
                                      <p:to>
                                        <p:strVal val="hidden"/>
                                      </p:to>
                                    </p:set>
                                  </p:childTnLst>
                                </p:cTn>
                              </p:par>
                              <p:par>
                                <p:cTn id="39" presetID="9" presetClass="exit" presetSubtype="0" fill="hold" grpId="0" nodeType="withEffect">
                                  <p:stCondLst>
                                    <p:cond delay="0"/>
                                  </p:stCondLst>
                                  <p:childTnLst>
                                    <p:animEffect transition="out" filter="dissolve">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par>
                                <p:cTn id="42" presetID="9" presetClass="exit" presetSubtype="0" fill="hold" grpId="0" nodeType="withEffect">
                                  <p:stCondLst>
                                    <p:cond delay="0"/>
                                  </p:stCondLst>
                                  <p:childTnLst>
                                    <p:animEffect transition="out" filter="dissolve">
                                      <p:cBhvr>
                                        <p:cTn id="43" dur="500"/>
                                        <p:tgtEl>
                                          <p:spTgt spid="44"/>
                                        </p:tgtEl>
                                      </p:cBhvr>
                                    </p:animEffect>
                                    <p:set>
                                      <p:cBhvr>
                                        <p:cTn id="44" dur="1" fill="hold">
                                          <p:stCondLst>
                                            <p:cond delay="499"/>
                                          </p:stCondLst>
                                        </p:cTn>
                                        <p:tgtEl>
                                          <p:spTgt spid="44"/>
                                        </p:tgtEl>
                                        <p:attrNameLst>
                                          <p:attrName>style.visibility</p:attrName>
                                        </p:attrNameLst>
                                      </p:cBhvr>
                                      <p:to>
                                        <p:strVal val="hidden"/>
                                      </p:to>
                                    </p:set>
                                  </p:childTnLst>
                                </p:cTn>
                              </p:par>
                              <p:par>
                                <p:cTn id="45" presetID="9" presetClass="exit" presetSubtype="0" fill="hold" grpId="0" nodeType="withEffect">
                                  <p:stCondLst>
                                    <p:cond delay="0"/>
                                  </p:stCondLst>
                                  <p:childTnLst>
                                    <p:animEffect transition="out" filter="dissolve">
                                      <p:cBhvr>
                                        <p:cTn id="46" dur="500"/>
                                        <p:tgtEl>
                                          <p:spTgt spid="53"/>
                                        </p:tgtEl>
                                      </p:cBhvr>
                                    </p:animEffect>
                                    <p:set>
                                      <p:cBhvr>
                                        <p:cTn id="47" dur="1" fill="hold">
                                          <p:stCondLst>
                                            <p:cond delay="499"/>
                                          </p:stCondLst>
                                        </p:cTn>
                                        <p:tgtEl>
                                          <p:spTgt spid="53"/>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54"/>
                                        </p:tgtEl>
                                      </p:cBhvr>
                                    </p:animEffect>
                                    <p:set>
                                      <p:cBhvr>
                                        <p:cTn id="50" dur="1" fill="hold">
                                          <p:stCondLst>
                                            <p:cond delay="499"/>
                                          </p:stCondLst>
                                        </p:cTn>
                                        <p:tgtEl>
                                          <p:spTgt spid="54"/>
                                        </p:tgtEl>
                                        <p:attrNameLst>
                                          <p:attrName>style.visibility</p:attrName>
                                        </p:attrNameLst>
                                      </p:cBhvr>
                                      <p:to>
                                        <p:strVal val="hidden"/>
                                      </p:to>
                                    </p:se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wipe(left)">
                                      <p:cBhvr>
                                        <p:cTn id="5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53" grpId="0" animBg="1"/>
      <p:bldP spid="55" grpId="0"/>
      <p:bldP spid="58" grpId="0"/>
      <p:bldP spid="61" grpId="0"/>
      <p:bldP spid="63" grpId="0" animBg="1"/>
      <p:bldP spid="69" grpId="0"/>
      <p:bldP spid="7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43DB4-1EB9-4DF1-891E-DB17236A1912}"/>
              </a:ext>
            </a:extLst>
          </p:cNvPr>
          <p:cNvSpPr txBox="1"/>
          <p:nvPr/>
        </p:nvSpPr>
        <p:spPr>
          <a:xfrm>
            <a:off x="873124" y="1050328"/>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链表的种类</a:t>
            </a:r>
          </a:p>
        </p:txBody>
      </p:sp>
      <p:sp>
        <p:nvSpPr>
          <p:cNvPr id="17" name="矩形 16">
            <a:extLst>
              <a:ext uri="{FF2B5EF4-FFF2-40B4-BE49-F238E27FC236}">
                <a16:creationId xmlns:a16="http://schemas.microsoft.com/office/drawing/2014/main" id="{A462496B-02A7-4A4D-A306-BD5C39C5CE76}"/>
              </a:ext>
            </a:extLst>
          </p:cNvPr>
          <p:cNvSpPr/>
          <p:nvPr/>
        </p:nvSpPr>
        <p:spPr>
          <a:xfrm>
            <a:off x="1762124" y="2278513"/>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8" name="矩形 17">
            <a:extLst>
              <a:ext uri="{FF2B5EF4-FFF2-40B4-BE49-F238E27FC236}">
                <a16:creationId xmlns:a16="http://schemas.microsoft.com/office/drawing/2014/main" id="{B0CFC564-3600-4F48-9F83-F88066FDD73E}"/>
              </a:ext>
            </a:extLst>
          </p:cNvPr>
          <p:cNvSpPr/>
          <p:nvPr/>
        </p:nvSpPr>
        <p:spPr>
          <a:xfrm>
            <a:off x="1664757" y="2181146"/>
            <a:ext cx="1962149"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7E457F5F-2B0C-44B1-BC40-EF956C59ABEB}"/>
              </a:ext>
            </a:extLst>
          </p:cNvPr>
          <p:cNvSpPr/>
          <p:nvPr/>
        </p:nvSpPr>
        <p:spPr>
          <a:xfrm>
            <a:off x="2625723" y="2278513"/>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cxnSp>
        <p:nvCxnSpPr>
          <p:cNvPr id="4" name="直接箭头连接符 3">
            <a:extLst>
              <a:ext uri="{FF2B5EF4-FFF2-40B4-BE49-F238E27FC236}">
                <a16:creationId xmlns:a16="http://schemas.microsoft.com/office/drawing/2014/main" id="{71518F7D-6983-4913-B183-C25C6BF5E36D}"/>
              </a:ext>
            </a:extLst>
          </p:cNvPr>
          <p:cNvCxnSpPr>
            <a:stCxn id="18" idx="3"/>
          </p:cNvCxnSpPr>
          <p:nvPr/>
        </p:nvCxnSpPr>
        <p:spPr>
          <a:xfrm>
            <a:off x="3626906" y="2471130"/>
            <a:ext cx="768351"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6FAF6F2C-69C2-4DA6-B7CA-751A2448E35B}"/>
              </a:ext>
            </a:extLst>
          </p:cNvPr>
          <p:cNvSpPr/>
          <p:nvPr/>
        </p:nvSpPr>
        <p:spPr>
          <a:xfrm>
            <a:off x="2625724" y="2278513"/>
            <a:ext cx="9588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cxnSp>
        <p:nvCxnSpPr>
          <p:cNvPr id="5" name="直接箭头连接符 4">
            <a:extLst>
              <a:ext uri="{FF2B5EF4-FFF2-40B4-BE49-F238E27FC236}">
                <a16:creationId xmlns:a16="http://schemas.microsoft.com/office/drawing/2014/main" id="{232D3666-8659-4DC7-BBF7-6233E248434B}"/>
              </a:ext>
            </a:extLst>
          </p:cNvPr>
          <p:cNvCxnSpPr/>
          <p:nvPr/>
        </p:nvCxnSpPr>
        <p:spPr>
          <a:xfrm>
            <a:off x="1812924" y="2949497"/>
            <a:ext cx="100118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8E0871C1-867C-411C-8EC3-C5980CF31992}"/>
              </a:ext>
            </a:extLst>
          </p:cNvPr>
          <p:cNvSpPr/>
          <p:nvPr/>
        </p:nvSpPr>
        <p:spPr>
          <a:xfrm>
            <a:off x="873124" y="1986060"/>
            <a:ext cx="415498" cy="1200329"/>
          </a:xfrm>
          <a:prstGeom prst="rect">
            <a:avLst/>
          </a:prstGeom>
        </p:spPr>
        <p:txBody>
          <a:bodyPr wrap="none">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向</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2" name="矩形 71">
            <a:extLst>
              <a:ext uri="{FF2B5EF4-FFF2-40B4-BE49-F238E27FC236}">
                <a16:creationId xmlns:a16="http://schemas.microsoft.com/office/drawing/2014/main" id="{4DB8623C-B085-4286-85C6-BFACA60C4CA5}"/>
              </a:ext>
            </a:extLst>
          </p:cNvPr>
          <p:cNvSpPr/>
          <p:nvPr/>
        </p:nvSpPr>
        <p:spPr>
          <a:xfrm>
            <a:off x="862152" y="4271265"/>
            <a:ext cx="415498" cy="1200329"/>
          </a:xfrm>
          <a:prstGeom prst="rect">
            <a:avLst/>
          </a:prstGeom>
        </p:spPr>
        <p:txBody>
          <a:bodyPr wrap="none">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双</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向</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8" name="矩形 77">
            <a:extLst>
              <a:ext uri="{FF2B5EF4-FFF2-40B4-BE49-F238E27FC236}">
                <a16:creationId xmlns:a16="http://schemas.microsoft.com/office/drawing/2014/main" id="{FECB345A-EF5A-4979-9503-26755D8EDFB2}"/>
              </a:ext>
            </a:extLst>
          </p:cNvPr>
          <p:cNvSpPr/>
          <p:nvPr/>
        </p:nvSpPr>
        <p:spPr>
          <a:xfrm>
            <a:off x="4492624" y="2282746"/>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79" name="矩形 78">
            <a:extLst>
              <a:ext uri="{FF2B5EF4-FFF2-40B4-BE49-F238E27FC236}">
                <a16:creationId xmlns:a16="http://schemas.microsoft.com/office/drawing/2014/main" id="{34FE12A8-1396-449E-8E2E-427046221D4A}"/>
              </a:ext>
            </a:extLst>
          </p:cNvPr>
          <p:cNvSpPr/>
          <p:nvPr/>
        </p:nvSpPr>
        <p:spPr>
          <a:xfrm>
            <a:off x="4395257" y="2185379"/>
            <a:ext cx="1962149"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0" name="矩形 79">
            <a:extLst>
              <a:ext uri="{FF2B5EF4-FFF2-40B4-BE49-F238E27FC236}">
                <a16:creationId xmlns:a16="http://schemas.microsoft.com/office/drawing/2014/main" id="{DA917721-3A51-46B1-AA88-FAC8DCFDBF15}"/>
              </a:ext>
            </a:extLst>
          </p:cNvPr>
          <p:cNvSpPr/>
          <p:nvPr/>
        </p:nvSpPr>
        <p:spPr>
          <a:xfrm>
            <a:off x="5356223" y="228274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cxnSp>
        <p:nvCxnSpPr>
          <p:cNvPr id="81" name="直接箭头连接符 80">
            <a:extLst>
              <a:ext uri="{FF2B5EF4-FFF2-40B4-BE49-F238E27FC236}">
                <a16:creationId xmlns:a16="http://schemas.microsoft.com/office/drawing/2014/main" id="{A7774B29-2B9A-498F-AB6B-EAB0A7092BDE}"/>
              </a:ext>
            </a:extLst>
          </p:cNvPr>
          <p:cNvCxnSpPr>
            <a:stCxn id="79" idx="3"/>
          </p:cNvCxnSpPr>
          <p:nvPr/>
        </p:nvCxnSpPr>
        <p:spPr>
          <a:xfrm>
            <a:off x="6357406" y="2475364"/>
            <a:ext cx="768351"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AF9E81CD-756E-47B4-B90D-264983881AB4}"/>
              </a:ext>
            </a:extLst>
          </p:cNvPr>
          <p:cNvSpPr/>
          <p:nvPr/>
        </p:nvSpPr>
        <p:spPr>
          <a:xfrm>
            <a:off x="5356224" y="2282746"/>
            <a:ext cx="9588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93" name="矩形 92">
            <a:extLst>
              <a:ext uri="{FF2B5EF4-FFF2-40B4-BE49-F238E27FC236}">
                <a16:creationId xmlns:a16="http://schemas.microsoft.com/office/drawing/2014/main" id="{09F7E981-8065-43E6-9217-66128F624C42}"/>
              </a:ext>
            </a:extLst>
          </p:cNvPr>
          <p:cNvSpPr/>
          <p:nvPr/>
        </p:nvSpPr>
        <p:spPr>
          <a:xfrm>
            <a:off x="7221007" y="2280631"/>
            <a:ext cx="766233" cy="383116"/>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94" name="矩形 93">
            <a:extLst>
              <a:ext uri="{FF2B5EF4-FFF2-40B4-BE49-F238E27FC236}">
                <a16:creationId xmlns:a16="http://schemas.microsoft.com/office/drawing/2014/main" id="{20708041-1960-4AB5-B71A-6768D7741866}"/>
              </a:ext>
            </a:extLst>
          </p:cNvPr>
          <p:cNvSpPr/>
          <p:nvPr/>
        </p:nvSpPr>
        <p:spPr>
          <a:xfrm>
            <a:off x="7123640" y="2183264"/>
            <a:ext cx="1962151" cy="57784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95" name="矩形 94">
            <a:extLst>
              <a:ext uri="{FF2B5EF4-FFF2-40B4-BE49-F238E27FC236}">
                <a16:creationId xmlns:a16="http://schemas.microsoft.com/office/drawing/2014/main" id="{80E7717D-FC6C-44C2-A4AC-1FF926DC62FB}"/>
              </a:ext>
            </a:extLst>
          </p:cNvPr>
          <p:cNvSpPr/>
          <p:nvPr/>
        </p:nvSpPr>
        <p:spPr>
          <a:xfrm>
            <a:off x="8084606" y="2280631"/>
            <a:ext cx="768351" cy="3831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cxnSp>
        <p:nvCxnSpPr>
          <p:cNvPr id="96" name="直接箭头连接符 95">
            <a:extLst>
              <a:ext uri="{FF2B5EF4-FFF2-40B4-BE49-F238E27FC236}">
                <a16:creationId xmlns:a16="http://schemas.microsoft.com/office/drawing/2014/main" id="{C48FC5C2-11A8-4BA0-9225-F87EEDC6D3C2}"/>
              </a:ext>
            </a:extLst>
          </p:cNvPr>
          <p:cNvCxnSpPr>
            <a:stCxn id="94" idx="3"/>
          </p:cNvCxnSpPr>
          <p:nvPr/>
        </p:nvCxnSpPr>
        <p:spPr>
          <a:xfrm>
            <a:off x="9085790" y="2471130"/>
            <a:ext cx="768349" cy="8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EA2F8174-5592-40F3-9296-73F4CDFA5EE3}"/>
              </a:ext>
            </a:extLst>
          </p:cNvPr>
          <p:cNvSpPr/>
          <p:nvPr/>
        </p:nvSpPr>
        <p:spPr>
          <a:xfrm>
            <a:off x="8084606" y="2280631"/>
            <a:ext cx="958851" cy="3831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98" name="矩形 97">
            <a:extLst>
              <a:ext uri="{FF2B5EF4-FFF2-40B4-BE49-F238E27FC236}">
                <a16:creationId xmlns:a16="http://schemas.microsoft.com/office/drawing/2014/main" id="{A417F064-A281-4F52-8FA5-8BD36EE16F3D}"/>
              </a:ext>
            </a:extLst>
          </p:cNvPr>
          <p:cNvSpPr/>
          <p:nvPr/>
        </p:nvSpPr>
        <p:spPr>
          <a:xfrm>
            <a:off x="9959973" y="2286980"/>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99" name="矩形 98">
            <a:extLst>
              <a:ext uri="{FF2B5EF4-FFF2-40B4-BE49-F238E27FC236}">
                <a16:creationId xmlns:a16="http://schemas.microsoft.com/office/drawing/2014/main" id="{3A0BBC31-F49D-4A4E-A41A-E0719976C489}"/>
              </a:ext>
            </a:extLst>
          </p:cNvPr>
          <p:cNvSpPr/>
          <p:nvPr/>
        </p:nvSpPr>
        <p:spPr>
          <a:xfrm>
            <a:off x="9862606" y="2189613"/>
            <a:ext cx="1962151"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0" name="矩形 99">
            <a:extLst>
              <a:ext uri="{FF2B5EF4-FFF2-40B4-BE49-F238E27FC236}">
                <a16:creationId xmlns:a16="http://schemas.microsoft.com/office/drawing/2014/main" id="{9BC72050-6BFB-41B6-9226-E3AEE0C93E66}"/>
              </a:ext>
            </a:extLst>
          </p:cNvPr>
          <p:cNvSpPr/>
          <p:nvPr/>
        </p:nvSpPr>
        <p:spPr>
          <a:xfrm>
            <a:off x="10823573" y="2286980"/>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102" name="矩形 101">
            <a:extLst>
              <a:ext uri="{FF2B5EF4-FFF2-40B4-BE49-F238E27FC236}">
                <a16:creationId xmlns:a16="http://schemas.microsoft.com/office/drawing/2014/main" id="{9A65F0FE-7488-467F-8C16-8E1D64F4ECE0}"/>
              </a:ext>
            </a:extLst>
          </p:cNvPr>
          <p:cNvSpPr/>
          <p:nvPr/>
        </p:nvSpPr>
        <p:spPr>
          <a:xfrm>
            <a:off x="10823572" y="2286980"/>
            <a:ext cx="9588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cxnSp>
        <p:nvCxnSpPr>
          <p:cNvPr id="108" name="直接箭头连接符 107">
            <a:extLst>
              <a:ext uri="{FF2B5EF4-FFF2-40B4-BE49-F238E27FC236}">
                <a16:creationId xmlns:a16="http://schemas.microsoft.com/office/drawing/2014/main" id="{4C6F5691-9C78-492D-8D14-FA2BDC5943CD}"/>
              </a:ext>
            </a:extLst>
          </p:cNvPr>
          <p:cNvCxnSpPr/>
          <p:nvPr/>
        </p:nvCxnSpPr>
        <p:spPr>
          <a:xfrm>
            <a:off x="4407957" y="46788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F7BBAEA1-72BA-40D8-B6F8-AD3CA0AF54C0}"/>
              </a:ext>
            </a:extLst>
          </p:cNvPr>
          <p:cNvGrpSpPr>
            <a:grpSpLocks/>
          </p:cNvGrpSpPr>
          <p:nvPr/>
        </p:nvGrpSpPr>
        <p:grpSpPr bwMode="auto">
          <a:xfrm>
            <a:off x="5140324" y="4465031"/>
            <a:ext cx="2772833" cy="577849"/>
            <a:chOff x="3475534" y="3779113"/>
            <a:chExt cx="2079404" cy="433388"/>
          </a:xfrm>
        </p:grpSpPr>
        <p:sp>
          <p:nvSpPr>
            <p:cNvPr id="109" name="矩形 108">
              <a:extLst>
                <a:ext uri="{FF2B5EF4-FFF2-40B4-BE49-F238E27FC236}">
                  <a16:creationId xmlns:a16="http://schemas.microsoft.com/office/drawing/2014/main" id="{787F5578-6CDB-4A05-842F-E27F21E353DB}"/>
                </a:ext>
              </a:extLst>
            </p:cNvPr>
            <p:cNvSpPr/>
            <p:nvPr/>
          </p:nvSpPr>
          <p:spPr>
            <a:xfrm>
              <a:off x="4232691" y="3850550"/>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0" name="矩形 109">
              <a:extLst>
                <a:ext uri="{FF2B5EF4-FFF2-40B4-BE49-F238E27FC236}">
                  <a16:creationId xmlns:a16="http://schemas.microsoft.com/office/drawing/2014/main" id="{F3CDF668-70EF-4B80-A065-6241A42B247D}"/>
                </a:ext>
              </a:extLst>
            </p:cNvPr>
            <p:cNvSpPr/>
            <p:nvPr/>
          </p:nvSpPr>
          <p:spPr>
            <a:xfrm>
              <a:off x="3475534" y="3779113"/>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1" name="矩形 110">
              <a:extLst>
                <a:ext uri="{FF2B5EF4-FFF2-40B4-BE49-F238E27FC236}">
                  <a16:creationId xmlns:a16="http://schemas.microsoft.com/office/drawing/2014/main" id="{F410B5EC-A518-43F1-B988-21A243BA41B0}"/>
                </a:ext>
              </a:extLst>
            </p:cNvPr>
            <p:cNvSpPr/>
            <p:nvPr/>
          </p:nvSpPr>
          <p:spPr>
            <a:xfrm>
              <a:off x="4818416" y="3850550"/>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12" name="矩形 111">
              <a:extLst>
                <a:ext uri="{FF2B5EF4-FFF2-40B4-BE49-F238E27FC236}">
                  <a16:creationId xmlns:a16="http://schemas.microsoft.com/office/drawing/2014/main" id="{805C9086-D149-489F-9778-923C927478D7}"/>
                </a:ext>
              </a:extLst>
            </p:cNvPr>
            <p:cNvSpPr/>
            <p:nvPr/>
          </p:nvSpPr>
          <p:spPr>
            <a:xfrm>
              <a:off x="3502518" y="3850550"/>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grpSp>
      <p:cxnSp>
        <p:nvCxnSpPr>
          <p:cNvPr id="113" name="直接箭头连接符 112">
            <a:extLst>
              <a:ext uri="{FF2B5EF4-FFF2-40B4-BE49-F238E27FC236}">
                <a16:creationId xmlns:a16="http://schemas.microsoft.com/office/drawing/2014/main" id="{06CCDC8C-71BF-4B8D-9CC5-C10A3C931565}"/>
              </a:ext>
            </a:extLst>
          </p:cNvPr>
          <p:cNvCxnSpPr/>
          <p:nvPr/>
        </p:nvCxnSpPr>
        <p:spPr>
          <a:xfrm>
            <a:off x="7879290" y="46788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887B33EF-F01C-4F22-8BD0-D16201854A26}"/>
              </a:ext>
            </a:extLst>
          </p:cNvPr>
          <p:cNvGrpSpPr>
            <a:grpSpLocks/>
          </p:cNvGrpSpPr>
          <p:nvPr/>
        </p:nvGrpSpPr>
        <p:grpSpPr bwMode="auto">
          <a:xfrm>
            <a:off x="8647640" y="4462913"/>
            <a:ext cx="2772833" cy="577851"/>
            <a:chOff x="6105522" y="3778707"/>
            <a:chExt cx="2079404" cy="433388"/>
          </a:xfrm>
        </p:grpSpPr>
        <p:sp>
          <p:nvSpPr>
            <p:cNvPr id="114" name="矩形 113">
              <a:extLst>
                <a:ext uri="{FF2B5EF4-FFF2-40B4-BE49-F238E27FC236}">
                  <a16:creationId xmlns:a16="http://schemas.microsoft.com/office/drawing/2014/main" id="{8C9A7A32-F70C-4011-B90B-8B7761BCAE75}"/>
                </a:ext>
              </a:extLst>
            </p:cNvPr>
            <p:cNvSpPr/>
            <p:nvPr/>
          </p:nvSpPr>
          <p:spPr>
            <a:xfrm>
              <a:off x="6862680" y="3850145"/>
              <a:ext cx="574614" cy="28733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5" name="矩形 114">
              <a:extLst>
                <a:ext uri="{FF2B5EF4-FFF2-40B4-BE49-F238E27FC236}">
                  <a16:creationId xmlns:a16="http://schemas.microsoft.com/office/drawing/2014/main" id="{E2A12274-8FA9-40A6-9FF5-9CA24621D46A}"/>
                </a:ext>
              </a:extLst>
            </p:cNvPr>
            <p:cNvSpPr/>
            <p:nvPr/>
          </p:nvSpPr>
          <p:spPr>
            <a:xfrm>
              <a:off x="6105522" y="3778707"/>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6" name="矩形 115">
              <a:extLst>
                <a:ext uri="{FF2B5EF4-FFF2-40B4-BE49-F238E27FC236}">
                  <a16:creationId xmlns:a16="http://schemas.microsoft.com/office/drawing/2014/main" id="{B39F2CA9-618D-4A1F-9ACA-7AED92C58B18}"/>
                </a:ext>
              </a:extLst>
            </p:cNvPr>
            <p:cNvSpPr/>
            <p:nvPr/>
          </p:nvSpPr>
          <p:spPr>
            <a:xfrm>
              <a:off x="7448404" y="3850145"/>
              <a:ext cx="719062"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A3433E7-F6E2-4EF9-9AAC-56F8BC5B12B9}"/>
                </a:ext>
              </a:extLst>
            </p:cNvPr>
            <p:cNvSpPr/>
            <p:nvPr/>
          </p:nvSpPr>
          <p:spPr>
            <a:xfrm>
              <a:off x="6132507" y="3850145"/>
              <a:ext cx="719061"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sp>
          <p:nvSpPr>
            <p:cNvPr id="122" name="矩形 121">
              <a:extLst>
                <a:ext uri="{FF2B5EF4-FFF2-40B4-BE49-F238E27FC236}">
                  <a16:creationId xmlns:a16="http://schemas.microsoft.com/office/drawing/2014/main" id="{14D431DC-63DF-4825-9886-6B80CA1F0DC5}"/>
                </a:ext>
              </a:extLst>
            </p:cNvPr>
            <p:cNvSpPr/>
            <p:nvPr/>
          </p:nvSpPr>
          <p:spPr bwMode="auto">
            <a:xfrm>
              <a:off x="7535708" y="3850145"/>
              <a:ext cx="576201" cy="288925"/>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grpSp>
        <p:nvGrpSpPr>
          <p:cNvPr id="15" name="组合 14">
            <a:extLst>
              <a:ext uri="{FF2B5EF4-FFF2-40B4-BE49-F238E27FC236}">
                <a16:creationId xmlns:a16="http://schemas.microsoft.com/office/drawing/2014/main" id="{AE276E3F-1C1A-482E-816E-0D9D28B7DFEF}"/>
              </a:ext>
            </a:extLst>
          </p:cNvPr>
          <p:cNvGrpSpPr>
            <a:grpSpLocks/>
          </p:cNvGrpSpPr>
          <p:nvPr/>
        </p:nvGrpSpPr>
        <p:grpSpPr bwMode="auto">
          <a:xfrm>
            <a:off x="1622424" y="4465031"/>
            <a:ext cx="2772833" cy="577849"/>
            <a:chOff x="836834" y="3779838"/>
            <a:chExt cx="2079404" cy="433388"/>
          </a:xfrm>
        </p:grpSpPr>
        <p:sp>
          <p:nvSpPr>
            <p:cNvPr id="103" name="矩形 102">
              <a:extLst>
                <a:ext uri="{FF2B5EF4-FFF2-40B4-BE49-F238E27FC236}">
                  <a16:creationId xmlns:a16="http://schemas.microsoft.com/office/drawing/2014/main" id="{944CE170-BD16-400C-B21D-7C64408A03A2}"/>
                </a:ext>
              </a:extLst>
            </p:cNvPr>
            <p:cNvSpPr/>
            <p:nvPr/>
          </p:nvSpPr>
          <p:spPr>
            <a:xfrm>
              <a:off x="1593991" y="3851275"/>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04" name="矩形 103">
              <a:extLst>
                <a:ext uri="{FF2B5EF4-FFF2-40B4-BE49-F238E27FC236}">
                  <a16:creationId xmlns:a16="http://schemas.microsoft.com/office/drawing/2014/main" id="{5AD231AD-DE7D-4201-BEBF-EE1D7A16B080}"/>
                </a:ext>
              </a:extLst>
            </p:cNvPr>
            <p:cNvSpPr/>
            <p:nvPr/>
          </p:nvSpPr>
          <p:spPr>
            <a:xfrm>
              <a:off x="836834" y="3779838"/>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6" name="矩形 105">
              <a:extLst>
                <a:ext uri="{FF2B5EF4-FFF2-40B4-BE49-F238E27FC236}">
                  <a16:creationId xmlns:a16="http://schemas.microsoft.com/office/drawing/2014/main" id="{CF916636-1CB2-4284-B9BA-BFFDE2C6B95E}"/>
                </a:ext>
              </a:extLst>
            </p:cNvPr>
            <p:cNvSpPr/>
            <p:nvPr/>
          </p:nvSpPr>
          <p:spPr>
            <a:xfrm>
              <a:off x="2179716" y="3851275"/>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07" name="矩形 106">
              <a:extLst>
                <a:ext uri="{FF2B5EF4-FFF2-40B4-BE49-F238E27FC236}">
                  <a16:creationId xmlns:a16="http://schemas.microsoft.com/office/drawing/2014/main" id="{EA7F659E-7E7E-4E12-B292-A0BFAC932D88}"/>
                </a:ext>
              </a:extLst>
            </p:cNvPr>
            <p:cNvSpPr/>
            <p:nvPr/>
          </p:nvSpPr>
          <p:spPr>
            <a:xfrm>
              <a:off x="863818" y="3851275"/>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66364DEF-9453-4381-8B74-244ACB87EBA3}"/>
                </a:ext>
              </a:extLst>
            </p:cNvPr>
            <p:cNvSpPr/>
            <p:nvPr/>
          </p:nvSpPr>
          <p:spPr bwMode="auto">
            <a:xfrm>
              <a:off x="935249" y="3851275"/>
              <a:ext cx="576201" cy="28892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cxnSp>
        <p:nvCxnSpPr>
          <p:cNvPr id="124" name="直接箭头连接符 123">
            <a:extLst>
              <a:ext uri="{FF2B5EF4-FFF2-40B4-BE49-F238E27FC236}">
                <a16:creationId xmlns:a16="http://schemas.microsoft.com/office/drawing/2014/main" id="{1E883D2F-1E57-433C-AFF7-6D4668553B67}"/>
              </a:ext>
            </a:extLst>
          </p:cNvPr>
          <p:cNvCxnSpPr/>
          <p:nvPr/>
        </p:nvCxnSpPr>
        <p:spPr>
          <a:xfrm flipH="1">
            <a:off x="4348691" y="4871430"/>
            <a:ext cx="79163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66F74934-B28A-4DF4-8F60-52D6AE98784C}"/>
              </a:ext>
            </a:extLst>
          </p:cNvPr>
          <p:cNvCxnSpPr/>
          <p:nvPr/>
        </p:nvCxnSpPr>
        <p:spPr>
          <a:xfrm flipH="1">
            <a:off x="7913156" y="4871430"/>
            <a:ext cx="73448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C06529F5-F268-4A22-867D-C244CF9221C2}"/>
              </a:ext>
            </a:extLst>
          </p:cNvPr>
          <p:cNvCxnSpPr/>
          <p:nvPr/>
        </p:nvCxnSpPr>
        <p:spPr>
          <a:xfrm>
            <a:off x="1622424" y="5159297"/>
            <a:ext cx="100118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B65DB4E4-065E-4816-99C9-DCAC8AD1522A}"/>
              </a:ext>
            </a:extLst>
          </p:cNvPr>
          <p:cNvCxnSpPr/>
          <p:nvPr/>
        </p:nvCxnSpPr>
        <p:spPr>
          <a:xfrm flipH="1">
            <a:off x="1622424" y="5315930"/>
            <a:ext cx="9969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528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wipe(left)">
                                      <p:cBhvr>
                                        <p:cTn id="20" dur="500"/>
                                        <p:tgtEl>
                                          <p:spTgt spid="108"/>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wipe(left)">
                                      <p:cBhvr>
                                        <p:cTn id="28" dur="500"/>
                                        <p:tgtEl>
                                          <p:spTgt spid="113"/>
                                        </p:tgtEl>
                                      </p:cBhvr>
                                    </p:animEffect>
                                  </p:childTnLst>
                                </p:cTn>
                              </p:par>
                            </p:childTnLst>
                          </p:cTn>
                        </p:par>
                        <p:par>
                          <p:cTn id="29" fill="hold" nodeType="afterGroup">
                            <p:stCondLst>
                              <p:cond delay="500"/>
                            </p:stCondLst>
                            <p:childTnLst>
                              <p:par>
                                <p:cTn id="30" presetID="1"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wipe(left)">
                                      <p:cBhvr>
                                        <p:cTn id="36" dur="500"/>
                                        <p:tgtEl>
                                          <p:spTgt spid="12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wipe(right)">
                                      <p:cBhvr>
                                        <p:cTn id="41" dur="500"/>
                                        <p:tgtEl>
                                          <p:spTgt spid="12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124"/>
                                        </p:tgtEl>
                                        <p:attrNameLst>
                                          <p:attrName>style.visibility</p:attrName>
                                        </p:attrNameLst>
                                      </p:cBhvr>
                                      <p:to>
                                        <p:strVal val="visible"/>
                                      </p:to>
                                    </p:set>
                                    <p:animEffect transition="in" filter="wipe(right)">
                                      <p:cBhvr>
                                        <p:cTn id="46" dur="500"/>
                                        <p:tgtEl>
                                          <p:spTgt spid="12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nodeType="clickEffect">
                                  <p:stCondLst>
                                    <p:cond delay="0"/>
                                  </p:stCondLst>
                                  <p:childTnLst>
                                    <p:set>
                                      <p:cBhvr>
                                        <p:cTn id="50" dur="1" fill="hold">
                                          <p:stCondLst>
                                            <p:cond delay="0"/>
                                          </p:stCondLst>
                                        </p:cTn>
                                        <p:tgtEl>
                                          <p:spTgt spid="127"/>
                                        </p:tgtEl>
                                        <p:attrNameLst>
                                          <p:attrName>style.visibility</p:attrName>
                                        </p:attrNameLst>
                                      </p:cBhvr>
                                      <p:to>
                                        <p:strVal val="visible"/>
                                      </p:to>
                                    </p:set>
                                    <p:animEffect transition="in" filter="wipe(right)">
                                      <p:cBhvr>
                                        <p:cTn id="51" dur="500"/>
                                        <p:tgtEl>
                                          <p:spTgt spid="1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3682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245720-64CE-43E0-B26B-57CE83420A96}"/>
              </a:ext>
            </a:extLst>
          </p:cNvPr>
          <p:cNvSpPr txBox="1"/>
          <p:nvPr/>
        </p:nvSpPr>
        <p:spPr>
          <a:xfrm>
            <a:off x="777942" y="967302"/>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二叉树概述</a:t>
            </a:r>
          </a:p>
        </p:txBody>
      </p:sp>
      <p:sp>
        <p:nvSpPr>
          <p:cNvPr id="10" name="圆角矩形 9">
            <a:extLst>
              <a:ext uri="{FF2B5EF4-FFF2-40B4-BE49-F238E27FC236}">
                <a16:creationId xmlns:a16="http://schemas.microsoft.com/office/drawing/2014/main" id="{9D109BDC-C55B-447A-9318-35FBFB681687}"/>
              </a:ext>
            </a:extLst>
          </p:cNvPr>
          <p:cNvSpPr/>
          <p:nvPr/>
        </p:nvSpPr>
        <p:spPr>
          <a:xfrm>
            <a:off x="5039784" y="2072217"/>
            <a:ext cx="863600" cy="480483"/>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父节点地址</a:t>
            </a:r>
          </a:p>
        </p:txBody>
      </p:sp>
      <p:sp>
        <p:nvSpPr>
          <p:cNvPr id="12" name="圆角矩形 11">
            <a:extLst>
              <a:ext uri="{FF2B5EF4-FFF2-40B4-BE49-F238E27FC236}">
                <a16:creationId xmlns:a16="http://schemas.microsoft.com/office/drawing/2014/main" id="{0AE05AA2-BF21-443E-AE04-9D769C8F73D2}"/>
              </a:ext>
            </a:extLst>
          </p:cNvPr>
          <p:cNvSpPr/>
          <p:nvPr/>
        </p:nvSpPr>
        <p:spPr>
          <a:xfrm>
            <a:off x="5039784" y="2607734"/>
            <a:ext cx="863600"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值</a:t>
            </a:r>
          </a:p>
        </p:txBody>
      </p:sp>
      <p:sp>
        <p:nvSpPr>
          <p:cNvPr id="13" name="圆角矩形 12">
            <a:extLst>
              <a:ext uri="{FF2B5EF4-FFF2-40B4-BE49-F238E27FC236}">
                <a16:creationId xmlns:a16="http://schemas.microsoft.com/office/drawing/2014/main" id="{116135C2-C6E0-4A9D-A650-D603F3FC48D2}"/>
              </a:ext>
            </a:extLst>
          </p:cNvPr>
          <p:cNvSpPr/>
          <p:nvPr/>
        </p:nvSpPr>
        <p:spPr>
          <a:xfrm>
            <a:off x="4472517" y="3134784"/>
            <a:ext cx="863600" cy="48048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左子节点地址</a:t>
            </a:r>
          </a:p>
        </p:txBody>
      </p:sp>
      <p:sp>
        <p:nvSpPr>
          <p:cNvPr id="14" name="圆角矩形 13">
            <a:extLst>
              <a:ext uri="{FF2B5EF4-FFF2-40B4-BE49-F238E27FC236}">
                <a16:creationId xmlns:a16="http://schemas.microsoft.com/office/drawing/2014/main" id="{5E0C749F-DADE-481C-B53F-CFD07CFEBBCD}"/>
              </a:ext>
            </a:extLst>
          </p:cNvPr>
          <p:cNvSpPr/>
          <p:nvPr/>
        </p:nvSpPr>
        <p:spPr>
          <a:xfrm>
            <a:off x="5583767" y="3109384"/>
            <a:ext cx="865717" cy="480483"/>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右子节点地址</a:t>
            </a:r>
          </a:p>
        </p:txBody>
      </p:sp>
      <p:sp>
        <p:nvSpPr>
          <p:cNvPr id="15" name="椭圆 14">
            <a:extLst>
              <a:ext uri="{FF2B5EF4-FFF2-40B4-BE49-F238E27FC236}">
                <a16:creationId xmlns:a16="http://schemas.microsoft.com/office/drawing/2014/main" id="{4945EAC7-E197-4A1A-8E39-AEB3B1058BF6}"/>
              </a:ext>
            </a:extLst>
          </p:cNvPr>
          <p:cNvSpPr/>
          <p:nvPr/>
        </p:nvSpPr>
        <p:spPr>
          <a:xfrm>
            <a:off x="4271434" y="1892300"/>
            <a:ext cx="2400300" cy="230505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16" name="圆角矩形 15">
            <a:extLst>
              <a:ext uri="{FF2B5EF4-FFF2-40B4-BE49-F238E27FC236}">
                <a16:creationId xmlns:a16="http://schemas.microsoft.com/office/drawing/2014/main" id="{8740911F-53B8-49B1-A2DE-9F7ECE20CD03}"/>
              </a:ext>
            </a:extLst>
          </p:cNvPr>
          <p:cNvSpPr/>
          <p:nvPr/>
        </p:nvSpPr>
        <p:spPr>
          <a:xfrm>
            <a:off x="1875367" y="4478867"/>
            <a:ext cx="865717" cy="478367"/>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父节点地址</a:t>
            </a:r>
          </a:p>
        </p:txBody>
      </p:sp>
      <p:sp>
        <p:nvSpPr>
          <p:cNvPr id="17" name="圆角矩形 16">
            <a:extLst>
              <a:ext uri="{FF2B5EF4-FFF2-40B4-BE49-F238E27FC236}">
                <a16:creationId xmlns:a16="http://schemas.microsoft.com/office/drawing/2014/main" id="{25535E87-85EF-419B-8803-AA768F720FD4}"/>
              </a:ext>
            </a:extLst>
          </p:cNvPr>
          <p:cNvSpPr/>
          <p:nvPr/>
        </p:nvSpPr>
        <p:spPr>
          <a:xfrm>
            <a:off x="1875367" y="5008034"/>
            <a:ext cx="865717"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值</a:t>
            </a:r>
          </a:p>
        </p:txBody>
      </p:sp>
      <p:sp>
        <p:nvSpPr>
          <p:cNvPr id="18" name="圆角矩形 17">
            <a:extLst>
              <a:ext uri="{FF2B5EF4-FFF2-40B4-BE49-F238E27FC236}">
                <a16:creationId xmlns:a16="http://schemas.microsoft.com/office/drawing/2014/main" id="{F3E1D92B-30B5-49EB-A9C8-9A634CD0E06D}"/>
              </a:ext>
            </a:extLst>
          </p:cNvPr>
          <p:cNvSpPr/>
          <p:nvPr/>
        </p:nvSpPr>
        <p:spPr>
          <a:xfrm>
            <a:off x="1401233" y="5535084"/>
            <a:ext cx="863600" cy="48048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左子节点地址</a:t>
            </a:r>
          </a:p>
        </p:txBody>
      </p:sp>
      <p:sp>
        <p:nvSpPr>
          <p:cNvPr id="19" name="圆角矩形 18">
            <a:extLst>
              <a:ext uri="{FF2B5EF4-FFF2-40B4-BE49-F238E27FC236}">
                <a16:creationId xmlns:a16="http://schemas.microsoft.com/office/drawing/2014/main" id="{1D366F18-F3B2-47C7-8145-7AF8930647EB}"/>
              </a:ext>
            </a:extLst>
          </p:cNvPr>
          <p:cNvSpPr/>
          <p:nvPr/>
        </p:nvSpPr>
        <p:spPr>
          <a:xfrm>
            <a:off x="2512484" y="5509684"/>
            <a:ext cx="863600" cy="480483"/>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右子节点地址</a:t>
            </a:r>
          </a:p>
        </p:txBody>
      </p:sp>
      <p:sp>
        <p:nvSpPr>
          <p:cNvPr id="20" name="椭圆 19">
            <a:extLst>
              <a:ext uri="{FF2B5EF4-FFF2-40B4-BE49-F238E27FC236}">
                <a16:creationId xmlns:a16="http://schemas.microsoft.com/office/drawing/2014/main" id="{4A48EC70-374A-4489-94A5-7CC2E6B2F18A}"/>
              </a:ext>
            </a:extLst>
          </p:cNvPr>
          <p:cNvSpPr/>
          <p:nvPr/>
        </p:nvSpPr>
        <p:spPr>
          <a:xfrm>
            <a:off x="1109134" y="4341285"/>
            <a:ext cx="2400300" cy="225636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1" name="圆角矩形 20">
            <a:extLst>
              <a:ext uri="{FF2B5EF4-FFF2-40B4-BE49-F238E27FC236}">
                <a16:creationId xmlns:a16="http://schemas.microsoft.com/office/drawing/2014/main" id="{DEEE5009-B1F7-48F0-BCB1-C604F2B4B7EE}"/>
              </a:ext>
            </a:extLst>
          </p:cNvPr>
          <p:cNvSpPr/>
          <p:nvPr/>
        </p:nvSpPr>
        <p:spPr>
          <a:xfrm>
            <a:off x="8015817" y="4478867"/>
            <a:ext cx="863600" cy="478367"/>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父节点地址</a:t>
            </a:r>
          </a:p>
        </p:txBody>
      </p:sp>
      <p:sp>
        <p:nvSpPr>
          <p:cNvPr id="22" name="圆角矩形 21">
            <a:extLst>
              <a:ext uri="{FF2B5EF4-FFF2-40B4-BE49-F238E27FC236}">
                <a16:creationId xmlns:a16="http://schemas.microsoft.com/office/drawing/2014/main" id="{4DDBFACB-011B-43E8-9654-736F81FF9D01}"/>
              </a:ext>
            </a:extLst>
          </p:cNvPr>
          <p:cNvSpPr/>
          <p:nvPr/>
        </p:nvSpPr>
        <p:spPr>
          <a:xfrm>
            <a:off x="8015817" y="5008034"/>
            <a:ext cx="863600"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值</a:t>
            </a:r>
          </a:p>
        </p:txBody>
      </p:sp>
      <p:sp>
        <p:nvSpPr>
          <p:cNvPr id="23" name="圆角矩形 22">
            <a:extLst>
              <a:ext uri="{FF2B5EF4-FFF2-40B4-BE49-F238E27FC236}">
                <a16:creationId xmlns:a16="http://schemas.microsoft.com/office/drawing/2014/main" id="{0680236C-7610-4FA0-AE75-99AB882DB264}"/>
              </a:ext>
            </a:extLst>
          </p:cNvPr>
          <p:cNvSpPr/>
          <p:nvPr/>
        </p:nvSpPr>
        <p:spPr>
          <a:xfrm>
            <a:off x="7448551" y="5535084"/>
            <a:ext cx="865716" cy="48048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左子节点地址</a:t>
            </a:r>
          </a:p>
        </p:txBody>
      </p:sp>
      <p:sp>
        <p:nvSpPr>
          <p:cNvPr id="24" name="圆角矩形 23">
            <a:extLst>
              <a:ext uri="{FF2B5EF4-FFF2-40B4-BE49-F238E27FC236}">
                <a16:creationId xmlns:a16="http://schemas.microsoft.com/office/drawing/2014/main" id="{120D5681-BD04-49BC-9F19-4EF44F2DC195}"/>
              </a:ext>
            </a:extLst>
          </p:cNvPr>
          <p:cNvSpPr/>
          <p:nvPr/>
        </p:nvSpPr>
        <p:spPr>
          <a:xfrm>
            <a:off x="8559800" y="5509684"/>
            <a:ext cx="865717" cy="480483"/>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右子节点地址</a:t>
            </a:r>
          </a:p>
        </p:txBody>
      </p:sp>
      <p:sp>
        <p:nvSpPr>
          <p:cNvPr id="25" name="椭圆 24">
            <a:extLst>
              <a:ext uri="{FF2B5EF4-FFF2-40B4-BE49-F238E27FC236}">
                <a16:creationId xmlns:a16="http://schemas.microsoft.com/office/drawing/2014/main" id="{9EB8D1A4-3E85-4230-AA18-B54AF29B8421}"/>
              </a:ext>
            </a:extLst>
          </p:cNvPr>
          <p:cNvSpPr/>
          <p:nvPr/>
        </p:nvSpPr>
        <p:spPr>
          <a:xfrm>
            <a:off x="7247467" y="4341285"/>
            <a:ext cx="2400300" cy="225636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7" name="直接箭头连接符 26">
            <a:extLst>
              <a:ext uri="{FF2B5EF4-FFF2-40B4-BE49-F238E27FC236}">
                <a16:creationId xmlns:a16="http://schemas.microsoft.com/office/drawing/2014/main" id="{BFA084FE-2765-4DA1-AFA2-8BF8B5665811}"/>
              </a:ext>
            </a:extLst>
          </p:cNvPr>
          <p:cNvCxnSpPr/>
          <p:nvPr/>
        </p:nvCxnSpPr>
        <p:spPr>
          <a:xfrm flipH="1">
            <a:off x="3024717" y="3589867"/>
            <a:ext cx="1447800" cy="889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B19964EB-9DE7-406F-BE56-DFFBCE9FFA9F}"/>
              </a:ext>
            </a:extLst>
          </p:cNvPr>
          <p:cNvCxnSpPr/>
          <p:nvPr/>
        </p:nvCxnSpPr>
        <p:spPr>
          <a:xfrm>
            <a:off x="6426200" y="3549651"/>
            <a:ext cx="1397000" cy="9292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5046B09B-4CFD-45E7-8A06-08321E69CC1D}"/>
              </a:ext>
            </a:extLst>
          </p:cNvPr>
          <p:cNvSpPr>
            <a:spLocks noChangeArrowheads="1"/>
          </p:cNvSpPr>
          <p:nvPr/>
        </p:nvSpPr>
        <p:spPr bwMode="auto">
          <a:xfrm>
            <a:off x="4912785" y="5145618"/>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a:solidFill>
                  <a:srgbClr val="FF0000"/>
                </a:solidFill>
                <a:latin typeface="微软雅黑" panose="020B0503020204020204" pitchFamily="34" charset="-122"/>
                <a:ea typeface="Alibaba PuHuiTi R"/>
              </a:rPr>
              <a:t>节点</a:t>
            </a:r>
            <a:endParaRPr lang="zh-CN" altLang="en-US" sz="1600" b="1">
              <a:solidFill>
                <a:srgbClr val="FF0000"/>
              </a:solidFill>
              <a:ea typeface="Alibaba PuHuiTi R"/>
            </a:endParaRPr>
          </a:p>
        </p:txBody>
      </p:sp>
      <p:sp>
        <p:nvSpPr>
          <p:cNvPr id="7" name="矩形 6">
            <a:extLst>
              <a:ext uri="{FF2B5EF4-FFF2-40B4-BE49-F238E27FC236}">
                <a16:creationId xmlns:a16="http://schemas.microsoft.com/office/drawing/2014/main" id="{6D187488-B8F7-49B0-BDA5-D90A537CD885}"/>
              </a:ext>
            </a:extLst>
          </p:cNvPr>
          <p:cNvSpPr/>
          <p:nvPr/>
        </p:nvSpPr>
        <p:spPr>
          <a:xfrm>
            <a:off x="6487585" y="1693334"/>
            <a:ext cx="739305" cy="338554"/>
          </a:xfrm>
          <a:prstGeom prst="rect">
            <a:avLst/>
          </a:prstGeom>
        </p:spPr>
        <p:txBody>
          <a:bodyPr wrap="none">
            <a:spAutoFit/>
          </a:bodyPr>
          <a:lstStyle/>
          <a:p>
            <a:pPr>
              <a:defRPr/>
            </a:pPr>
            <a:r>
              <a:rPr lang="en-US" altLang="zh-CN" sz="1600" dirty="0">
                <a:solidFill>
                  <a:schemeClr val="tx1">
                    <a:lumMod val="85000"/>
                    <a:lumOff val="15000"/>
                  </a:schemeClr>
                </a:solidFill>
                <a:latin typeface="微软雅黑" pitchFamily="34" charset="-122"/>
                <a:ea typeface="Alibaba PuHuiTi R"/>
              </a:rPr>
              <a:t>A</a:t>
            </a:r>
            <a:r>
              <a:rPr lang="zh-CN" altLang="en-US" sz="1600" dirty="0">
                <a:solidFill>
                  <a:schemeClr val="tx1">
                    <a:lumMod val="85000"/>
                    <a:lumOff val="15000"/>
                  </a:schemeClr>
                </a:solidFill>
                <a:latin typeface="微软雅黑" pitchFamily="34" charset="-122"/>
                <a:ea typeface="Alibaba PuHuiTi R"/>
              </a:rPr>
              <a:t>节点</a:t>
            </a:r>
            <a:endParaRPr lang="zh-CN" altLang="en-US" sz="1600" dirty="0">
              <a:ea typeface="Alibaba PuHuiTi R"/>
            </a:endParaRPr>
          </a:p>
        </p:txBody>
      </p:sp>
      <p:sp>
        <p:nvSpPr>
          <p:cNvPr id="28" name="矩形 27">
            <a:extLst>
              <a:ext uri="{FF2B5EF4-FFF2-40B4-BE49-F238E27FC236}">
                <a16:creationId xmlns:a16="http://schemas.microsoft.com/office/drawing/2014/main" id="{66EA3352-8293-4E7E-A336-FBF3061FDD82}"/>
              </a:ext>
            </a:extLst>
          </p:cNvPr>
          <p:cNvSpPr/>
          <p:nvPr/>
        </p:nvSpPr>
        <p:spPr>
          <a:xfrm>
            <a:off x="861485" y="3934885"/>
            <a:ext cx="723275" cy="338554"/>
          </a:xfrm>
          <a:prstGeom prst="rect">
            <a:avLst/>
          </a:prstGeom>
        </p:spPr>
        <p:txBody>
          <a:bodyPr wrap="none">
            <a:spAutoFit/>
          </a:bodyPr>
          <a:lstStyle/>
          <a:p>
            <a:pPr>
              <a:defRPr/>
            </a:pPr>
            <a:r>
              <a:rPr lang="en-US" altLang="zh-CN" sz="1600" dirty="0">
                <a:solidFill>
                  <a:schemeClr val="tx1">
                    <a:lumMod val="85000"/>
                    <a:lumOff val="15000"/>
                  </a:schemeClr>
                </a:solidFill>
                <a:latin typeface="微软雅黑" pitchFamily="34" charset="-122"/>
                <a:ea typeface="Alibaba PuHuiTi R"/>
              </a:rPr>
              <a:t>B</a:t>
            </a:r>
            <a:r>
              <a:rPr lang="zh-CN" altLang="en-US" sz="1600" dirty="0">
                <a:solidFill>
                  <a:schemeClr val="tx1">
                    <a:lumMod val="85000"/>
                    <a:lumOff val="15000"/>
                  </a:schemeClr>
                </a:solidFill>
                <a:latin typeface="微软雅黑" pitchFamily="34" charset="-122"/>
                <a:ea typeface="Alibaba PuHuiTi R"/>
              </a:rPr>
              <a:t>节点</a:t>
            </a:r>
            <a:endParaRPr lang="zh-CN" altLang="en-US" sz="1600" dirty="0">
              <a:ea typeface="Alibaba PuHuiTi R"/>
            </a:endParaRPr>
          </a:p>
        </p:txBody>
      </p:sp>
      <p:sp>
        <p:nvSpPr>
          <p:cNvPr id="29" name="矩形 28">
            <a:extLst>
              <a:ext uri="{FF2B5EF4-FFF2-40B4-BE49-F238E27FC236}">
                <a16:creationId xmlns:a16="http://schemas.microsoft.com/office/drawing/2014/main" id="{0BE6D868-D8C3-48AA-95CC-58A590EDB65B}"/>
              </a:ext>
            </a:extLst>
          </p:cNvPr>
          <p:cNvSpPr/>
          <p:nvPr/>
        </p:nvSpPr>
        <p:spPr>
          <a:xfrm>
            <a:off x="8949268" y="3951818"/>
            <a:ext cx="732893" cy="338554"/>
          </a:xfrm>
          <a:prstGeom prst="rect">
            <a:avLst/>
          </a:prstGeom>
        </p:spPr>
        <p:txBody>
          <a:bodyPr wrap="none">
            <a:spAutoFit/>
          </a:bodyPr>
          <a:lstStyle/>
          <a:p>
            <a:pPr>
              <a:defRPr/>
            </a:pPr>
            <a:r>
              <a:rPr lang="en-US" altLang="zh-CN" sz="1600" dirty="0">
                <a:solidFill>
                  <a:schemeClr val="tx1">
                    <a:lumMod val="85000"/>
                    <a:lumOff val="15000"/>
                  </a:schemeClr>
                </a:solidFill>
                <a:latin typeface="微软雅黑" pitchFamily="34" charset="-122"/>
                <a:ea typeface="Alibaba PuHuiTi R"/>
              </a:rPr>
              <a:t>C</a:t>
            </a:r>
            <a:r>
              <a:rPr lang="zh-CN" altLang="en-US" sz="1600" dirty="0">
                <a:solidFill>
                  <a:schemeClr val="tx1">
                    <a:lumMod val="85000"/>
                    <a:lumOff val="15000"/>
                  </a:schemeClr>
                </a:solidFill>
                <a:latin typeface="微软雅黑" pitchFamily="34" charset="-122"/>
                <a:ea typeface="Alibaba PuHuiTi R"/>
              </a:rPr>
              <a:t>节点</a:t>
            </a:r>
            <a:endParaRPr lang="zh-CN" altLang="en-US" sz="1600" dirty="0">
              <a:ea typeface="Alibaba PuHuiTi R"/>
            </a:endParaRPr>
          </a:p>
        </p:txBody>
      </p:sp>
      <p:sp>
        <p:nvSpPr>
          <p:cNvPr id="8" name="矩形 7">
            <a:extLst>
              <a:ext uri="{FF2B5EF4-FFF2-40B4-BE49-F238E27FC236}">
                <a16:creationId xmlns:a16="http://schemas.microsoft.com/office/drawing/2014/main" id="{6B28E37F-F236-42D1-947F-19152E1E7308}"/>
              </a:ext>
            </a:extLst>
          </p:cNvPr>
          <p:cNvSpPr/>
          <p:nvPr/>
        </p:nvSpPr>
        <p:spPr>
          <a:xfrm>
            <a:off x="8140701" y="2186517"/>
            <a:ext cx="2031325" cy="791627"/>
          </a:xfrm>
          <a:prstGeom prst="rect">
            <a:avLst/>
          </a:prstGeom>
        </p:spPr>
        <p:txBody>
          <a:bodyPr wrap="none">
            <a:spAutoFit/>
          </a:bodyPr>
          <a:lstStyle/>
          <a:p>
            <a:pPr>
              <a:lnSpc>
                <a:spcPct val="150000"/>
              </a:lnSpc>
              <a:defRPr/>
            </a:pPr>
            <a:r>
              <a:rPr lang="en-US" altLang="zh-CN" sz="1600" dirty="0">
                <a:solidFill>
                  <a:schemeClr val="tx1">
                    <a:lumMod val="85000"/>
                    <a:lumOff val="15000"/>
                  </a:schemeClr>
                </a:solidFill>
                <a:latin typeface="微软雅黑" pitchFamily="34" charset="-122"/>
                <a:ea typeface="Alibaba PuHuiTi R"/>
              </a:rPr>
              <a:t>A</a:t>
            </a:r>
            <a:r>
              <a:rPr lang="zh-CN" altLang="en-US" sz="1600" dirty="0">
                <a:solidFill>
                  <a:schemeClr val="tx1">
                    <a:lumMod val="85000"/>
                    <a:lumOff val="15000"/>
                  </a:schemeClr>
                </a:solidFill>
                <a:latin typeface="微软雅黑" pitchFamily="34" charset="-122"/>
                <a:ea typeface="Alibaba PuHuiTi R"/>
              </a:rPr>
              <a:t>节点是</a:t>
            </a:r>
            <a:r>
              <a:rPr lang="en-US" altLang="zh-CN" sz="1600" dirty="0">
                <a:solidFill>
                  <a:schemeClr val="tx1">
                    <a:lumMod val="85000"/>
                    <a:lumOff val="15000"/>
                  </a:schemeClr>
                </a:solidFill>
                <a:latin typeface="微软雅黑" pitchFamily="34" charset="-122"/>
                <a:ea typeface="Alibaba PuHuiTi R"/>
              </a:rPr>
              <a:t>BC</a:t>
            </a:r>
            <a:r>
              <a:rPr lang="zh-CN" altLang="en-US" sz="1600" dirty="0">
                <a:solidFill>
                  <a:schemeClr val="tx1">
                    <a:lumMod val="85000"/>
                    <a:lumOff val="15000"/>
                  </a:schemeClr>
                </a:solidFill>
                <a:latin typeface="微软雅黑" pitchFamily="34" charset="-122"/>
                <a:ea typeface="Alibaba PuHuiTi R"/>
              </a:rPr>
              <a:t>的父节点</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BC</a:t>
            </a:r>
            <a:r>
              <a:rPr lang="zh-CN" altLang="en-US" sz="1600" dirty="0">
                <a:solidFill>
                  <a:schemeClr val="tx1">
                    <a:lumMod val="85000"/>
                    <a:lumOff val="15000"/>
                  </a:schemeClr>
                </a:solidFill>
                <a:latin typeface="微软雅黑" pitchFamily="34" charset="-122"/>
                <a:ea typeface="Alibaba PuHuiTi R"/>
              </a:rPr>
              <a:t>是</a:t>
            </a:r>
            <a:r>
              <a:rPr lang="en-US" altLang="zh-CN" sz="1600" dirty="0">
                <a:solidFill>
                  <a:schemeClr val="tx1">
                    <a:lumMod val="85000"/>
                    <a:lumOff val="15000"/>
                  </a:schemeClr>
                </a:solidFill>
                <a:latin typeface="微软雅黑" pitchFamily="34" charset="-122"/>
                <a:ea typeface="Alibaba PuHuiTi R"/>
              </a:rPr>
              <a:t>A</a:t>
            </a:r>
            <a:r>
              <a:rPr lang="zh-CN" altLang="en-US" sz="1600" dirty="0">
                <a:solidFill>
                  <a:schemeClr val="tx1">
                    <a:lumMod val="85000"/>
                    <a:lumOff val="15000"/>
                  </a:schemeClr>
                </a:solidFill>
                <a:latin typeface="微软雅黑" pitchFamily="34" charset="-122"/>
                <a:ea typeface="Alibaba PuHuiTi R"/>
              </a:rPr>
              <a:t>的子结点</a:t>
            </a:r>
            <a:endParaRPr lang="zh-CN" altLang="en-US" sz="1600" dirty="0">
              <a:ea typeface="Alibaba PuHuiTi R"/>
            </a:endParaRPr>
          </a:p>
        </p:txBody>
      </p:sp>
      <p:pic>
        <p:nvPicPr>
          <p:cNvPr id="32" name="图片 31">
            <a:extLst>
              <a:ext uri="{FF2B5EF4-FFF2-40B4-BE49-F238E27FC236}">
                <a16:creationId xmlns:a16="http://schemas.microsoft.com/office/drawing/2014/main" id="{9B079A36-1100-43EB-AEEA-A9068F2769F1}"/>
              </a:ext>
            </a:extLst>
          </p:cNvPr>
          <p:cNvPicPr>
            <a:picLocks noChangeAspect="1"/>
          </p:cNvPicPr>
          <p:nvPr/>
        </p:nvPicPr>
        <p:blipFill>
          <a:blip r:embed="rId3"/>
          <a:stretch>
            <a:fillRect/>
          </a:stretch>
        </p:blipFill>
        <p:spPr>
          <a:xfrm>
            <a:off x="2855385" y="1753129"/>
            <a:ext cx="5448300" cy="4562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2"/>
                                        </p:tgtEl>
                                      </p:cBhvr>
                                    </p:animEffect>
                                    <p:set>
                                      <p:cBhvr>
                                        <p:cTn id="12" dur="1" fill="hold">
                                          <p:stCondLst>
                                            <p:cond delay="499"/>
                                          </p:stCondLst>
                                        </p:cTn>
                                        <p:tgtEl>
                                          <p:spTgt spid="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nodeType="afterGroup">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nodeType="afterGroup">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heel(1)">
                                      <p:cBhvr>
                                        <p:cTn id="38" dur="20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500"/>
                                        <p:tgtEl>
                                          <p:spTgt spid="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53" presetClass="entr" presetSubtype="16" repeatCount="indefinite" grpId="1" nodeType="clickEffect">
                                  <p:stCondLst>
                                    <p:cond delay="0"/>
                                  </p:stCondLst>
                                  <p:endCondLst>
                                    <p:cond evt="onNext" delay="0">
                                      <p:tgtEl>
                                        <p:sldTgt/>
                                      </p:tgtEl>
                                    </p:cond>
                                  </p:endCondLst>
                                  <p:childTnLst>
                                    <p:set>
                                      <p:cBhvr>
                                        <p:cTn id="88" dur="1" fill="hold">
                                          <p:stCondLst>
                                            <p:cond delay="0"/>
                                          </p:stCondLst>
                                        </p:cTn>
                                        <p:tgtEl>
                                          <p:spTgt spid="13"/>
                                        </p:tgtEl>
                                        <p:attrNameLst>
                                          <p:attrName>style.visibility</p:attrName>
                                        </p:attrNameLst>
                                      </p:cBhvr>
                                      <p:to>
                                        <p:strVal val="visible"/>
                                      </p:to>
                                    </p:set>
                                    <p:anim calcmode="lin" valueType="num">
                                      <p:cBhvr>
                                        <p:cTn id="89" dur="500" fill="hold"/>
                                        <p:tgtEl>
                                          <p:spTgt spid="13"/>
                                        </p:tgtEl>
                                        <p:attrNameLst>
                                          <p:attrName>ppt_w</p:attrName>
                                        </p:attrNameLst>
                                      </p:cBhvr>
                                      <p:tavLst>
                                        <p:tav tm="0">
                                          <p:val>
                                            <p:fltVal val="0"/>
                                          </p:val>
                                        </p:tav>
                                        <p:tav tm="100000">
                                          <p:val>
                                            <p:strVal val="#ppt_w"/>
                                          </p:val>
                                        </p:tav>
                                      </p:tavLst>
                                    </p:anim>
                                    <p:anim calcmode="lin" valueType="num">
                                      <p:cBhvr>
                                        <p:cTn id="90" dur="500" fill="hold"/>
                                        <p:tgtEl>
                                          <p:spTgt spid="13"/>
                                        </p:tgtEl>
                                        <p:attrNameLst>
                                          <p:attrName>ppt_h</p:attrName>
                                        </p:attrNameLst>
                                      </p:cBhvr>
                                      <p:tavLst>
                                        <p:tav tm="0">
                                          <p:val>
                                            <p:fltVal val="0"/>
                                          </p:val>
                                        </p:tav>
                                        <p:tav tm="100000">
                                          <p:val>
                                            <p:strVal val="#ppt_h"/>
                                          </p:val>
                                        </p:tav>
                                      </p:tavLst>
                                    </p:anim>
                                    <p:animEffect transition="in" filter="fade">
                                      <p:cBhvr>
                                        <p:cTn id="91" dur="500"/>
                                        <p:tgtEl>
                                          <p:spTgt spid="1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3" nodeType="clickEffect">
                                  <p:stCondLst>
                                    <p:cond delay="0"/>
                                  </p:stCondLst>
                                  <p:childTnLst>
                                    <p:set>
                                      <p:cBhvr>
                                        <p:cTn id="95" dur="1" fill="hold">
                                          <p:stCondLst>
                                            <p:cond delay="0"/>
                                          </p:stCondLst>
                                        </p:cTn>
                                        <p:tgtEl>
                                          <p:spTgt spid="13"/>
                                        </p:tgtEl>
                                        <p:attrNameLst>
                                          <p:attrName>style.visibility</p:attrName>
                                        </p:attrNameLst>
                                      </p:cBhvr>
                                      <p:to>
                                        <p:strVal val="hidden"/>
                                      </p:to>
                                    </p:set>
                                  </p:childTnLst>
                                </p:cTn>
                              </p:par>
                            </p:childTnLst>
                          </p:cTn>
                        </p:par>
                        <p:par>
                          <p:cTn id="96" fill="hold" nodeType="afterGroup">
                            <p:stCondLst>
                              <p:cond delay="0"/>
                            </p:stCondLst>
                            <p:childTnLst>
                              <p:par>
                                <p:cTn id="97" presetID="1" presetClass="entr" presetSubtype="0" fill="hold" grpId="2" nodeType="afterEffect">
                                  <p:stCondLst>
                                    <p:cond delay="0"/>
                                  </p:stCondLst>
                                  <p:childTnLst>
                                    <p:set>
                                      <p:cBhvr>
                                        <p:cTn id="98" dur="1" fill="hold">
                                          <p:stCondLst>
                                            <p:cond delay="0"/>
                                          </p:stCondLst>
                                        </p:cTn>
                                        <p:tgtEl>
                                          <p:spTgt spid="1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5" presetClass="emph" presetSubtype="0" repeatCount="indefinite" fill="hold" grpId="1" nodeType="clickEffect">
                                  <p:stCondLst>
                                    <p:cond delay="0"/>
                                  </p:stCondLst>
                                  <p:endCondLst>
                                    <p:cond evt="onNext" delay="0">
                                      <p:tgtEl>
                                        <p:sldTgt/>
                                      </p:tgtEl>
                                    </p:cond>
                                  </p:endCondLst>
                                  <p:childTnLst>
                                    <p:anim calcmode="discrete" valueType="str">
                                      <p:cBhvr>
                                        <p:cTn id="102" dur="1000" fill="hold"/>
                                        <p:tgtEl>
                                          <p:spTgt spid="16"/>
                                        </p:tgtEl>
                                        <p:attrNameLst>
                                          <p:attrName>style.visibility</p:attrName>
                                        </p:attrNameLst>
                                      </p:cBhvr>
                                      <p:tavLst>
                                        <p:tav tm="0">
                                          <p:val>
                                            <p:strVal val="hidden"/>
                                          </p:val>
                                        </p:tav>
                                        <p:tav tm="50000">
                                          <p:val>
                                            <p:strVal val="visible"/>
                                          </p:val>
                                        </p:tav>
                                      </p:tavLst>
                                    </p:anim>
                                  </p:childTnLst>
                                </p:cTn>
                              </p:par>
                              <p:par>
                                <p:cTn id="103" presetID="35" presetClass="emph" presetSubtype="0" repeatCount="indefinite" fill="hold" grpId="1" nodeType="withEffect">
                                  <p:stCondLst>
                                    <p:cond delay="0"/>
                                  </p:stCondLst>
                                  <p:endCondLst>
                                    <p:cond evt="onNext" delay="0">
                                      <p:tgtEl>
                                        <p:sldTgt/>
                                      </p:tgtEl>
                                    </p:cond>
                                  </p:endCondLst>
                                  <p:childTnLst>
                                    <p:anim calcmode="discrete" valueType="str">
                                      <p:cBhvr>
                                        <p:cTn id="104" dur="1000" fill="hold"/>
                                        <p:tgtEl>
                                          <p:spTgt spid="17"/>
                                        </p:tgtEl>
                                        <p:attrNameLst>
                                          <p:attrName>style.visibility</p:attrName>
                                        </p:attrNameLst>
                                      </p:cBhvr>
                                      <p:tavLst>
                                        <p:tav tm="0">
                                          <p:val>
                                            <p:strVal val="hidden"/>
                                          </p:val>
                                        </p:tav>
                                        <p:tav tm="50000">
                                          <p:val>
                                            <p:strVal val="visible"/>
                                          </p:val>
                                        </p:tav>
                                      </p:tavLst>
                                    </p:anim>
                                  </p:childTnLst>
                                </p:cTn>
                              </p:par>
                              <p:par>
                                <p:cTn id="105" presetID="35" presetClass="emph" presetSubtype="0" repeatCount="indefinite" fill="hold" grpId="1" nodeType="withEffect">
                                  <p:stCondLst>
                                    <p:cond delay="0"/>
                                  </p:stCondLst>
                                  <p:endCondLst>
                                    <p:cond evt="onNext" delay="0">
                                      <p:tgtEl>
                                        <p:sldTgt/>
                                      </p:tgtEl>
                                    </p:cond>
                                  </p:endCondLst>
                                  <p:childTnLst>
                                    <p:anim calcmode="discrete" valueType="str">
                                      <p:cBhvr>
                                        <p:cTn id="106" dur="1000" fill="hold"/>
                                        <p:tgtEl>
                                          <p:spTgt spid="18"/>
                                        </p:tgtEl>
                                        <p:attrNameLst>
                                          <p:attrName>style.visibility</p:attrName>
                                        </p:attrNameLst>
                                      </p:cBhvr>
                                      <p:tavLst>
                                        <p:tav tm="0">
                                          <p:val>
                                            <p:strVal val="hidden"/>
                                          </p:val>
                                        </p:tav>
                                        <p:tav tm="50000">
                                          <p:val>
                                            <p:strVal val="visible"/>
                                          </p:val>
                                        </p:tav>
                                      </p:tavLst>
                                    </p:anim>
                                  </p:childTnLst>
                                </p:cTn>
                              </p:par>
                              <p:par>
                                <p:cTn id="107" presetID="35" presetClass="emph" presetSubtype="0" repeatCount="indefinite" fill="hold" grpId="1" nodeType="withEffect">
                                  <p:stCondLst>
                                    <p:cond delay="0"/>
                                  </p:stCondLst>
                                  <p:endCondLst>
                                    <p:cond evt="onNext" delay="0">
                                      <p:tgtEl>
                                        <p:sldTgt/>
                                      </p:tgtEl>
                                    </p:cond>
                                  </p:endCondLst>
                                  <p:childTnLst>
                                    <p:anim calcmode="discrete" valueType="str">
                                      <p:cBhvr>
                                        <p:cTn id="108" dur="1000" fill="hold"/>
                                        <p:tgtEl>
                                          <p:spTgt spid="19"/>
                                        </p:tgtEl>
                                        <p:attrNameLst>
                                          <p:attrName>style.visibility</p:attrName>
                                        </p:attrNameLst>
                                      </p:cBhvr>
                                      <p:tavLst>
                                        <p:tav tm="0">
                                          <p:val>
                                            <p:strVal val="hidden"/>
                                          </p:val>
                                        </p:tav>
                                        <p:tav tm="50000">
                                          <p:val>
                                            <p:strVal val="visible"/>
                                          </p:val>
                                        </p:tav>
                                      </p:tavLst>
                                    </p:anim>
                                  </p:childTnLst>
                                </p:cTn>
                              </p:par>
                              <p:par>
                                <p:cTn id="109" presetID="35" presetClass="emph" presetSubtype="0" repeatCount="indefinite" fill="hold" grpId="1" nodeType="withEffect">
                                  <p:stCondLst>
                                    <p:cond delay="0"/>
                                  </p:stCondLst>
                                  <p:endCondLst>
                                    <p:cond evt="onNext" delay="0">
                                      <p:tgtEl>
                                        <p:sldTgt/>
                                      </p:tgtEl>
                                    </p:cond>
                                  </p:endCondLst>
                                  <p:childTnLst>
                                    <p:anim calcmode="discrete" valueType="str">
                                      <p:cBhvr>
                                        <p:cTn id="110" dur="10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2" nodeType="clickEffect">
                                  <p:stCondLst>
                                    <p:cond delay="0"/>
                                  </p:stCondLst>
                                  <p:childTnLst>
                                    <p:set>
                                      <p:cBhvr>
                                        <p:cTn id="114" dur="1" fill="hold">
                                          <p:stCondLst>
                                            <p:cond delay="0"/>
                                          </p:stCondLst>
                                        </p:cTn>
                                        <p:tgtEl>
                                          <p:spTgt spid="16"/>
                                        </p:tgtEl>
                                        <p:attrNameLst>
                                          <p:attrName>style.visibility</p:attrName>
                                        </p:attrNameLst>
                                      </p:cBhvr>
                                      <p:to>
                                        <p:strVal val="visible"/>
                                      </p:to>
                                    </p:set>
                                  </p:childTnLst>
                                </p:cTn>
                              </p:par>
                              <p:par>
                                <p:cTn id="115" presetID="1" presetClass="entr" presetSubtype="0" fill="hold" grpId="2" nodeType="withEffect">
                                  <p:stCondLst>
                                    <p:cond delay="0"/>
                                  </p:stCondLst>
                                  <p:childTnLst>
                                    <p:set>
                                      <p:cBhvr>
                                        <p:cTn id="116" dur="1" fill="hold">
                                          <p:stCondLst>
                                            <p:cond delay="0"/>
                                          </p:stCondLst>
                                        </p:cTn>
                                        <p:tgtEl>
                                          <p:spTgt spid="17"/>
                                        </p:tgtEl>
                                        <p:attrNameLst>
                                          <p:attrName>style.visibility</p:attrName>
                                        </p:attrNameLst>
                                      </p:cBhvr>
                                      <p:to>
                                        <p:strVal val="visible"/>
                                      </p:to>
                                    </p:set>
                                  </p:childTnLst>
                                </p:cTn>
                              </p:par>
                              <p:par>
                                <p:cTn id="117" presetID="1" presetClass="entr" presetSubtype="0" fill="hold" grpId="2" nodeType="with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19"/>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53" presetClass="entr" presetSubtype="16" repeatCount="indefinite" grpId="1" nodeType="clickEffect">
                                  <p:stCondLst>
                                    <p:cond delay="0"/>
                                  </p:stCondLst>
                                  <p:endCondLst>
                                    <p:cond evt="onNext" delay="0">
                                      <p:tgtEl>
                                        <p:sldTgt/>
                                      </p:tgtEl>
                                    </p:cond>
                                  </p:endCondLst>
                                  <p:childTnLst>
                                    <p:set>
                                      <p:cBhvr>
                                        <p:cTn id="126" dur="1" fill="hold">
                                          <p:stCondLst>
                                            <p:cond delay="0"/>
                                          </p:stCondLst>
                                        </p:cTn>
                                        <p:tgtEl>
                                          <p:spTgt spid="14"/>
                                        </p:tgtEl>
                                        <p:attrNameLst>
                                          <p:attrName>style.visibility</p:attrName>
                                        </p:attrNameLst>
                                      </p:cBhvr>
                                      <p:to>
                                        <p:strVal val="visible"/>
                                      </p:to>
                                    </p:set>
                                    <p:anim calcmode="lin" valueType="num">
                                      <p:cBhvr>
                                        <p:cTn id="127" dur="500" fill="hold"/>
                                        <p:tgtEl>
                                          <p:spTgt spid="14"/>
                                        </p:tgtEl>
                                        <p:attrNameLst>
                                          <p:attrName>ppt_w</p:attrName>
                                        </p:attrNameLst>
                                      </p:cBhvr>
                                      <p:tavLst>
                                        <p:tav tm="0">
                                          <p:val>
                                            <p:fltVal val="0"/>
                                          </p:val>
                                        </p:tav>
                                        <p:tav tm="100000">
                                          <p:val>
                                            <p:strVal val="#ppt_w"/>
                                          </p:val>
                                        </p:tav>
                                      </p:tavLst>
                                    </p:anim>
                                    <p:anim calcmode="lin" valueType="num">
                                      <p:cBhvr>
                                        <p:cTn id="128" dur="500" fill="hold"/>
                                        <p:tgtEl>
                                          <p:spTgt spid="14"/>
                                        </p:tgtEl>
                                        <p:attrNameLst>
                                          <p:attrName>ppt_h</p:attrName>
                                        </p:attrNameLst>
                                      </p:cBhvr>
                                      <p:tavLst>
                                        <p:tav tm="0">
                                          <p:val>
                                            <p:fltVal val="0"/>
                                          </p:val>
                                        </p:tav>
                                        <p:tav tm="100000">
                                          <p:val>
                                            <p:strVal val="#ppt_h"/>
                                          </p:val>
                                        </p:tav>
                                      </p:tavLst>
                                    </p:anim>
                                    <p:animEffect transition="in" filter="fade">
                                      <p:cBhvr>
                                        <p:cTn id="129" dur="500"/>
                                        <p:tgtEl>
                                          <p:spTgt spid="1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xit" presetSubtype="0" fill="hold" grpId="3" nodeType="clickEffect">
                                  <p:stCondLst>
                                    <p:cond delay="0"/>
                                  </p:stCondLst>
                                  <p:childTnLst>
                                    <p:set>
                                      <p:cBhvr>
                                        <p:cTn id="133" dur="1" fill="hold">
                                          <p:stCondLst>
                                            <p:cond delay="0"/>
                                          </p:stCondLst>
                                        </p:cTn>
                                        <p:tgtEl>
                                          <p:spTgt spid="14"/>
                                        </p:tgtEl>
                                        <p:attrNameLst>
                                          <p:attrName>style.visibility</p:attrName>
                                        </p:attrNameLst>
                                      </p:cBhvr>
                                      <p:to>
                                        <p:strVal val="hidden"/>
                                      </p:to>
                                    </p:set>
                                  </p:childTnLst>
                                </p:cTn>
                              </p:par>
                            </p:childTnLst>
                          </p:cTn>
                        </p:par>
                        <p:par>
                          <p:cTn id="134" fill="hold" nodeType="afterGroup">
                            <p:stCondLst>
                              <p:cond delay="0"/>
                            </p:stCondLst>
                            <p:childTnLst>
                              <p:par>
                                <p:cTn id="135" presetID="1" presetClass="entr" presetSubtype="0" fill="hold" grpId="2" nodeType="afterEffect">
                                  <p:stCondLst>
                                    <p:cond delay="0"/>
                                  </p:stCondLst>
                                  <p:childTnLst>
                                    <p:set>
                                      <p:cBhvr>
                                        <p:cTn id="136" dur="1" fill="hold">
                                          <p:stCondLst>
                                            <p:cond delay="0"/>
                                          </p:stCondLst>
                                        </p:cTn>
                                        <p:tgtEl>
                                          <p:spTgt spid="14"/>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35" presetClass="emph" presetSubtype="0" repeatCount="indefinite" fill="hold" grpId="1" nodeType="clickEffect">
                                  <p:stCondLst>
                                    <p:cond delay="0"/>
                                  </p:stCondLst>
                                  <p:endCondLst>
                                    <p:cond evt="onNext" delay="0">
                                      <p:tgtEl>
                                        <p:sldTgt/>
                                      </p:tgtEl>
                                    </p:cond>
                                  </p:endCondLst>
                                  <p:childTnLst>
                                    <p:anim calcmode="discrete" valueType="str">
                                      <p:cBhvr>
                                        <p:cTn id="140" dur="1000" fill="hold"/>
                                        <p:tgtEl>
                                          <p:spTgt spid="25"/>
                                        </p:tgtEl>
                                        <p:attrNameLst>
                                          <p:attrName>style.visibility</p:attrName>
                                        </p:attrNameLst>
                                      </p:cBhvr>
                                      <p:tavLst>
                                        <p:tav tm="0">
                                          <p:val>
                                            <p:strVal val="hidden"/>
                                          </p:val>
                                        </p:tav>
                                        <p:tav tm="50000">
                                          <p:val>
                                            <p:strVal val="visible"/>
                                          </p:val>
                                        </p:tav>
                                      </p:tavLst>
                                    </p:anim>
                                  </p:childTnLst>
                                </p:cTn>
                              </p:par>
                              <p:par>
                                <p:cTn id="141" presetID="35" presetClass="emph" presetSubtype="0" repeatCount="indefinite" fill="hold" grpId="1" nodeType="withEffect">
                                  <p:stCondLst>
                                    <p:cond delay="0"/>
                                  </p:stCondLst>
                                  <p:endCondLst>
                                    <p:cond evt="onNext" delay="0">
                                      <p:tgtEl>
                                        <p:sldTgt/>
                                      </p:tgtEl>
                                    </p:cond>
                                  </p:endCondLst>
                                  <p:childTnLst>
                                    <p:anim calcmode="discrete" valueType="str">
                                      <p:cBhvr>
                                        <p:cTn id="142" dur="1000" fill="hold"/>
                                        <p:tgtEl>
                                          <p:spTgt spid="21"/>
                                        </p:tgtEl>
                                        <p:attrNameLst>
                                          <p:attrName>style.visibility</p:attrName>
                                        </p:attrNameLst>
                                      </p:cBhvr>
                                      <p:tavLst>
                                        <p:tav tm="0">
                                          <p:val>
                                            <p:strVal val="hidden"/>
                                          </p:val>
                                        </p:tav>
                                        <p:tav tm="50000">
                                          <p:val>
                                            <p:strVal val="visible"/>
                                          </p:val>
                                        </p:tav>
                                      </p:tavLst>
                                    </p:anim>
                                  </p:childTnLst>
                                </p:cTn>
                              </p:par>
                              <p:par>
                                <p:cTn id="143" presetID="35" presetClass="emph" presetSubtype="0" repeatCount="indefinite" fill="hold" grpId="1" nodeType="withEffect">
                                  <p:stCondLst>
                                    <p:cond delay="0"/>
                                  </p:stCondLst>
                                  <p:endCondLst>
                                    <p:cond evt="onNext" delay="0">
                                      <p:tgtEl>
                                        <p:sldTgt/>
                                      </p:tgtEl>
                                    </p:cond>
                                  </p:endCondLst>
                                  <p:childTnLst>
                                    <p:anim calcmode="discrete" valueType="str">
                                      <p:cBhvr>
                                        <p:cTn id="144" dur="1000" fill="hold"/>
                                        <p:tgtEl>
                                          <p:spTgt spid="22"/>
                                        </p:tgtEl>
                                        <p:attrNameLst>
                                          <p:attrName>style.visibility</p:attrName>
                                        </p:attrNameLst>
                                      </p:cBhvr>
                                      <p:tavLst>
                                        <p:tav tm="0">
                                          <p:val>
                                            <p:strVal val="hidden"/>
                                          </p:val>
                                        </p:tav>
                                        <p:tav tm="50000">
                                          <p:val>
                                            <p:strVal val="visible"/>
                                          </p:val>
                                        </p:tav>
                                      </p:tavLst>
                                    </p:anim>
                                  </p:childTnLst>
                                </p:cTn>
                              </p:par>
                              <p:par>
                                <p:cTn id="145" presetID="35" presetClass="emph" presetSubtype="0" repeatCount="indefinite" fill="hold" grpId="1" nodeType="withEffect">
                                  <p:stCondLst>
                                    <p:cond delay="0"/>
                                  </p:stCondLst>
                                  <p:endCondLst>
                                    <p:cond evt="onNext" delay="0">
                                      <p:tgtEl>
                                        <p:sldTgt/>
                                      </p:tgtEl>
                                    </p:cond>
                                  </p:endCondLst>
                                  <p:childTnLst>
                                    <p:anim calcmode="discrete" valueType="str">
                                      <p:cBhvr>
                                        <p:cTn id="146" dur="1000" fill="hold"/>
                                        <p:tgtEl>
                                          <p:spTgt spid="23"/>
                                        </p:tgtEl>
                                        <p:attrNameLst>
                                          <p:attrName>style.visibility</p:attrName>
                                        </p:attrNameLst>
                                      </p:cBhvr>
                                      <p:tavLst>
                                        <p:tav tm="0">
                                          <p:val>
                                            <p:strVal val="hidden"/>
                                          </p:val>
                                        </p:tav>
                                        <p:tav tm="50000">
                                          <p:val>
                                            <p:strVal val="visible"/>
                                          </p:val>
                                        </p:tav>
                                      </p:tavLst>
                                    </p:anim>
                                  </p:childTnLst>
                                </p:cTn>
                              </p:par>
                              <p:par>
                                <p:cTn id="147" presetID="35" presetClass="emph" presetSubtype="0" repeatCount="indefinite" fill="hold" grpId="1" nodeType="withEffect">
                                  <p:stCondLst>
                                    <p:cond delay="0"/>
                                  </p:stCondLst>
                                  <p:endCondLst>
                                    <p:cond evt="onNext" delay="0">
                                      <p:tgtEl>
                                        <p:sldTgt/>
                                      </p:tgtEl>
                                    </p:cond>
                                  </p:endCondLst>
                                  <p:childTnLst>
                                    <p:anim calcmode="discrete" valueType="str">
                                      <p:cBhvr>
                                        <p:cTn id="148"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2" nodeType="clickEffect">
                                  <p:stCondLst>
                                    <p:cond delay="0"/>
                                  </p:stCondLst>
                                  <p:childTnLst>
                                    <p:set>
                                      <p:cBhvr>
                                        <p:cTn id="152" dur="1" fill="hold">
                                          <p:stCondLst>
                                            <p:cond delay="0"/>
                                          </p:stCondLst>
                                        </p:cTn>
                                        <p:tgtEl>
                                          <p:spTgt spid="25"/>
                                        </p:tgtEl>
                                        <p:attrNameLst>
                                          <p:attrName>style.visibility</p:attrName>
                                        </p:attrNameLst>
                                      </p:cBhvr>
                                      <p:to>
                                        <p:strVal val="visible"/>
                                      </p:to>
                                    </p:set>
                                  </p:childTnLst>
                                </p:cTn>
                              </p:par>
                              <p:par>
                                <p:cTn id="153" presetID="1" presetClass="entr" presetSubtype="0" fill="hold" grpId="2" nodeType="withEffect">
                                  <p:stCondLst>
                                    <p:cond delay="0"/>
                                  </p:stCondLst>
                                  <p:childTnLst>
                                    <p:set>
                                      <p:cBhvr>
                                        <p:cTn id="154" dur="1" fill="hold">
                                          <p:stCondLst>
                                            <p:cond delay="0"/>
                                          </p:stCondLst>
                                        </p:cTn>
                                        <p:tgtEl>
                                          <p:spTgt spid="21"/>
                                        </p:tgtEl>
                                        <p:attrNameLst>
                                          <p:attrName>style.visibility</p:attrName>
                                        </p:attrNameLst>
                                      </p:cBhvr>
                                      <p:to>
                                        <p:strVal val="visible"/>
                                      </p:to>
                                    </p:set>
                                  </p:childTnLst>
                                </p:cTn>
                              </p:par>
                              <p:par>
                                <p:cTn id="155" presetID="1" presetClass="entr" presetSubtype="0" fill="hold" grpId="2" nodeType="withEffect">
                                  <p:stCondLst>
                                    <p:cond delay="0"/>
                                  </p:stCondLst>
                                  <p:childTnLst>
                                    <p:set>
                                      <p:cBhvr>
                                        <p:cTn id="156" dur="1" fill="hold">
                                          <p:stCondLst>
                                            <p:cond delay="0"/>
                                          </p:stCondLst>
                                        </p:cTn>
                                        <p:tgtEl>
                                          <p:spTgt spid="22"/>
                                        </p:tgtEl>
                                        <p:attrNameLst>
                                          <p:attrName>style.visibility</p:attrName>
                                        </p:attrNameLst>
                                      </p:cBhvr>
                                      <p:to>
                                        <p:strVal val="visible"/>
                                      </p:to>
                                    </p:set>
                                  </p:childTnLst>
                                </p:cTn>
                              </p:par>
                              <p:par>
                                <p:cTn id="157" presetID="1" presetClass="entr" presetSubtype="0" fill="hold" grpId="2" nodeType="withEffect">
                                  <p:stCondLst>
                                    <p:cond delay="0"/>
                                  </p:stCondLst>
                                  <p:childTnLst>
                                    <p:set>
                                      <p:cBhvr>
                                        <p:cTn id="158" dur="1" fill="hold">
                                          <p:stCondLst>
                                            <p:cond delay="0"/>
                                          </p:stCondLst>
                                        </p:cTn>
                                        <p:tgtEl>
                                          <p:spTgt spid="23"/>
                                        </p:tgtEl>
                                        <p:attrNameLst>
                                          <p:attrName>style.visibility</p:attrName>
                                        </p:attrNameLst>
                                      </p:cBhvr>
                                      <p:to>
                                        <p:strVal val="visible"/>
                                      </p:to>
                                    </p:set>
                                  </p:childTnLst>
                                </p:cTn>
                              </p:par>
                              <p:par>
                                <p:cTn id="159" presetID="1" presetClass="entr" presetSubtype="0" fill="hold" grpId="2" nodeType="withEffect">
                                  <p:stCondLst>
                                    <p:cond delay="0"/>
                                  </p:stCondLst>
                                  <p:childTnLst>
                                    <p:set>
                                      <p:cBhvr>
                                        <p:cTn id="1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3" grpId="1" animBg="1"/>
      <p:bldP spid="13" grpId="2" animBg="1"/>
      <p:bldP spid="13" grpId="3" animBg="1"/>
      <p:bldP spid="14" grpId="0" animBg="1"/>
      <p:bldP spid="14" grpId="1" animBg="1"/>
      <p:bldP spid="14" grpId="2" animBg="1"/>
      <p:bldP spid="14" grpId="3" animBg="1"/>
      <p:bldP spid="15" grpId="0"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3" grpId="2" animBg="1"/>
      <p:bldP spid="24" grpId="0" animBg="1"/>
      <p:bldP spid="24" grpId="1" animBg="1"/>
      <p:bldP spid="24" grpId="2" animBg="1"/>
      <p:bldP spid="25" grpId="0" animBg="1"/>
      <p:bldP spid="25" grpId="1" animBg="1"/>
      <p:bldP spid="25" grpId="2" animBg="1"/>
      <p:bldP spid="7" grpId="0"/>
      <p:bldP spid="28" grpId="0"/>
      <p:bldP spid="29"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816365" y="1206062"/>
            <a:ext cx="5913802" cy="5218212"/>
          </a:xfrm>
        </p:spPr>
        <p:txBody>
          <a:bodyPr/>
          <a:lstStyle/>
          <a:p>
            <a:pPr marL="0" indent="0">
              <a:buNone/>
              <a:defRPr/>
            </a:pPr>
            <a:r>
              <a:rPr lang="en-US" altLang="zh-CN" dirty="0">
                <a:solidFill>
                  <a:schemeClr val="tx1">
                    <a:lumMod val="85000"/>
                    <a:lumOff val="15000"/>
                  </a:schemeClr>
                </a:solidFill>
              </a:rPr>
              <a:t>1</a:t>
            </a:r>
            <a:r>
              <a:rPr lang="zh-CN" altLang="en-US" dirty="0">
                <a:solidFill>
                  <a:schemeClr val="tx1">
                    <a:lumMod val="85000"/>
                    <a:lumOff val="15000"/>
                  </a:schemeClr>
                </a:solidFill>
              </a:rPr>
              <a:t>、数组和集合的元素存储的个数问题。</a:t>
            </a:r>
            <a:endParaRPr lang="en-US" altLang="zh-CN" dirty="0">
              <a:solidFill>
                <a:schemeClr val="tx1">
                  <a:lumMod val="85000"/>
                  <a:lumOff val="15000"/>
                </a:schemeClr>
              </a:solidFill>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数组定义后类型确定，长度固定</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集合类型可以不固定，大小是可变的。</a:t>
            </a:r>
            <a:endParaRPr lang="en-US" altLang="zh-CN" sz="1600" dirty="0">
              <a:solidFill>
                <a:schemeClr val="tx1">
                  <a:lumMod val="85000"/>
                  <a:lumOff val="15000"/>
                </a:schemeClr>
              </a:solidFill>
            </a:endParaRPr>
          </a:p>
          <a:p>
            <a:pPr marL="0" indent="0">
              <a:buNone/>
              <a:defRPr/>
            </a:pPr>
            <a:r>
              <a:rPr lang="en-US" altLang="zh-CN" dirty="0">
                <a:solidFill>
                  <a:schemeClr val="tx1">
                    <a:lumMod val="85000"/>
                    <a:lumOff val="15000"/>
                  </a:schemeClr>
                </a:solidFill>
              </a:rPr>
              <a:t>2</a:t>
            </a:r>
            <a:r>
              <a:rPr lang="zh-CN" altLang="en-US" dirty="0">
                <a:solidFill>
                  <a:schemeClr val="tx1">
                    <a:lumMod val="85000"/>
                    <a:lumOff val="15000"/>
                  </a:schemeClr>
                </a:solidFill>
              </a:rPr>
              <a:t>、数组和集合存储元素的类型问题。</a:t>
            </a:r>
            <a:endParaRPr lang="en-US" altLang="zh-CN" dirty="0">
              <a:solidFill>
                <a:schemeClr val="tx1">
                  <a:lumMod val="85000"/>
                  <a:lumOff val="15000"/>
                </a:schemeClr>
              </a:solidFill>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数组可以存储基本类型和引用类型的数据。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集合只能存储引用数据类型的数据。</a:t>
            </a:r>
            <a:endParaRPr lang="en-US" altLang="zh-CN" sz="1600" dirty="0">
              <a:solidFill>
                <a:schemeClr val="tx1">
                  <a:lumMod val="85000"/>
                  <a:lumOff val="15000"/>
                </a:schemeClr>
              </a:solidFill>
            </a:endParaRPr>
          </a:p>
          <a:p>
            <a:pPr marL="0" indent="0">
              <a:buNone/>
              <a:defRPr/>
            </a:pPr>
            <a:r>
              <a:rPr lang="en-US" altLang="zh-CN" dirty="0">
                <a:solidFill>
                  <a:schemeClr val="tx1">
                    <a:lumMod val="85000"/>
                    <a:lumOff val="15000"/>
                  </a:schemeClr>
                </a:solidFill>
              </a:rPr>
              <a:t>3</a:t>
            </a:r>
            <a:r>
              <a:rPr lang="zh-CN" altLang="en-US" dirty="0">
                <a:solidFill>
                  <a:schemeClr val="tx1">
                    <a:lumMod val="85000"/>
                    <a:lumOff val="15000"/>
                  </a:schemeClr>
                </a:solidFill>
              </a:rPr>
              <a:t>、数组和集合适合的场景</a:t>
            </a:r>
            <a:endParaRPr lang="en-US" altLang="zh-CN" dirty="0">
              <a:solidFill>
                <a:schemeClr val="tx1">
                  <a:lumMod val="85000"/>
                  <a:lumOff val="15000"/>
                </a:schemeClr>
              </a:solidFill>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数组适合做数据个数和类型确定的场景。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集合适合做数据个数不确定，且要做增删元素的场景，集合种类更多，功能更强大。</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sz="1600" dirty="0"/>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1D21BA1-D59C-4953-88D5-BACFE04F1B23}"/>
              </a:ext>
            </a:extLst>
          </p:cNvPr>
          <p:cNvSpPr/>
          <p:nvPr/>
        </p:nvSpPr>
        <p:spPr>
          <a:xfrm>
            <a:off x="2894317" y="272262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E58EB601-5B13-4366-B66E-D0FA396405DB}"/>
              </a:ext>
            </a:extLst>
          </p:cNvPr>
          <p:cNvSpPr/>
          <p:nvPr/>
        </p:nvSpPr>
        <p:spPr>
          <a:xfrm>
            <a:off x="2341867" y="3279307"/>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9B25C28E-3EC8-4EDE-8659-2AFC50C1B185}"/>
              </a:ext>
            </a:extLst>
          </p:cNvPr>
          <p:cNvSpPr/>
          <p:nvPr/>
        </p:nvSpPr>
        <p:spPr>
          <a:xfrm>
            <a:off x="3444650" y="327930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8215EB80-8DA9-4737-AC07-F3DA0A73CA1C}"/>
              </a:ext>
            </a:extLst>
          </p:cNvPr>
          <p:cNvCxnSpPr>
            <a:stCxn id="2" idx="3"/>
            <a:endCxn id="26" idx="7"/>
          </p:cNvCxnSpPr>
          <p:nvPr/>
        </p:nvCxnSpPr>
        <p:spPr>
          <a:xfrm flipH="1">
            <a:off x="2750383" y="3133257"/>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22BBFB8-0F39-451E-A372-1442DC98531D}"/>
              </a:ext>
            </a:extLst>
          </p:cNvPr>
          <p:cNvCxnSpPr>
            <a:stCxn id="2" idx="5"/>
            <a:endCxn id="28" idx="1"/>
          </p:cNvCxnSpPr>
          <p:nvPr/>
        </p:nvCxnSpPr>
        <p:spPr>
          <a:xfrm>
            <a:off x="3302833" y="313325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B02FDBC7-F4C6-4983-A1D9-DF7C68F34B71}"/>
              </a:ext>
            </a:extLst>
          </p:cNvPr>
          <p:cNvSpPr/>
          <p:nvPr/>
        </p:nvSpPr>
        <p:spPr>
          <a:xfrm>
            <a:off x="1780950" y="3808474"/>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DC5FB630-A805-443A-B52E-94C49CE40FA8}"/>
              </a:ext>
            </a:extLst>
          </p:cNvPr>
          <p:cNvSpPr/>
          <p:nvPr/>
        </p:nvSpPr>
        <p:spPr>
          <a:xfrm>
            <a:off x="2885850" y="3808474"/>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F6199106-E2CB-44E0-930E-E12CCD3E95D7}"/>
              </a:ext>
            </a:extLst>
          </p:cNvPr>
          <p:cNvCxnSpPr>
            <a:endCxn id="32" idx="7"/>
          </p:cNvCxnSpPr>
          <p:nvPr/>
        </p:nvCxnSpPr>
        <p:spPr>
          <a:xfrm flipH="1">
            <a:off x="2191583" y="3662424"/>
            <a:ext cx="213784"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C59AD9CA-EBBE-452E-9B28-060C8FA33AA8}"/>
              </a:ext>
            </a:extLst>
          </p:cNvPr>
          <p:cNvCxnSpPr>
            <a:cxnSpLocks/>
          </p:cNvCxnSpPr>
          <p:nvPr/>
        </p:nvCxnSpPr>
        <p:spPr>
          <a:xfrm>
            <a:off x="2744033" y="3662424"/>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DE2718B1-CD00-4060-9118-9491B429B2AE}"/>
              </a:ext>
            </a:extLst>
          </p:cNvPr>
          <p:cNvSpPr/>
          <p:nvPr/>
        </p:nvSpPr>
        <p:spPr>
          <a:xfrm>
            <a:off x="4007683" y="381270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7" name="直接箭头连接符 36">
            <a:extLst>
              <a:ext uri="{FF2B5EF4-FFF2-40B4-BE49-F238E27FC236}">
                <a16:creationId xmlns:a16="http://schemas.microsoft.com/office/drawing/2014/main" id="{DE381E19-7D0D-4CAE-9C14-2197CC28CE9D}"/>
              </a:ext>
            </a:extLst>
          </p:cNvPr>
          <p:cNvCxnSpPr>
            <a:endCxn id="36" idx="1"/>
          </p:cNvCxnSpPr>
          <p:nvPr/>
        </p:nvCxnSpPr>
        <p:spPr>
          <a:xfrm>
            <a:off x="3865867" y="3664540"/>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03115B19-7955-4A99-986E-19F53E8CF26F}"/>
              </a:ext>
            </a:extLst>
          </p:cNvPr>
          <p:cNvSpPr/>
          <p:nvPr/>
        </p:nvSpPr>
        <p:spPr>
          <a:xfrm>
            <a:off x="4583417" y="437150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9" name="直接箭头连接符 38">
            <a:extLst>
              <a:ext uri="{FF2B5EF4-FFF2-40B4-BE49-F238E27FC236}">
                <a16:creationId xmlns:a16="http://schemas.microsoft.com/office/drawing/2014/main" id="{1DD878AE-94E4-4D98-92A1-71FE89615352}"/>
              </a:ext>
            </a:extLst>
          </p:cNvPr>
          <p:cNvCxnSpPr>
            <a:endCxn id="38" idx="1"/>
          </p:cNvCxnSpPr>
          <p:nvPr/>
        </p:nvCxnSpPr>
        <p:spPr>
          <a:xfrm>
            <a:off x="4441600" y="422545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083D9A94-117D-49B4-B9C1-8D97B0493A25}"/>
              </a:ext>
            </a:extLst>
          </p:cNvPr>
          <p:cNvSpPr/>
          <p:nvPr/>
        </p:nvSpPr>
        <p:spPr>
          <a:xfrm>
            <a:off x="1236967" y="4384207"/>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58C64DF2-90AE-4F9F-9096-9C039D1A64C9}"/>
              </a:ext>
            </a:extLst>
          </p:cNvPr>
          <p:cNvSpPr/>
          <p:nvPr/>
        </p:nvSpPr>
        <p:spPr>
          <a:xfrm>
            <a:off x="2341867" y="4384207"/>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2" name="直接箭头连接符 41">
            <a:extLst>
              <a:ext uri="{FF2B5EF4-FFF2-40B4-BE49-F238E27FC236}">
                <a16:creationId xmlns:a16="http://schemas.microsoft.com/office/drawing/2014/main" id="{54FB9D50-1489-4D18-9C74-7810D0A28EAB}"/>
              </a:ext>
            </a:extLst>
          </p:cNvPr>
          <p:cNvCxnSpPr>
            <a:endCxn id="40" idx="7"/>
          </p:cNvCxnSpPr>
          <p:nvPr/>
        </p:nvCxnSpPr>
        <p:spPr>
          <a:xfrm flipH="1">
            <a:off x="1647601" y="4238157"/>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B374DC8-0D2E-474C-863D-57CB7CFFD48E}"/>
              </a:ext>
            </a:extLst>
          </p:cNvPr>
          <p:cNvCxnSpPr>
            <a:endCxn id="41" idx="1"/>
          </p:cNvCxnSpPr>
          <p:nvPr/>
        </p:nvCxnSpPr>
        <p:spPr>
          <a:xfrm>
            <a:off x="2200049" y="423815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E11C1F85-8351-4B21-9493-61F22E5A71C2}"/>
              </a:ext>
            </a:extLst>
          </p:cNvPr>
          <p:cNvSpPr/>
          <p:nvPr/>
        </p:nvSpPr>
        <p:spPr>
          <a:xfrm>
            <a:off x="3434067" y="4354574"/>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5" name="直接箭头连接符 44">
            <a:extLst>
              <a:ext uri="{FF2B5EF4-FFF2-40B4-BE49-F238E27FC236}">
                <a16:creationId xmlns:a16="http://schemas.microsoft.com/office/drawing/2014/main" id="{F7AD75BB-74FC-47FE-9E9A-CAA96EDEB0D7}"/>
              </a:ext>
            </a:extLst>
          </p:cNvPr>
          <p:cNvCxnSpPr>
            <a:endCxn id="44" idx="1"/>
          </p:cNvCxnSpPr>
          <p:nvPr/>
        </p:nvCxnSpPr>
        <p:spPr>
          <a:xfrm>
            <a:off x="3294367" y="4208524"/>
            <a:ext cx="209549"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720EAB3D-DF18-4598-937B-E8791E1B10C4}"/>
              </a:ext>
            </a:extLst>
          </p:cNvPr>
          <p:cNvSpPr/>
          <p:nvPr/>
        </p:nvSpPr>
        <p:spPr>
          <a:xfrm>
            <a:off x="4611769" y="4456175"/>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下箭头 6">
            <a:extLst>
              <a:ext uri="{FF2B5EF4-FFF2-40B4-BE49-F238E27FC236}">
                <a16:creationId xmlns:a16="http://schemas.microsoft.com/office/drawing/2014/main" id="{B0FC144C-99E1-428F-9795-FFE3A6E175C8}"/>
              </a:ext>
            </a:extLst>
          </p:cNvPr>
          <p:cNvSpPr/>
          <p:nvPr/>
        </p:nvSpPr>
        <p:spPr>
          <a:xfrm rot="2692578">
            <a:off x="3448883" y="2127841"/>
            <a:ext cx="419100" cy="768349"/>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9" name="矩形 8">
            <a:extLst>
              <a:ext uri="{FF2B5EF4-FFF2-40B4-BE49-F238E27FC236}">
                <a16:creationId xmlns:a16="http://schemas.microsoft.com/office/drawing/2014/main" id="{8BE39EB6-48D5-414D-A585-0A7B4D02A253}"/>
              </a:ext>
            </a:extLst>
          </p:cNvPr>
          <p:cNvSpPr/>
          <p:nvPr/>
        </p:nvSpPr>
        <p:spPr>
          <a:xfrm>
            <a:off x="3855283" y="1964857"/>
            <a:ext cx="723275" cy="307777"/>
          </a:xfrm>
          <a:prstGeom prst="rect">
            <a:avLst/>
          </a:prstGeom>
        </p:spPr>
        <p:txBody>
          <a:bodyPr wrap="squar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根节点</a:t>
            </a:r>
            <a:endParaRPr lang="zh-CN" altLang="en-US" sz="1400" dirty="0"/>
          </a:p>
        </p:txBody>
      </p:sp>
      <p:sp>
        <p:nvSpPr>
          <p:cNvPr id="25" name="弦形 24">
            <a:extLst>
              <a:ext uri="{FF2B5EF4-FFF2-40B4-BE49-F238E27FC236}">
                <a16:creationId xmlns:a16="http://schemas.microsoft.com/office/drawing/2014/main" id="{2FA5FDD5-B906-4745-8303-1D8DFD249CD2}"/>
              </a:ext>
            </a:extLst>
          </p:cNvPr>
          <p:cNvSpPr/>
          <p:nvPr/>
        </p:nvSpPr>
        <p:spPr>
          <a:xfrm rot="20177672">
            <a:off x="1099383" y="2800941"/>
            <a:ext cx="3668184" cy="2899833"/>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2400"/>
          </a:p>
        </p:txBody>
      </p:sp>
      <p:sp>
        <p:nvSpPr>
          <p:cNvPr id="52" name="下箭头 51">
            <a:extLst>
              <a:ext uri="{FF2B5EF4-FFF2-40B4-BE49-F238E27FC236}">
                <a16:creationId xmlns:a16="http://schemas.microsoft.com/office/drawing/2014/main" id="{EE01A295-8555-4482-9ABB-8D1CBC7EFE82}"/>
              </a:ext>
            </a:extLst>
          </p:cNvPr>
          <p:cNvSpPr/>
          <p:nvPr/>
        </p:nvSpPr>
        <p:spPr>
          <a:xfrm rot="18522862">
            <a:off x="1030591" y="2831633"/>
            <a:ext cx="419100" cy="768349"/>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4" name="矩形 53">
            <a:extLst>
              <a:ext uri="{FF2B5EF4-FFF2-40B4-BE49-F238E27FC236}">
                <a16:creationId xmlns:a16="http://schemas.microsoft.com/office/drawing/2014/main" id="{44508A38-5B36-4EF4-BE11-258E35E5C842}"/>
              </a:ext>
            </a:extLst>
          </p:cNvPr>
          <p:cNvSpPr/>
          <p:nvPr/>
        </p:nvSpPr>
        <p:spPr>
          <a:xfrm>
            <a:off x="110901" y="2866556"/>
            <a:ext cx="902811" cy="523220"/>
          </a:xfrm>
          <a:prstGeom prst="rect">
            <a:avLst/>
          </a:prstGeom>
        </p:spPr>
        <p:txBody>
          <a:bodyPr wrap="squar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根节点</a:t>
            </a:r>
            <a:endParaRPr lang="en-US" altLang="zh-CN" sz="1400" dirty="0">
              <a:solidFill>
                <a:schemeClr val="tx1">
                  <a:lumMod val="85000"/>
                  <a:lumOff val="15000"/>
                </a:schemeClr>
              </a:solidFill>
              <a:latin typeface="微软雅黑" pitchFamily="34" charset="-122"/>
              <a:ea typeface="微软雅黑" pitchFamily="34" charset="-122"/>
            </a:endParaRPr>
          </a:p>
          <a:p>
            <a:pPr>
              <a:defRPr/>
            </a:pPr>
            <a:r>
              <a:rPr lang="zh-CN" altLang="en-US" sz="1400" dirty="0">
                <a:solidFill>
                  <a:schemeClr val="tx1">
                    <a:lumMod val="85000"/>
                    <a:lumOff val="15000"/>
                  </a:schemeClr>
                </a:solidFill>
                <a:latin typeface="微软雅黑" pitchFamily="34" charset="-122"/>
                <a:ea typeface="微软雅黑" pitchFamily="34" charset="-122"/>
              </a:rPr>
              <a:t>的左子树</a:t>
            </a:r>
            <a:endParaRPr lang="zh-CN" altLang="en-US" sz="1400" dirty="0"/>
          </a:p>
        </p:txBody>
      </p:sp>
      <p:sp>
        <p:nvSpPr>
          <p:cNvPr id="27" name="任意多边形 26">
            <a:extLst>
              <a:ext uri="{FF2B5EF4-FFF2-40B4-BE49-F238E27FC236}">
                <a16:creationId xmlns:a16="http://schemas.microsoft.com/office/drawing/2014/main" id="{70EA9044-205A-405A-B31E-0D5B55B469A4}"/>
              </a:ext>
            </a:extLst>
          </p:cNvPr>
          <p:cNvSpPr/>
          <p:nvPr/>
        </p:nvSpPr>
        <p:spPr>
          <a:xfrm>
            <a:off x="3296483" y="3090923"/>
            <a:ext cx="1974851" cy="1915584"/>
          </a:xfrm>
          <a:custGeom>
            <a:avLst/>
            <a:gdLst>
              <a:gd name="connsiteX0" fmla="*/ 0 w 1480457"/>
              <a:gd name="connsiteY0" fmla="*/ 370114 h 1436914"/>
              <a:gd name="connsiteX1" fmla="*/ 1139371 w 1480457"/>
              <a:gd name="connsiteY1" fmla="*/ 1436914 h 1436914"/>
              <a:gd name="connsiteX2" fmla="*/ 1480457 w 1480457"/>
              <a:gd name="connsiteY2" fmla="*/ 1030514 h 1436914"/>
              <a:gd name="connsiteX3" fmla="*/ 333828 w 1480457"/>
              <a:gd name="connsiteY3" fmla="*/ 0 h 1436914"/>
              <a:gd name="connsiteX4" fmla="*/ 0 w 1480457"/>
              <a:gd name="connsiteY4" fmla="*/ 370114 h 143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457" h="1436914">
                <a:moveTo>
                  <a:pt x="0" y="370114"/>
                </a:moveTo>
                <a:lnTo>
                  <a:pt x="1139371" y="1436914"/>
                </a:lnTo>
                <a:lnTo>
                  <a:pt x="1480457" y="1030514"/>
                </a:lnTo>
                <a:lnTo>
                  <a:pt x="333828" y="0"/>
                </a:lnTo>
                <a:lnTo>
                  <a:pt x="0" y="370114"/>
                </a:lnTo>
                <a:close/>
              </a:path>
            </a:pathLst>
          </a:custGeom>
          <a:no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2400"/>
          </a:p>
        </p:txBody>
      </p:sp>
      <p:sp>
        <p:nvSpPr>
          <p:cNvPr id="61" name="下箭头 60">
            <a:extLst>
              <a:ext uri="{FF2B5EF4-FFF2-40B4-BE49-F238E27FC236}">
                <a16:creationId xmlns:a16="http://schemas.microsoft.com/office/drawing/2014/main" id="{3C446CE2-1B9C-4784-B7C1-C1EDCE61D911}"/>
              </a:ext>
            </a:extLst>
          </p:cNvPr>
          <p:cNvSpPr/>
          <p:nvPr/>
        </p:nvSpPr>
        <p:spPr>
          <a:xfrm rot="3216026">
            <a:off x="4459591" y="2787183"/>
            <a:ext cx="419100" cy="768349"/>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2" name="矩形 61">
            <a:extLst>
              <a:ext uri="{FF2B5EF4-FFF2-40B4-BE49-F238E27FC236}">
                <a16:creationId xmlns:a16="http://schemas.microsoft.com/office/drawing/2014/main" id="{828043D8-AFA2-42C8-8737-8AD20744B711}"/>
              </a:ext>
            </a:extLst>
          </p:cNvPr>
          <p:cNvSpPr/>
          <p:nvPr/>
        </p:nvSpPr>
        <p:spPr>
          <a:xfrm>
            <a:off x="5002517" y="2767074"/>
            <a:ext cx="902811" cy="523220"/>
          </a:xfrm>
          <a:prstGeom prst="rect">
            <a:avLst/>
          </a:prstGeom>
        </p:spPr>
        <p:txBody>
          <a:bodyPr wrap="squar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根节点</a:t>
            </a:r>
            <a:endParaRPr lang="en-US" altLang="zh-CN" sz="1400" dirty="0">
              <a:solidFill>
                <a:schemeClr val="tx1">
                  <a:lumMod val="85000"/>
                  <a:lumOff val="15000"/>
                </a:schemeClr>
              </a:solidFill>
              <a:latin typeface="微软雅黑" pitchFamily="34" charset="-122"/>
              <a:ea typeface="微软雅黑" pitchFamily="34" charset="-122"/>
            </a:endParaRPr>
          </a:p>
          <a:p>
            <a:pPr>
              <a:defRPr/>
            </a:pPr>
            <a:r>
              <a:rPr lang="zh-CN" altLang="en-US" sz="1400" dirty="0">
                <a:solidFill>
                  <a:schemeClr val="tx1">
                    <a:lumMod val="85000"/>
                    <a:lumOff val="15000"/>
                  </a:schemeClr>
                </a:solidFill>
                <a:latin typeface="微软雅黑" pitchFamily="34" charset="-122"/>
                <a:ea typeface="微软雅黑" pitchFamily="34" charset="-122"/>
              </a:rPr>
              <a:t>的右子树</a:t>
            </a:r>
            <a:endParaRPr lang="zh-CN" altLang="en-US" sz="1400" dirty="0"/>
          </a:p>
        </p:txBody>
      </p:sp>
      <p:sp>
        <p:nvSpPr>
          <p:cNvPr id="50" name="矩形 49">
            <a:extLst>
              <a:ext uri="{FF2B5EF4-FFF2-40B4-BE49-F238E27FC236}">
                <a16:creationId xmlns:a16="http://schemas.microsoft.com/office/drawing/2014/main" id="{CCBE9A71-E9E5-4558-B141-31785C4AE37A}"/>
              </a:ext>
            </a:extLst>
          </p:cNvPr>
          <p:cNvSpPr/>
          <p:nvPr/>
        </p:nvSpPr>
        <p:spPr>
          <a:xfrm>
            <a:off x="3470885" y="3363975"/>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C9EA7592-61D5-461D-947D-24925DA72BEF}"/>
              </a:ext>
            </a:extLst>
          </p:cNvPr>
          <p:cNvSpPr/>
          <p:nvPr/>
        </p:nvSpPr>
        <p:spPr>
          <a:xfrm>
            <a:off x="4021218" y="3886791"/>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FF4DF75D-BB09-4B56-89A3-6487C441DA5B}"/>
              </a:ext>
            </a:extLst>
          </p:cNvPr>
          <p:cNvSpPr txBox="1"/>
          <p:nvPr/>
        </p:nvSpPr>
        <p:spPr>
          <a:xfrm>
            <a:off x="6172116" y="1964857"/>
            <a:ext cx="5513066" cy="2634183"/>
          </a:xfrm>
          <a:prstGeom prst="rect">
            <a:avLst/>
          </a:prstGeom>
          <a:noFill/>
        </p:spPr>
        <p:txBody>
          <a:bodyPr wrap="square">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只能有一个根节点</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，每个节点最多支持</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2</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个直接子节点。</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节点的度： </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节点拥有的子树的个数，二叉树的度不大于</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2 </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叶子节点 度为</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0</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的节点，也称之为终端结点。</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高度：</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叶子结点的高度为</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1</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，叶子结点的父节点高度为</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2</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，以此类推，根节点的高度最高。</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层：</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根节点在第一层，以此类推</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兄弟节点 ：</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拥有共同父节点的节点互称为兄弟节点</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p:txBody>
      </p:sp>
      <p:sp>
        <p:nvSpPr>
          <p:cNvPr id="14" name="Rectangle 1">
            <a:extLst>
              <a:ext uri="{FF2B5EF4-FFF2-40B4-BE49-F238E27FC236}">
                <a16:creationId xmlns:a16="http://schemas.microsoft.com/office/drawing/2014/main" id="{8D8A9FF1-FF01-46B5-97CC-28F06A804CD4}"/>
              </a:ext>
            </a:extLst>
          </p:cNvPr>
          <p:cNvSpPr>
            <a:spLocks noChangeArrowheads="1"/>
          </p:cNvSpPr>
          <p:nvPr/>
        </p:nvSpPr>
        <p:spPr bwMode="auto">
          <a:xfrm>
            <a:off x="2203268" y="1426745"/>
            <a:ext cx="297231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TextBox 2">
            <a:extLst>
              <a:ext uri="{FF2B5EF4-FFF2-40B4-BE49-F238E27FC236}">
                <a16:creationId xmlns:a16="http://schemas.microsoft.com/office/drawing/2014/main" id="{5E945D67-A613-444E-B204-17D8166A8CAA}"/>
              </a:ext>
            </a:extLst>
          </p:cNvPr>
          <p:cNvSpPr txBox="1"/>
          <p:nvPr/>
        </p:nvSpPr>
        <p:spPr>
          <a:xfrm>
            <a:off x="777942" y="967302"/>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heel(1)">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4"/>
                                        </p:tgtEl>
                                        <p:attrNameLst>
                                          <p:attrName>style.visibility</p:attrName>
                                        </p:attrNameLst>
                                      </p:cBhvr>
                                      <p:to>
                                        <p:strVal val="visible"/>
                                      </p:to>
                                    </p:se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heel(1)">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2"/>
                                        </p:tgtEl>
                                        <p:attrNameLst>
                                          <p:attrName>style.visibility</p:attrName>
                                        </p:attrNameLst>
                                      </p:cBhvr>
                                      <p:to>
                                        <p:strVal val="visible"/>
                                      </p:to>
                                    </p:se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right)">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7">
                                            <p:txEl>
                                              <p:pRg st="0" end="0"/>
                                            </p:txEl>
                                          </p:spTgt>
                                        </p:tgtEl>
                                        <p:attrNameLst>
                                          <p:attrName>style.visibility</p:attrName>
                                        </p:attrNameLst>
                                      </p:cBhvr>
                                      <p:to>
                                        <p:strVal val="visible"/>
                                      </p:to>
                                    </p:set>
                                    <p:animEffect transition="in" filter="fade">
                                      <p:cBhvr>
                                        <p:cTn id="41" dur="500"/>
                                        <p:tgtEl>
                                          <p:spTgt spid="4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7">
                                            <p:txEl>
                                              <p:pRg st="1" end="1"/>
                                            </p:txEl>
                                          </p:spTgt>
                                        </p:tgtEl>
                                        <p:attrNameLst>
                                          <p:attrName>style.visibility</p:attrName>
                                        </p:attrNameLst>
                                      </p:cBhvr>
                                      <p:to>
                                        <p:strVal val="visible"/>
                                      </p:to>
                                    </p:set>
                                    <p:animEffect transition="in" filter="fade">
                                      <p:cBhvr>
                                        <p:cTn id="46" dur="500"/>
                                        <p:tgtEl>
                                          <p:spTgt spid="47">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7">
                                            <p:txEl>
                                              <p:pRg st="2" end="2"/>
                                            </p:txEl>
                                          </p:spTgt>
                                        </p:tgtEl>
                                        <p:attrNameLst>
                                          <p:attrName>style.visibility</p:attrName>
                                        </p:attrNameLst>
                                      </p:cBhvr>
                                      <p:to>
                                        <p:strVal val="visible"/>
                                      </p:to>
                                    </p:set>
                                    <p:animEffect transition="in" filter="fade">
                                      <p:cBhvr>
                                        <p:cTn id="51" dur="500"/>
                                        <p:tgtEl>
                                          <p:spTgt spid="47">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7">
                                            <p:txEl>
                                              <p:pRg st="3" end="3"/>
                                            </p:txEl>
                                          </p:spTgt>
                                        </p:tgtEl>
                                        <p:attrNameLst>
                                          <p:attrName>style.visibility</p:attrName>
                                        </p:attrNameLst>
                                      </p:cBhvr>
                                      <p:to>
                                        <p:strVal val="visible"/>
                                      </p:to>
                                    </p:set>
                                    <p:animEffect transition="in" filter="fade">
                                      <p:cBhvr>
                                        <p:cTn id="56" dur="500"/>
                                        <p:tgtEl>
                                          <p:spTgt spid="4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7">
                                            <p:txEl>
                                              <p:pRg st="4" end="4"/>
                                            </p:txEl>
                                          </p:spTgt>
                                        </p:tgtEl>
                                        <p:attrNameLst>
                                          <p:attrName>style.visibility</p:attrName>
                                        </p:attrNameLst>
                                      </p:cBhvr>
                                      <p:to>
                                        <p:strVal val="visible"/>
                                      </p:to>
                                    </p:set>
                                    <p:animEffect transition="in" filter="fade">
                                      <p:cBhvr>
                                        <p:cTn id="61" dur="500"/>
                                        <p:tgtEl>
                                          <p:spTgt spid="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9" grpId="0" autoUpdateAnimBg="0"/>
      <p:bldP spid="25" grpId="0" animBg="1" autoUpdateAnimBg="0"/>
      <p:bldP spid="52" grpId="0" animBg="1" autoUpdateAnimBg="0"/>
      <p:bldP spid="54" grpId="0" autoUpdateAnimBg="0"/>
      <p:bldP spid="27" grpId="0" animBg="1" autoUpdateAnimBg="0"/>
      <p:bldP spid="61" grpId="0" animBg="1" autoUpdateAnimBg="0"/>
      <p:bldP spid="6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365253E-F5F1-4BA1-8D38-CA40F3169B9E}"/>
              </a:ext>
            </a:extLst>
          </p:cNvPr>
          <p:cNvSpPr/>
          <p:nvPr/>
        </p:nvSpPr>
        <p:spPr>
          <a:xfrm>
            <a:off x="2795413" y="862175"/>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C9E88E79-F60D-4E3B-98EB-55F37F2337D7}"/>
              </a:ext>
            </a:extLst>
          </p:cNvPr>
          <p:cNvSpPr/>
          <p:nvPr/>
        </p:nvSpPr>
        <p:spPr>
          <a:xfrm>
            <a:off x="2242964" y="1418858"/>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01E9ABE9-D268-42D7-A6E9-4812C687A7FA}"/>
              </a:ext>
            </a:extLst>
          </p:cNvPr>
          <p:cNvSpPr/>
          <p:nvPr/>
        </p:nvSpPr>
        <p:spPr>
          <a:xfrm>
            <a:off x="3345746" y="1418858"/>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69283D8C-AB22-4FC1-BF46-22BFC491A208}"/>
              </a:ext>
            </a:extLst>
          </p:cNvPr>
          <p:cNvCxnSpPr>
            <a:stCxn id="2" idx="3"/>
            <a:endCxn id="26" idx="7"/>
          </p:cNvCxnSpPr>
          <p:nvPr/>
        </p:nvCxnSpPr>
        <p:spPr>
          <a:xfrm flipH="1">
            <a:off x="2651479" y="127280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91CA499-7BA2-4E46-A213-30929F728E5E}"/>
              </a:ext>
            </a:extLst>
          </p:cNvPr>
          <p:cNvCxnSpPr>
            <a:stCxn id="2" idx="5"/>
            <a:endCxn id="28" idx="1"/>
          </p:cNvCxnSpPr>
          <p:nvPr/>
        </p:nvCxnSpPr>
        <p:spPr>
          <a:xfrm>
            <a:off x="3203930" y="127280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4B5F86E2-55A6-450A-98F6-5DA876703093}"/>
              </a:ext>
            </a:extLst>
          </p:cNvPr>
          <p:cNvSpPr/>
          <p:nvPr/>
        </p:nvSpPr>
        <p:spPr>
          <a:xfrm>
            <a:off x="1682046" y="1948025"/>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C04B73AA-B0A0-4D15-9BBD-FBE4397C6015}"/>
              </a:ext>
            </a:extLst>
          </p:cNvPr>
          <p:cNvSpPr/>
          <p:nvPr/>
        </p:nvSpPr>
        <p:spPr>
          <a:xfrm>
            <a:off x="2786946" y="1948025"/>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C6934F5D-4E52-4CCB-A452-F636D15B3407}"/>
              </a:ext>
            </a:extLst>
          </p:cNvPr>
          <p:cNvCxnSpPr>
            <a:endCxn id="32" idx="7"/>
          </p:cNvCxnSpPr>
          <p:nvPr/>
        </p:nvCxnSpPr>
        <p:spPr>
          <a:xfrm flipH="1">
            <a:off x="2092679" y="1801975"/>
            <a:ext cx="213784"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599B5C2-031F-451C-A5C0-2386F55795EC}"/>
              </a:ext>
            </a:extLst>
          </p:cNvPr>
          <p:cNvCxnSpPr/>
          <p:nvPr/>
        </p:nvCxnSpPr>
        <p:spPr>
          <a:xfrm>
            <a:off x="2645130" y="1801975"/>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BE057FD9-98FD-484C-B841-6173BFF7A33F}"/>
              </a:ext>
            </a:extLst>
          </p:cNvPr>
          <p:cNvSpPr/>
          <p:nvPr/>
        </p:nvSpPr>
        <p:spPr>
          <a:xfrm>
            <a:off x="3908780" y="1952258"/>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7" name="直接箭头连接符 36">
            <a:extLst>
              <a:ext uri="{FF2B5EF4-FFF2-40B4-BE49-F238E27FC236}">
                <a16:creationId xmlns:a16="http://schemas.microsoft.com/office/drawing/2014/main" id="{4FBAA605-811A-431B-BD75-6069F15418A6}"/>
              </a:ext>
            </a:extLst>
          </p:cNvPr>
          <p:cNvCxnSpPr>
            <a:endCxn id="36" idx="1"/>
          </p:cNvCxnSpPr>
          <p:nvPr/>
        </p:nvCxnSpPr>
        <p:spPr>
          <a:xfrm>
            <a:off x="3766963" y="1804091"/>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D1800158-0DC6-4F4E-905D-22AD9046BCEB}"/>
              </a:ext>
            </a:extLst>
          </p:cNvPr>
          <p:cNvSpPr/>
          <p:nvPr/>
        </p:nvSpPr>
        <p:spPr>
          <a:xfrm>
            <a:off x="4484513" y="2511058"/>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9" name="直接箭头连接符 38">
            <a:extLst>
              <a:ext uri="{FF2B5EF4-FFF2-40B4-BE49-F238E27FC236}">
                <a16:creationId xmlns:a16="http://schemas.microsoft.com/office/drawing/2014/main" id="{C06AB3EB-4F5E-4F3E-B22C-33B49CF1ABBF}"/>
              </a:ext>
            </a:extLst>
          </p:cNvPr>
          <p:cNvCxnSpPr>
            <a:endCxn id="38" idx="1"/>
          </p:cNvCxnSpPr>
          <p:nvPr/>
        </p:nvCxnSpPr>
        <p:spPr>
          <a:xfrm>
            <a:off x="4342696" y="236500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7D6434D4-BCD0-4034-A5E1-7977D0A1BEC4}"/>
              </a:ext>
            </a:extLst>
          </p:cNvPr>
          <p:cNvSpPr/>
          <p:nvPr/>
        </p:nvSpPr>
        <p:spPr>
          <a:xfrm>
            <a:off x="1138063" y="2523758"/>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774012BE-653D-4662-8E37-420DFDFE9152}"/>
              </a:ext>
            </a:extLst>
          </p:cNvPr>
          <p:cNvSpPr/>
          <p:nvPr/>
        </p:nvSpPr>
        <p:spPr>
          <a:xfrm>
            <a:off x="2242964" y="2523758"/>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2" name="直接箭头连接符 41">
            <a:extLst>
              <a:ext uri="{FF2B5EF4-FFF2-40B4-BE49-F238E27FC236}">
                <a16:creationId xmlns:a16="http://schemas.microsoft.com/office/drawing/2014/main" id="{BCF340D8-902C-4192-9511-7F0C5C8439E4}"/>
              </a:ext>
            </a:extLst>
          </p:cNvPr>
          <p:cNvCxnSpPr>
            <a:endCxn id="40" idx="7"/>
          </p:cNvCxnSpPr>
          <p:nvPr/>
        </p:nvCxnSpPr>
        <p:spPr>
          <a:xfrm flipH="1">
            <a:off x="1548697" y="2377708"/>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B168FE2A-3470-4A75-AA68-7E746EA4DF65}"/>
              </a:ext>
            </a:extLst>
          </p:cNvPr>
          <p:cNvCxnSpPr>
            <a:endCxn id="41" idx="1"/>
          </p:cNvCxnSpPr>
          <p:nvPr/>
        </p:nvCxnSpPr>
        <p:spPr>
          <a:xfrm>
            <a:off x="2101146" y="237770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B1F0061A-C5DB-4714-86E5-6D6F860E3360}"/>
              </a:ext>
            </a:extLst>
          </p:cNvPr>
          <p:cNvSpPr/>
          <p:nvPr/>
        </p:nvSpPr>
        <p:spPr>
          <a:xfrm>
            <a:off x="3335163" y="2494125"/>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5" name="直接箭头连接符 44">
            <a:extLst>
              <a:ext uri="{FF2B5EF4-FFF2-40B4-BE49-F238E27FC236}">
                <a16:creationId xmlns:a16="http://schemas.microsoft.com/office/drawing/2014/main" id="{800C6309-4BA5-4164-B3CF-093ED124BE0C}"/>
              </a:ext>
            </a:extLst>
          </p:cNvPr>
          <p:cNvCxnSpPr>
            <a:endCxn id="44" idx="1"/>
          </p:cNvCxnSpPr>
          <p:nvPr/>
        </p:nvCxnSpPr>
        <p:spPr>
          <a:xfrm>
            <a:off x="3195463" y="2348075"/>
            <a:ext cx="209549"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274E7D1E-E11A-477F-BE68-7997F3527288}"/>
              </a:ext>
            </a:extLst>
          </p:cNvPr>
          <p:cNvSpPr/>
          <p:nvPr/>
        </p:nvSpPr>
        <p:spPr>
          <a:xfrm>
            <a:off x="4512865" y="2595726"/>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1216C6EA-66C6-4872-823B-1FCE921AAE9E}"/>
              </a:ext>
            </a:extLst>
          </p:cNvPr>
          <p:cNvSpPr/>
          <p:nvPr/>
        </p:nvSpPr>
        <p:spPr>
          <a:xfrm>
            <a:off x="7924800" y="862175"/>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7D46E85D-CD22-41DF-99C1-44BAF63474EF}"/>
              </a:ext>
            </a:extLst>
          </p:cNvPr>
          <p:cNvSpPr/>
          <p:nvPr/>
        </p:nvSpPr>
        <p:spPr>
          <a:xfrm>
            <a:off x="7372350" y="1418859"/>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3F3D3CF4-37E2-46FF-97C9-771B2E400005}"/>
              </a:ext>
            </a:extLst>
          </p:cNvPr>
          <p:cNvSpPr/>
          <p:nvPr/>
        </p:nvSpPr>
        <p:spPr>
          <a:xfrm>
            <a:off x="8475134" y="1418859"/>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7" name="直接箭头连接符 56">
            <a:extLst>
              <a:ext uri="{FF2B5EF4-FFF2-40B4-BE49-F238E27FC236}">
                <a16:creationId xmlns:a16="http://schemas.microsoft.com/office/drawing/2014/main" id="{D4649928-0533-46D1-8533-F01BE9F3D262}"/>
              </a:ext>
            </a:extLst>
          </p:cNvPr>
          <p:cNvCxnSpPr>
            <a:cxnSpLocks/>
            <a:stCxn id="47" idx="3"/>
            <a:endCxn id="55" idx="7"/>
          </p:cNvCxnSpPr>
          <p:nvPr/>
        </p:nvCxnSpPr>
        <p:spPr>
          <a:xfrm flipH="1">
            <a:off x="7780868" y="1272809"/>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CE29C262-4EF6-4F5E-A099-931E1E22D364}"/>
              </a:ext>
            </a:extLst>
          </p:cNvPr>
          <p:cNvCxnSpPr>
            <a:cxnSpLocks/>
            <a:stCxn id="47" idx="5"/>
            <a:endCxn id="56" idx="1"/>
          </p:cNvCxnSpPr>
          <p:nvPr/>
        </p:nvCxnSpPr>
        <p:spPr>
          <a:xfrm>
            <a:off x="8333316" y="1272809"/>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椭圆 58">
            <a:extLst>
              <a:ext uri="{FF2B5EF4-FFF2-40B4-BE49-F238E27FC236}">
                <a16:creationId xmlns:a16="http://schemas.microsoft.com/office/drawing/2014/main" id="{5422590C-C011-4EE8-ACB6-B278AD79F6FE}"/>
              </a:ext>
            </a:extLst>
          </p:cNvPr>
          <p:cNvSpPr/>
          <p:nvPr/>
        </p:nvSpPr>
        <p:spPr>
          <a:xfrm>
            <a:off x="6811434" y="1948025"/>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DC54DACF-8334-4981-B5C5-EB3688C1E7CC}"/>
              </a:ext>
            </a:extLst>
          </p:cNvPr>
          <p:cNvSpPr/>
          <p:nvPr/>
        </p:nvSpPr>
        <p:spPr>
          <a:xfrm>
            <a:off x="7916334" y="1948025"/>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1" name="直接箭头连接符 60">
            <a:extLst>
              <a:ext uri="{FF2B5EF4-FFF2-40B4-BE49-F238E27FC236}">
                <a16:creationId xmlns:a16="http://schemas.microsoft.com/office/drawing/2014/main" id="{6CA070CB-00C2-4A74-9E96-60182B391EA4}"/>
              </a:ext>
            </a:extLst>
          </p:cNvPr>
          <p:cNvCxnSpPr>
            <a:cxnSpLocks/>
            <a:endCxn id="59" idx="7"/>
          </p:cNvCxnSpPr>
          <p:nvPr/>
        </p:nvCxnSpPr>
        <p:spPr>
          <a:xfrm flipH="1">
            <a:off x="7222068" y="1801976"/>
            <a:ext cx="213783"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C9F7BA40-1CA7-4C9F-8FB7-8CE6D6C2F21F}"/>
              </a:ext>
            </a:extLst>
          </p:cNvPr>
          <p:cNvCxnSpPr>
            <a:cxnSpLocks/>
          </p:cNvCxnSpPr>
          <p:nvPr/>
        </p:nvCxnSpPr>
        <p:spPr>
          <a:xfrm>
            <a:off x="7774516" y="1801976"/>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EBAE912D-3DE9-4ED3-BBEE-E9F4C51DD844}"/>
              </a:ext>
            </a:extLst>
          </p:cNvPr>
          <p:cNvSpPr/>
          <p:nvPr/>
        </p:nvSpPr>
        <p:spPr>
          <a:xfrm>
            <a:off x="9038167" y="1952259"/>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5" name="直接箭头连接符 64">
            <a:extLst>
              <a:ext uri="{FF2B5EF4-FFF2-40B4-BE49-F238E27FC236}">
                <a16:creationId xmlns:a16="http://schemas.microsoft.com/office/drawing/2014/main" id="{B1D18848-8D3E-480A-BBEE-0FCA011179C8}"/>
              </a:ext>
            </a:extLst>
          </p:cNvPr>
          <p:cNvCxnSpPr>
            <a:endCxn id="64" idx="1"/>
          </p:cNvCxnSpPr>
          <p:nvPr/>
        </p:nvCxnSpPr>
        <p:spPr>
          <a:xfrm>
            <a:off x="8896350" y="1804092"/>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4744BC32-BED6-405B-910D-8C146CE3FB8C}"/>
              </a:ext>
            </a:extLst>
          </p:cNvPr>
          <p:cNvSpPr/>
          <p:nvPr/>
        </p:nvSpPr>
        <p:spPr>
          <a:xfrm>
            <a:off x="9613900" y="2511059"/>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7" name="直接箭头连接符 66">
            <a:extLst>
              <a:ext uri="{FF2B5EF4-FFF2-40B4-BE49-F238E27FC236}">
                <a16:creationId xmlns:a16="http://schemas.microsoft.com/office/drawing/2014/main" id="{AEF9FACE-9943-43CB-9984-78D5765F790A}"/>
              </a:ext>
            </a:extLst>
          </p:cNvPr>
          <p:cNvCxnSpPr>
            <a:endCxn id="66" idx="1"/>
          </p:cNvCxnSpPr>
          <p:nvPr/>
        </p:nvCxnSpPr>
        <p:spPr>
          <a:xfrm>
            <a:off x="9472083" y="2365009"/>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0CAD1768-CB59-4B92-9577-07E89E33AD31}"/>
              </a:ext>
            </a:extLst>
          </p:cNvPr>
          <p:cNvSpPr/>
          <p:nvPr/>
        </p:nvSpPr>
        <p:spPr>
          <a:xfrm>
            <a:off x="6267450" y="2523759"/>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9" name="椭圆 68">
            <a:extLst>
              <a:ext uri="{FF2B5EF4-FFF2-40B4-BE49-F238E27FC236}">
                <a16:creationId xmlns:a16="http://schemas.microsoft.com/office/drawing/2014/main" id="{24F4BB5C-32AB-4E56-8A17-0413116BB146}"/>
              </a:ext>
            </a:extLst>
          </p:cNvPr>
          <p:cNvSpPr/>
          <p:nvPr/>
        </p:nvSpPr>
        <p:spPr>
          <a:xfrm>
            <a:off x="7372350" y="2523759"/>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0" name="直接箭头连接符 69">
            <a:extLst>
              <a:ext uri="{FF2B5EF4-FFF2-40B4-BE49-F238E27FC236}">
                <a16:creationId xmlns:a16="http://schemas.microsoft.com/office/drawing/2014/main" id="{5FA18F2E-25FA-4779-9A86-5E4636581A1D}"/>
              </a:ext>
            </a:extLst>
          </p:cNvPr>
          <p:cNvCxnSpPr>
            <a:endCxn id="68" idx="7"/>
          </p:cNvCxnSpPr>
          <p:nvPr/>
        </p:nvCxnSpPr>
        <p:spPr>
          <a:xfrm flipH="1">
            <a:off x="6678083" y="2377709"/>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4101D21-D639-46B3-ABFF-D2190E48D2E0}"/>
              </a:ext>
            </a:extLst>
          </p:cNvPr>
          <p:cNvCxnSpPr>
            <a:endCxn id="69" idx="1"/>
          </p:cNvCxnSpPr>
          <p:nvPr/>
        </p:nvCxnSpPr>
        <p:spPr>
          <a:xfrm>
            <a:off x="7230534" y="2377709"/>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6BB4F263-8473-4532-A5A7-5A701BF6EE77}"/>
              </a:ext>
            </a:extLst>
          </p:cNvPr>
          <p:cNvSpPr/>
          <p:nvPr/>
        </p:nvSpPr>
        <p:spPr>
          <a:xfrm>
            <a:off x="8464550" y="2494125"/>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3" name="直接箭头连接符 72">
            <a:extLst>
              <a:ext uri="{FF2B5EF4-FFF2-40B4-BE49-F238E27FC236}">
                <a16:creationId xmlns:a16="http://schemas.microsoft.com/office/drawing/2014/main" id="{BE29FE3B-C51B-40B1-8D56-ECC670D48AA6}"/>
              </a:ext>
            </a:extLst>
          </p:cNvPr>
          <p:cNvCxnSpPr>
            <a:endCxn id="72" idx="1"/>
          </p:cNvCxnSpPr>
          <p:nvPr/>
        </p:nvCxnSpPr>
        <p:spPr>
          <a:xfrm>
            <a:off x="8324850" y="2348076"/>
            <a:ext cx="209551"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CB486931-34D4-46FF-B8D8-F12A039330E2}"/>
              </a:ext>
            </a:extLst>
          </p:cNvPr>
          <p:cNvSpPr/>
          <p:nvPr/>
        </p:nvSpPr>
        <p:spPr>
          <a:xfrm>
            <a:off x="9642252" y="2595726"/>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6472241E-EE43-4C6D-A7CF-2CB68852BBC0}"/>
              </a:ext>
            </a:extLst>
          </p:cNvPr>
          <p:cNvSpPr/>
          <p:nvPr/>
        </p:nvSpPr>
        <p:spPr>
          <a:xfrm>
            <a:off x="8478085" y="1507760"/>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C796B770-6BF6-4E3D-A49C-947F2D67A78D}"/>
              </a:ext>
            </a:extLst>
          </p:cNvPr>
          <p:cNvSpPr/>
          <p:nvPr/>
        </p:nvSpPr>
        <p:spPr>
          <a:xfrm>
            <a:off x="9067577" y="2024226"/>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1540B38-FC50-41A1-8EF1-7B9B0A885095}"/>
              </a:ext>
            </a:extLst>
          </p:cNvPr>
          <p:cNvSpPr/>
          <p:nvPr/>
        </p:nvSpPr>
        <p:spPr>
          <a:xfrm>
            <a:off x="2107497" y="3218026"/>
            <a:ext cx="2031325" cy="461665"/>
          </a:xfrm>
          <a:prstGeom prst="rect">
            <a:avLst/>
          </a:prstGeom>
        </p:spPr>
        <p:txBody>
          <a:bodyPr wrap="non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普通的二叉树</a:t>
            </a:r>
            <a:endParaRPr lang="zh-CN" altLang="en-US" sz="2400" dirty="0"/>
          </a:p>
        </p:txBody>
      </p:sp>
      <p:sp>
        <p:nvSpPr>
          <p:cNvPr id="51" name="矩形 50">
            <a:extLst>
              <a:ext uri="{FF2B5EF4-FFF2-40B4-BE49-F238E27FC236}">
                <a16:creationId xmlns:a16="http://schemas.microsoft.com/office/drawing/2014/main" id="{4E0500A9-2313-49DE-84E7-8B7CD653A5B0}"/>
              </a:ext>
            </a:extLst>
          </p:cNvPr>
          <p:cNvSpPr/>
          <p:nvPr/>
        </p:nvSpPr>
        <p:spPr>
          <a:xfrm>
            <a:off x="7232651" y="3133360"/>
            <a:ext cx="1723549" cy="461665"/>
          </a:xfrm>
          <a:prstGeom prst="rect">
            <a:avLst/>
          </a:prstGeom>
        </p:spPr>
        <p:txBody>
          <a:bodyPr wrap="squar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二叉查找树</a:t>
            </a:r>
          </a:p>
        </p:txBody>
      </p:sp>
      <p:sp>
        <p:nvSpPr>
          <p:cNvPr id="52" name="弦形 51">
            <a:extLst>
              <a:ext uri="{FF2B5EF4-FFF2-40B4-BE49-F238E27FC236}">
                <a16:creationId xmlns:a16="http://schemas.microsoft.com/office/drawing/2014/main" id="{408F2630-0F34-4392-ADEC-C8D06324AE21}"/>
              </a:ext>
            </a:extLst>
          </p:cNvPr>
          <p:cNvSpPr/>
          <p:nvPr/>
        </p:nvSpPr>
        <p:spPr>
          <a:xfrm rot="20177672">
            <a:off x="6089650" y="872760"/>
            <a:ext cx="3668184" cy="2899833"/>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2400"/>
          </a:p>
        </p:txBody>
      </p:sp>
      <p:sp>
        <p:nvSpPr>
          <p:cNvPr id="53" name="任意多边形 52">
            <a:extLst>
              <a:ext uri="{FF2B5EF4-FFF2-40B4-BE49-F238E27FC236}">
                <a16:creationId xmlns:a16="http://schemas.microsoft.com/office/drawing/2014/main" id="{91941583-6F51-4C55-A6AB-FCA19A8B4FE6}"/>
              </a:ext>
            </a:extLst>
          </p:cNvPr>
          <p:cNvSpPr/>
          <p:nvPr/>
        </p:nvSpPr>
        <p:spPr>
          <a:xfrm>
            <a:off x="8293101" y="1257993"/>
            <a:ext cx="1974849" cy="1915583"/>
          </a:xfrm>
          <a:custGeom>
            <a:avLst/>
            <a:gdLst>
              <a:gd name="connsiteX0" fmla="*/ 0 w 1480457"/>
              <a:gd name="connsiteY0" fmla="*/ 370114 h 1436914"/>
              <a:gd name="connsiteX1" fmla="*/ 1139371 w 1480457"/>
              <a:gd name="connsiteY1" fmla="*/ 1436914 h 1436914"/>
              <a:gd name="connsiteX2" fmla="*/ 1480457 w 1480457"/>
              <a:gd name="connsiteY2" fmla="*/ 1030514 h 1436914"/>
              <a:gd name="connsiteX3" fmla="*/ 333828 w 1480457"/>
              <a:gd name="connsiteY3" fmla="*/ 0 h 1436914"/>
              <a:gd name="connsiteX4" fmla="*/ 0 w 1480457"/>
              <a:gd name="connsiteY4" fmla="*/ 370114 h 143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457" h="1436914">
                <a:moveTo>
                  <a:pt x="0" y="370114"/>
                </a:moveTo>
                <a:lnTo>
                  <a:pt x="1139371" y="1436914"/>
                </a:lnTo>
                <a:lnTo>
                  <a:pt x="1480457" y="1030514"/>
                </a:lnTo>
                <a:lnTo>
                  <a:pt x="333828" y="0"/>
                </a:lnTo>
                <a:lnTo>
                  <a:pt x="0" y="370114"/>
                </a:lnTo>
                <a:close/>
              </a:path>
            </a:pathLst>
          </a:custGeom>
          <a:no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2400"/>
          </a:p>
        </p:txBody>
      </p:sp>
      <p:sp>
        <p:nvSpPr>
          <p:cNvPr id="54" name="TextBox 3">
            <a:extLst>
              <a:ext uri="{FF2B5EF4-FFF2-40B4-BE49-F238E27FC236}">
                <a16:creationId xmlns:a16="http://schemas.microsoft.com/office/drawing/2014/main" id="{C49E9902-B54D-42D3-9552-5E0DAE381713}"/>
              </a:ext>
            </a:extLst>
          </p:cNvPr>
          <p:cNvSpPr txBox="1"/>
          <p:nvPr/>
        </p:nvSpPr>
        <p:spPr>
          <a:xfrm>
            <a:off x="923503" y="3808810"/>
            <a:ext cx="11936728" cy="2357184"/>
          </a:xfrm>
          <a:prstGeom prst="rect">
            <a:avLst/>
          </a:prstGeom>
          <a:noFill/>
        </p:spPr>
        <p:txBody>
          <a:bodyPr wrap="square">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二叉查找树又称二叉排序树或者二叉搜索树。</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1</a:t>
            </a:r>
            <a:r>
              <a:rPr lang="zh-CN" altLang="en-US" sz="1600" dirty="0">
                <a:solidFill>
                  <a:schemeClr val="tx1">
                    <a:lumMod val="85000"/>
                    <a:lumOff val="15000"/>
                  </a:schemeClr>
                </a:solidFill>
                <a:latin typeface="微软雅黑" pitchFamily="34" charset="-122"/>
                <a:ea typeface="Alibaba PuHuiTi R"/>
              </a:rPr>
              <a:t>，每一个节点上最多有两个子节点</a:t>
            </a:r>
            <a:endParaRPr lang="en-US" altLang="zh-CN" sz="1600" dirty="0">
              <a:solidFill>
                <a:schemeClr val="tx1">
                  <a:lumMod val="85000"/>
                  <a:lumOff val="15000"/>
                </a:schemeClr>
              </a:solidFill>
              <a:latin typeface="微软雅黑" pitchFamily="34" charset="-122"/>
              <a:ea typeface="Alibaba PuHuiTi R"/>
            </a:endParaRPr>
          </a:p>
          <a:p>
            <a:pPr marL="285750" indent="-285750" fontAlgn="auto">
              <a:lnSpc>
                <a:spcPct val="150000"/>
              </a:lnSpc>
              <a:spcBef>
                <a:spcPts val="0"/>
              </a:spcBef>
              <a:spcAft>
                <a:spcPts val="0"/>
              </a:spcAft>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2</a:t>
            </a:r>
            <a:r>
              <a:rPr lang="zh-CN" altLang="en-US" sz="1600" dirty="0">
                <a:solidFill>
                  <a:schemeClr val="tx1">
                    <a:lumMod val="85000"/>
                    <a:lumOff val="15000"/>
                  </a:schemeClr>
                </a:solidFill>
                <a:latin typeface="微软雅黑" pitchFamily="34" charset="-122"/>
                <a:ea typeface="Alibaba PuHuiTi R"/>
              </a:rPr>
              <a:t>，左子树上所有节点的值都小于根节点的值</a:t>
            </a:r>
            <a:endParaRPr lang="en-US" altLang="zh-CN" sz="1600" dirty="0">
              <a:solidFill>
                <a:schemeClr val="tx1">
                  <a:lumMod val="85000"/>
                  <a:lumOff val="15000"/>
                </a:schemeClr>
              </a:solidFill>
              <a:latin typeface="微软雅黑" pitchFamily="34" charset="-122"/>
              <a:ea typeface="Alibaba PuHuiTi R"/>
            </a:endParaRPr>
          </a:p>
          <a:p>
            <a:pPr marL="285750" indent="-285750" fontAlgn="auto">
              <a:lnSpc>
                <a:spcPct val="150000"/>
              </a:lnSpc>
              <a:spcBef>
                <a:spcPts val="0"/>
              </a:spcBef>
              <a:spcAft>
                <a:spcPts val="0"/>
              </a:spcAft>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3</a:t>
            </a:r>
            <a:r>
              <a:rPr lang="zh-CN" altLang="en-US" sz="1600" dirty="0">
                <a:solidFill>
                  <a:schemeClr val="tx1">
                    <a:lumMod val="85000"/>
                    <a:lumOff val="15000"/>
                  </a:schemeClr>
                </a:solidFill>
                <a:latin typeface="微软雅黑" pitchFamily="34" charset="-122"/>
                <a:ea typeface="Alibaba PuHuiTi R"/>
              </a:rPr>
              <a:t>，右子树上所有节点的值都大于根节点的值</a:t>
            </a:r>
            <a:endParaRPr lang="en-US" altLang="zh-CN" sz="1600" dirty="0">
              <a:solidFill>
                <a:schemeClr val="tx1">
                  <a:lumMod val="85000"/>
                  <a:lumOff val="15000"/>
                </a:schemeClr>
              </a:solidFill>
              <a:latin typeface="微软雅黑" pitchFamily="34" charset="-122"/>
              <a:ea typeface="Alibaba PuHuiTi R"/>
            </a:endParaRPr>
          </a:p>
          <a:p>
            <a:pPr fontAlgn="auto">
              <a:lnSpc>
                <a:spcPct val="150000"/>
              </a:lnSpc>
              <a:spcBef>
                <a:spcPts val="0"/>
              </a:spcBef>
              <a:spcAft>
                <a:spcPts val="0"/>
              </a:spcAft>
              <a:defRPr/>
            </a:pPr>
            <a:endParaRPr lang="en-US" altLang="zh-CN" sz="1600" dirty="0">
              <a:solidFill>
                <a:schemeClr val="tx1">
                  <a:lumMod val="85000"/>
                  <a:lumOff val="15000"/>
                </a:schemeClr>
              </a:solidFill>
              <a:latin typeface="微软雅黑" pitchFamily="34" charset="-122"/>
              <a:ea typeface="Alibaba PuHuiTi R"/>
            </a:endParaRPr>
          </a:p>
        </p:txBody>
      </p:sp>
      <p:sp>
        <p:nvSpPr>
          <p:cNvPr id="76" name="文本框 75">
            <a:extLst>
              <a:ext uri="{FF2B5EF4-FFF2-40B4-BE49-F238E27FC236}">
                <a16:creationId xmlns:a16="http://schemas.microsoft.com/office/drawing/2014/main" id="{BC37EFB0-D52D-47C4-83CB-62D75AD56020}"/>
              </a:ext>
            </a:extLst>
          </p:cNvPr>
          <p:cNvSpPr txBox="1"/>
          <p:nvPr/>
        </p:nvSpPr>
        <p:spPr>
          <a:xfrm>
            <a:off x="6153973" y="4700892"/>
            <a:ext cx="6429736"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b="1" dirty="0">
                <a:solidFill>
                  <a:srgbClr val="C00000"/>
                </a:solidFill>
                <a:latin typeface="微软雅黑" pitchFamily="34" charset="-122"/>
                <a:ea typeface="Alibaba PuHuiTi R"/>
              </a:rPr>
              <a:t>目的：提高检索数据的性能</a:t>
            </a:r>
            <a:r>
              <a:rPr lang="zh-CN" altLang="en-US" sz="2000" dirty="0">
                <a:solidFill>
                  <a:schemeClr val="tx1">
                    <a:lumMod val="85000"/>
                    <a:lumOff val="15000"/>
                  </a:schemeClr>
                </a:solidFill>
                <a:latin typeface="微软雅黑" pitchFamily="34" charset="-122"/>
                <a:ea typeface="Alibaba PuHuiTi R"/>
              </a:rPr>
              <a:t>。</a:t>
            </a:r>
            <a:endParaRPr lang="en-US" altLang="zh-CN" sz="2000" dirty="0">
              <a:solidFill>
                <a:schemeClr val="tx1">
                  <a:lumMod val="85000"/>
                  <a:lumOff val="15000"/>
                </a:schemeClr>
              </a:solidFill>
              <a:latin typeface="微软雅黑"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1" presetClass="entr" presetSubtype="1" fill="hold"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heel(1)">
                                      <p:cBhvr>
                                        <p:cTn id="58" dur="2000"/>
                                        <p:tgtEl>
                                          <p:spTgt spid="5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1" presetClass="entr" presetSubtype="1" fill="hold"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heel(1)">
                                      <p:cBhvr>
                                        <p:cTn id="63" dur="2000"/>
                                        <p:tgtEl>
                                          <p:spTgt spid="5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nodeType="clickEffect">
                                  <p:stCondLst>
                                    <p:cond delay="0"/>
                                  </p:stCondLst>
                                  <p:childTnLst>
                                    <p:set>
                                      <p:cBhvr>
                                        <p:cTn id="67" dur="1" fill="hold">
                                          <p:stCondLst>
                                            <p:cond delay="0"/>
                                          </p:stCondLst>
                                        </p:cTn>
                                        <p:tgtEl>
                                          <p:spTgt spid="52"/>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53"/>
                                        </p:tgtEl>
                                        <p:attrNameLst>
                                          <p:attrName>style.visibility</p:attrName>
                                        </p:attrNameLst>
                                      </p:cBhvr>
                                      <p:to>
                                        <p:strVal val="hidden"/>
                                      </p:to>
                                    </p:set>
                                  </p:childTnLst>
                                </p:cTn>
                              </p:par>
                            </p:childTnLst>
                          </p:cTn>
                        </p:par>
                        <p:par>
                          <p:cTn id="70" fill="hold" nodeType="afterGroup">
                            <p:stCondLst>
                              <p:cond delay="0"/>
                            </p:stCondLst>
                            <p:childTnLst>
                              <p:par>
                                <p:cTn id="71" presetID="10" presetClass="entr" presetSubtype="0"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4">
                                            <p:txEl>
                                              <p:pRg st="1" end="1"/>
                                            </p:txEl>
                                          </p:spTgt>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4">
                                            <p:txEl>
                                              <p:pRg st="4" end="4"/>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76"/>
                                        </p:tgtEl>
                                        <p:attrNameLst>
                                          <p:attrName>style.visibility</p:attrName>
                                        </p:attrNameLst>
                                      </p:cBhvr>
                                      <p:to>
                                        <p:strVal val="visible"/>
                                      </p:to>
                                    </p:set>
                                    <p:anim calcmode="lin" valueType="num">
                                      <p:cBhvr additive="base">
                                        <p:cTn id="96" dur="500" fill="hold"/>
                                        <p:tgtEl>
                                          <p:spTgt spid="76"/>
                                        </p:tgtEl>
                                        <p:attrNameLst>
                                          <p:attrName>ppt_x</p:attrName>
                                        </p:attrNameLst>
                                      </p:cBhvr>
                                      <p:tavLst>
                                        <p:tav tm="0">
                                          <p:val>
                                            <p:strVal val="#ppt_x"/>
                                          </p:val>
                                        </p:tav>
                                        <p:tav tm="100000">
                                          <p:val>
                                            <p:strVal val="#ppt_x"/>
                                          </p:val>
                                        </p:tav>
                                      </p:tavLst>
                                    </p:anim>
                                    <p:anim calcmode="lin" valueType="num">
                                      <p:cBhvr additive="base">
                                        <p:cTn id="97"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5" grpId="0" animBg="1"/>
      <p:bldP spid="56" grpId="0" animBg="1"/>
      <p:bldP spid="59" grpId="0" animBg="1"/>
      <p:bldP spid="60" grpId="0" animBg="1"/>
      <p:bldP spid="64" grpId="0" animBg="1"/>
      <p:bldP spid="66" grpId="0" animBg="1"/>
      <p:bldP spid="68" grpId="0" animBg="1"/>
      <p:bldP spid="69" grpId="0" animBg="1"/>
      <p:bldP spid="72" grpId="0" animBg="1"/>
      <p:bldP spid="74" grpId="0"/>
      <p:bldP spid="49" grpId="0"/>
      <p:bldP spid="50" grpId="0"/>
      <p:bldP spid="3" grpId="0"/>
      <p:bldP spid="51" grpId="0"/>
      <p:bldP spid="7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椭圆 81">
            <a:extLst>
              <a:ext uri="{FF2B5EF4-FFF2-40B4-BE49-F238E27FC236}">
                <a16:creationId xmlns:a16="http://schemas.microsoft.com/office/drawing/2014/main" id="{4D2B56F5-2E17-4EE3-929A-C9867F8C7073}"/>
              </a:ext>
            </a:extLst>
          </p:cNvPr>
          <p:cNvSpPr/>
          <p:nvPr/>
        </p:nvSpPr>
        <p:spPr>
          <a:xfrm>
            <a:off x="2425701" y="2495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4" name="椭圆 83">
            <a:extLst>
              <a:ext uri="{FF2B5EF4-FFF2-40B4-BE49-F238E27FC236}">
                <a16:creationId xmlns:a16="http://schemas.microsoft.com/office/drawing/2014/main" id="{6D1D18F3-69BF-422B-AE57-C64E89952267}"/>
              </a:ext>
            </a:extLst>
          </p:cNvPr>
          <p:cNvSpPr/>
          <p:nvPr/>
        </p:nvSpPr>
        <p:spPr>
          <a:xfrm>
            <a:off x="3312584" y="24955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1" name="矩形 100">
            <a:extLst>
              <a:ext uri="{FF2B5EF4-FFF2-40B4-BE49-F238E27FC236}">
                <a16:creationId xmlns:a16="http://schemas.microsoft.com/office/drawing/2014/main" id="{FEA8C89F-0D6B-4D04-A498-1507AA6C2580}"/>
              </a:ext>
            </a:extLst>
          </p:cNvPr>
          <p:cNvSpPr/>
          <p:nvPr/>
        </p:nvSpPr>
        <p:spPr>
          <a:xfrm>
            <a:off x="2362200" y="3050118"/>
            <a:ext cx="4607984" cy="418191"/>
          </a:xfrm>
          <a:prstGeom prst="rect">
            <a:avLst/>
          </a:prstGeom>
        </p:spPr>
        <p:txBody>
          <a:bodyPr>
            <a:spAutoFit/>
          </a:bodyPr>
          <a:lstStyle/>
          <a:p>
            <a:pPr>
              <a:lnSpc>
                <a:spcPct val="150000"/>
              </a:lnSpc>
              <a:defRPr/>
            </a:pPr>
            <a:r>
              <a:rPr lang="zh-CN" altLang="en-US" sz="1600" dirty="0">
                <a:latin typeface="微软雅黑" panose="020B0503020204020204" pitchFamily="34" charset="-122"/>
                <a:ea typeface="Alibaba PuHuiTi R"/>
              </a:rPr>
              <a:t>将上面的节点按照二叉查找树的规则存入</a:t>
            </a:r>
            <a:endParaRPr lang="en-US" altLang="zh-CN" sz="1600" dirty="0">
              <a:latin typeface="微软雅黑" panose="020B0503020204020204" pitchFamily="34" charset="-122"/>
              <a:ea typeface="Alibaba PuHuiTi R"/>
            </a:endParaRPr>
          </a:p>
        </p:txBody>
      </p:sp>
      <p:cxnSp>
        <p:nvCxnSpPr>
          <p:cNvPr id="102" name="直接箭头连接符 101">
            <a:extLst>
              <a:ext uri="{FF2B5EF4-FFF2-40B4-BE49-F238E27FC236}">
                <a16:creationId xmlns:a16="http://schemas.microsoft.com/office/drawing/2014/main" id="{336D4A15-3C71-40E0-87E3-D884A644E899}"/>
              </a:ext>
            </a:extLst>
          </p:cNvPr>
          <p:cNvCxnSpPr/>
          <p:nvPr/>
        </p:nvCxnSpPr>
        <p:spPr>
          <a:xfrm>
            <a:off x="4080933" y="418676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椭圆 3">
            <a:extLst>
              <a:ext uri="{FF2B5EF4-FFF2-40B4-BE49-F238E27FC236}">
                <a16:creationId xmlns:a16="http://schemas.microsoft.com/office/drawing/2014/main" id="{8E1A7C50-BA51-463A-B4E7-E7D54B1333DC}"/>
              </a:ext>
            </a:extLst>
          </p:cNvPr>
          <p:cNvSpPr/>
          <p:nvPr/>
        </p:nvSpPr>
        <p:spPr>
          <a:xfrm>
            <a:off x="3304118" y="3716867"/>
            <a:ext cx="1712383" cy="57785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3" name="TextBox 4">
            <a:extLst>
              <a:ext uri="{FF2B5EF4-FFF2-40B4-BE49-F238E27FC236}">
                <a16:creationId xmlns:a16="http://schemas.microsoft.com/office/drawing/2014/main" id="{CADD993F-3E93-4363-AA81-C5AF3127481D}"/>
              </a:ext>
            </a:extLst>
          </p:cNvPr>
          <p:cNvSpPr txBox="1"/>
          <p:nvPr/>
        </p:nvSpPr>
        <p:spPr>
          <a:xfrm>
            <a:off x="762000" y="1116745"/>
            <a:ext cx="4036484"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二叉树查找树添节点</a:t>
            </a:r>
          </a:p>
        </p:txBody>
      </p:sp>
      <p:sp>
        <p:nvSpPr>
          <p:cNvPr id="33" name="矩形 32">
            <a:extLst>
              <a:ext uri="{FF2B5EF4-FFF2-40B4-BE49-F238E27FC236}">
                <a16:creationId xmlns:a16="http://schemas.microsoft.com/office/drawing/2014/main" id="{2B922B29-F5B9-40F6-A974-D96C4AE2EF85}"/>
              </a:ext>
            </a:extLst>
          </p:cNvPr>
          <p:cNvSpPr/>
          <p:nvPr/>
        </p:nvSpPr>
        <p:spPr>
          <a:xfrm>
            <a:off x="3387485" y="2578101"/>
            <a:ext cx="290464"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2444C357-A37E-4F81-947F-38534A7BBBD5}"/>
              </a:ext>
            </a:extLst>
          </p:cNvPr>
          <p:cNvGrpSpPr>
            <a:grpSpLocks/>
          </p:cNvGrpSpPr>
          <p:nvPr/>
        </p:nvGrpSpPr>
        <p:grpSpPr bwMode="auto">
          <a:xfrm>
            <a:off x="4186770" y="2493436"/>
            <a:ext cx="480484" cy="480484"/>
            <a:chOff x="3140075" y="1870075"/>
            <a:chExt cx="360363" cy="360363"/>
          </a:xfrm>
        </p:grpSpPr>
        <p:sp>
          <p:nvSpPr>
            <p:cNvPr id="89" name="椭圆 88">
              <a:extLst>
                <a:ext uri="{FF2B5EF4-FFF2-40B4-BE49-F238E27FC236}">
                  <a16:creationId xmlns:a16="http://schemas.microsoft.com/office/drawing/2014/main" id="{1FBACBD8-D32B-4CBC-9357-1669883F9E5A}"/>
                </a:ext>
              </a:extLst>
            </p:cNvPr>
            <p:cNvSpPr/>
            <p:nvPr/>
          </p:nvSpPr>
          <p:spPr>
            <a:xfrm>
              <a:off x="3140075" y="1870075"/>
              <a:ext cx="360363"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5530D374-5484-4F22-8E8B-86A6C66A6EC9}"/>
                </a:ext>
              </a:extLst>
            </p:cNvPr>
            <p:cNvSpPr/>
            <p:nvPr/>
          </p:nvSpPr>
          <p:spPr>
            <a:xfrm>
              <a:off x="3171658" y="1935163"/>
              <a:ext cx="297197"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9" name="矩形 28">
            <a:extLst>
              <a:ext uri="{FF2B5EF4-FFF2-40B4-BE49-F238E27FC236}">
                <a16:creationId xmlns:a16="http://schemas.microsoft.com/office/drawing/2014/main" id="{7AC4B0BF-57FE-4A41-9A28-CFFAC99FED2B}"/>
              </a:ext>
            </a:extLst>
          </p:cNvPr>
          <p:cNvSpPr/>
          <p:nvPr/>
        </p:nvSpPr>
        <p:spPr>
          <a:xfrm>
            <a:off x="7152218" y="2290234"/>
            <a:ext cx="4607983" cy="1535100"/>
          </a:xfrm>
          <a:prstGeom prst="rect">
            <a:avLst/>
          </a:prstGeom>
        </p:spPr>
        <p:txBody>
          <a:bodyPr>
            <a:spAutoFit/>
          </a:bodyPr>
          <a:lstStyle/>
          <a:p>
            <a:pPr>
              <a:lnSpc>
                <a:spcPct val="150000"/>
              </a:lnSpc>
              <a:defRPr/>
            </a:pP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规则：</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小的存左边</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大的存右边</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一样的不存</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30" name="直接箭头连接符 29">
            <a:extLst>
              <a:ext uri="{FF2B5EF4-FFF2-40B4-BE49-F238E27FC236}">
                <a16:creationId xmlns:a16="http://schemas.microsoft.com/office/drawing/2014/main" id="{99CE7316-707E-4028-B545-80A8E2FFFF74}"/>
              </a:ext>
            </a:extLst>
          </p:cNvPr>
          <p:cNvCxnSpPr/>
          <p:nvPr/>
        </p:nvCxnSpPr>
        <p:spPr>
          <a:xfrm flipH="1">
            <a:off x="3532717" y="41825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019E3C64-CCF9-4D13-8E59-26643E822C54}"/>
              </a:ext>
            </a:extLst>
          </p:cNvPr>
          <p:cNvGrpSpPr>
            <a:grpSpLocks/>
          </p:cNvGrpSpPr>
          <p:nvPr/>
        </p:nvGrpSpPr>
        <p:grpSpPr bwMode="auto">
          <a:xfrm>
            <a:off x="5187951" y="2493436"/>
            <a:ext cx="480483" cy="480484"/>
            <a:chOff x="3140075" y="1870075"/>
            <a:chExt cx="360363" cy="360363"/>
          </a:xfrm>
        </p:grpSpPr>
        <p:sp>
          <p:nvSpPr>
            <p:cNvPr id="36" name="椭圆 35">
              <a:extLst>
                <a:ext uri="{FF2B5EF4-FFF2-40B4-BE49-F238E27FC236}">
                  <a16:creationId xmlns:a16="http://schemas.microsoft.com/office/drawing/2014/main" id="{247EFA96-0B6B-4BC3-8C46-F0C1A65CA395}"/>
                </a:ext>
              </a:extLst>
            </p:cNvPr>
            <p:cNvSpPr/>
            <p:nvPr/>
          </p:nvSpPr>
          <p:spPr>
            <a:xfrm>
              <a:off x="3140075" y="1870075"/>
              <a:ext cx="360363"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1B8F7DBF-85A9-435A-84FE-BF5E4DE40C20}"/>
                </a:ext>
              </a:extLst>
            </p:cNvPr>
            <p:cNvSpPr/>
            <p:nvPr/>
          </p:nvSpPr>
          <p:spPr>
            <a:xfrm>
              <a:off x="3211333" y="1935163"/>
              <a:ext cx="217848"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8" name="椭圆 37">
            <a:extLst>
              <a:ext uri="{FF2B5EF4-FFF2-40B4-BE49-F238E27FC236}">
                <a16:creationId xmlns:a16="http://schemas.microsoft.com/office/drawing/2014/main" id="{474CFD3E-E205-421F-B579-A9CB1E30847A}"/>
              </a:ext>
            </a:extLst>
          </p:cNvPr>
          <p:cNvSpPr/>
          <p:nvPr/>
        </p:nvSpPr>
        <p:spPr>
          <a:xfrm>
            <a:off x="2199218" y="4265085"/>
            <a:ext cx="1712383" cy="57784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39" name="直接箭头连接符 38">
            <a:extLst>
              <a:ext uri="{FF2B5EF4-FFF2-40B4-BE49-F238E27FC236}">
                <a16:creationId xmlns:a16="http://schemas.microsoft.com/office/drawing/2014/main" id="{3C40E584-7811-4F61-A55E-19E6E33F563A}"/>
              </a:ext>
            </a:extLst>
          </p:cNvPr>
          <p:cNvCxnSpPr/>
          <p:nvPr/>
        </p:nvCxnSpPr>
        <p:spPr>
          <a:xfrm>
            <a:off x="3467100" y="47349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CD53C707-2309-421E-8E22-C0D214B5F63C}"/>
              </a:ext>
            </a:extLst>
          </p:cNvPr>
          <p:cNvSpPr/>
          <p:nvPr/>
        </p:nvSpPr>
        <p:spPr>
          <a:xfrm>
            <a:off x="8610601" y="4053417"/>
            <a:ext cx="480484" cy="482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椭圆 41">
            <a:extLst>
              <a:ext uri="{FF2B5EF4-FFF2-40B4-BE49-F238E27FC236}">
                <a16:creationId xmlns:a16="http://schemas.microsoft.com/office/drawing/2014/main" id="{10724114-8769-419F-9D3E-98ABBED880B9}"/>
              </a:ext>
            </a:extLst>
          </p:cNvPr>
          <p:cNvSpPr/>
          <p:nvPr/>
        </p:nvSpPr>
        <p:spPr>
          <a:xfrm>
            <a:off x="8058151" y="4612218"/>
            <a:ext cx="478367"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679EAB07-5608-4D02-A102-BCFFBC41E00F}"/>
              </a:ext>
            </a:extLst>
          </p:cNvPr>
          <p:cNvSpPr/>
          <p:nvPr/>
        </p:nvSpPr>
        <p:spPr>
          <a:xfrm>
            <a:off x="9160934" y="4612218"/>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箭头连接符 43">
            <a:extLst>
              <a:ext uri="{FF2B5EF4-FFF2-40B4-BE49-F238E27FC236}">
                <a16:creationId xmlns:a16="http://schemas.microsoft.com/office/drawing/2014/main" id="{C56F9976-D216-444A-905C-4C609E3DF094}"/>
              </a:ext>
            </a:extLst>
          </p:cNvPr>
          <p:cNvCxnSpPr>
            <a:stCxn id="41" idx="3"/>
            <a:endCxn id="42" idx="7"/>
          </p:cNvCxnSpPr>
          <p:nvPr/>
        </p:nvCxnSpPr>
        <p:spPr>
          <a:xfrm flipH="1">
            <a:off x="8466667" y="4464051"/>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BBDBE3C-076D-455A-9A96-7DB777405A8F}"/>
              </a:ext>
            </a:extLst>
          </p:cNvPr>
          <p:cNvCxnSpPr>
            <a:stCxn id="41" idx="5"/>
            <a:endCxn id="43" idx="1"/>
          </p:cNvCxnSpPr>
          <p:nvPr/>
        </p:nvCxnSpPr>
        <p:spPr>
          <a:xfrm>
            <a:off x="9019117" y="44640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6B940413-A30C-4FF2-A5B1-4E6A4C54D8D7}"/>
              </a:ext>
            </a:extLst>
          </p:cNvPr>
          <p:cNvSpPr/>
          <p:nvPr/>
        </p:nvSpPr>
        <p:spPr>
          <a:xfrm>
            <a:off x="7497234" y="5141385"/>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1003358F-C49C-4F29-9FA7-9A8D2DD48E5B}"/>
              </a:ext>
            </a:extLst>
          </p:cNvPr>
          <p:cNvSpPr/>
          <p:nvPr/>
        </p:nvSpPr>
        <p:spPr>
          <a:xfrm>
            <a:off x="8602134" y="5141385"/>
            <a:ext cx="478367"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8" name="直接箭头连接符 47">
            <a:extLst>
              <a:ext uri="{FF2B5EF4-FFF2-40B4-BE49-F238E27FC236}">
                <a16:creationId xmlns:a16="http://schemas.microsoft.com/office/drawing/2014/main" id="{7ED3684A-0AE0-4C21-92AE-29046E05E9A1}"/>
              </a:ext>
            </a:extLst>
          </p:cNvPr>
          <p:cNvCxnSpPr>
            <a:endCxn id="46" idx="7"/>
          </p:cNvCxnSpPr>
          <p:nvPr/>
        </p:nvCxnSpPr>
        <p:spPr>
          <a:xfrm flipH="1">
            <a:off x="7907867" y="4993218"/>
            <a:ext cx="213784" cy="220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6277251E-D35C-4A55-82CC-A31358E521D0}"/>
              </a:ext>
            </a:extLst>
          </p:cNvPr>
          <p:cNvCxnSpPr/>
          <p:nvPr/>
        </p:nvCxnSpPr>
        <p:spPr>
          <a:xfrm>
            <a:off x="8460317" y="4993218"/>
            <a:ext cx="211667" cy="220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F19D4F0-19C8-40EC-A06D-6C0603B0422D}"/>
              </a:ext>
            </a:extLst>
          </p:cNvPr>
          <p:cNvSpPr/>
          <p:nvPr/>
        </p:nvSpPr>
        <p:spPr>
          <a:xfrm>
            <a:off x="9723967" y="5145618"/>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1" name="直接箭头连接符 50">
            <a:extLst>
              <a:ext uri="{FF2B5EF4-FFF2-40B4-BE49-F238E27FC236}">
                <a16:creationId xmlns:a16="http://schemas.microsoft.com/office/drawing/2014/main" id="{6DDB87A6-C752-441C-ABB6-6967421B4F18}"/>
              </a:ext>
            </a:extLst>
          </p:cNvPr>
          <p:cNvCxnSpPr>
            <a:endCxn id="50" idx="1"/>
          </p:cNvCxnSpPr>
          <p:nvPr/>
        </p:nvCxnSpPr>
        <p:spPr>
          <a:xfrm>
            <a:off x="9582151" y="49974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962E3B5F-4CB3-449E-AFCF-512D0476CF6B}"/>
              </a:ext>
            </a:extLst>
          </p:cNvPr>
          <p:cNvSpPr/>
          <p:nvPr/>
        </p:nvSpPr>
        <p:spPr>
          <a:xfrm>
            <a:off x="10299701" y="5704418"/>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3" name="直接箭头连接符 52">
            <a:extLst>
              <a:ext uri="{FF2B5EF4-FFF2-40B4-BE49-F238E27FC236}">
                <a16:creationId xmlns:a16="http://schemas.microsoft.com/office/drawing/2014/main" id="{62C212E1-2CC0-40DB-AD8F-4DFE3C15DB1A}"/>
              </a:ext>
            </a:extLst>
          </p:cNvPr>
          <p:cNvCxnSpPr>
            <a:endCxn id="52" idx="1"/>
          </p:cNvCxnSpPr>
          <p:nvPr/>
        </p:nvCxnSpPr>
        <p:spPr>
          <a:xfrm>
            <a:off x="10157884" y="55562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AD3E499B-281D-4DE0-8B2F-07CFFD71C4F8}"/>
              </a:ext>
            </a:extLst>
          </p:cNvPr>
          <p:cNvSpPr/>
          <p:nvPr/>
        </p:nvSpPr>
        <p:spPr>
          <a:xfrm>
            <a:off x="6953251" y="5717118"/>
            <a:ext cx="480483"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4FF8DD58-CABF-43AA-B524-E02FF578A8B2}"/>
              </a:ext>
            </a:extLst>
          </p:cNvPr>
          <p:cNvSpPr/>
          <p:nvPr/>
        </p:nvSpPr>
        <p:spPr>
          <a:xfrm>
            <a:off x="8058151" y="5717118"/>
            <a:ext cx="478367"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6" name="直接箭头连接符 55">
            <a:extLst>
              <a:ext uri="{FF2B5EF4-FFF2-40B4-BE49-F238E27FC236}">
                <a16:creationId xmlns:a16="http://schemas.microsoft.com/office/drawing/2014/main" id="{779CF78D-D40A-4248-BBD3-70391D7675E5}"/>
              </a:ext>
            </a:extLst>
          </p:cNvPr>
          <p:cNvCxnSpPr>
            <a:endCxn id="54" idx="7"/>
          </p:cNvCxnSpPr>
          <p:nvPr/>
        </p:nvCxnSpPr>
        <p:spPr>
          <a:xfrm flipH="1">
            <a:off x="7363885" y="5568951"/>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2918B8C2-FE35-4334-82DF-C660DC05E0BB}"/>
              </a:ext>
            </a:extLst>
          </p:cNvPr>
          <p:cNvCxnSpPr>
            <a:endCxn id="55" idx="1"/>
          </p:cNvCxnSpPr>
          <p:nvPr/>
        </p:nvCxnSpPr>
        <p:spPr>
          <a:xfrm>
            <a:off x="7916333" y="55689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E1257692-BC0B-45B7-A26D-5F7A40F8B013}"/>
              </a:ext>
            </a:extLst>
          </p:cNvPr>
          <p:cNvSpPr/>
          <p:nvPr/>
        </p:nvSpPr>
        <p:spPr>
          <a:xfrm>
            <a:off x="9150351" y="5687485"/>
            <a:ext cx="480483"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9" name="直接箭头连接符 58">
            <a:extLst>
              <a:ext uri="{FF2B5EF4-FFF2-40B4-BE49-F238E27FC236}">
                <a16:creationId xmlns:a16="http://schemas.microsoft.com/office/drawing/2014/main" id="{11C0BC45-5213-4175-9C28-B6F5CFE3DEA3}"/>
              </a:ext>
            </a:extLst>
          </p:cNvPr>
          <p:cNvCxnSpPr>
            <a:endCxn id="58" idx="1"/>
          </p:cNvCxnSpPr>
          <p:nvPr/>
        </p:nvCxnSpPr>
        <p:spPr>
          <a:xfrm>
            <a:off x="9010651" y="5539318"/>
            <a:ext cx="209549" cy="220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38DFB966-629B-48CA-B109-41CC5F047611}"/>
              </a:ext>
            </a:extLst>
          </p:cNvPr>
          <p:cNvSpPr/>
          <p:nvPr/>
        </p:nvSpPr>
        <p:spPr>
          <a:xfrm>
            <a:off x="10328053" y="5789085"/>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81B68ECE-6748-4134-9CE7-88A31B6223BA}"/>
              </a:ext>
            </a:extLst>
          </p:cNvPr>
          <p:cNvSpPr/>
          <p:nvPr/>
        </p:nvSpPr>
        <p:spPr>
          <a:xfrm>
            <a:off x="9177645" y="4671485"/>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1DA91F10-079D-4E3B-9C41-6B7DD1A9BC81}"/>
              </a:ext>
            </a:extLst>
          </p:cNvPr>
          <p:cNvSpPr/>
          <p:nvPr/>
        </p:nvSpPr>
        <p:spPr>
          <a:xfrm>
            <a:off x="9768194" y="5187952"/>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3" name="右箭头 62">
            <a:extLst>
              <a:ext uri="{FF2B5EF4-FFF2-40B4-BE49-F238E27FC236}">
                <a16:creationId xmlns:a16="http://schemas.microsoft.com/office/drawing/2014/main" id="{2B8A77F1-D152-4506-8DFC-F4A504583EBC}"/>
              </a:ext>
            </a:extLst>
          </p:cNvPr>
          <p:cNvSpPr/>
          <p:nvPr/>
        </p:nvSpPr>
        <p:spPr>
          <a:xfrm rot="1730279">
            <a:off x="5867401" y="4453467"/>
            <a:ext cx="673100" cy="480484"/>
          </a:xfrm>
          <a:prstGeom prst="rightArrow">
            <a:avLst/>
          </a:prstGeom>
          <a:solidFill>
            <a:srgbClr val="7030A0"/>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path" presetSubtype="0" fill="hold" grpId="0" nodeType="clickEffect">
                                  <p:stCondLst>
                                    <p:cond delay="0"/>
                                  </p:stCondLst>
                                  <p:childTnLst>
                                    <p:animMotion origin="layout" path="M 3.61111E-6 4.5679E-6 L 0.10034 0.18518 " pathEditMode="relative" rAng="0" ptsTypes="AA">
                                      <p:cBhvr>
                                        <p:cTn id="16" dur="1000" fill="hold"/>
                                        <p:tgtEl>
                                          <p:spTgt spid="82"/>
                                        </p:tgtEl>
                                        <p:attrNameLst>
                                          <p:attrName>ppt_x</p:attrName>
                                          <p:attrName>ppt_y</p:attrName>
                                        </p:attrNameLst>
                                      </p:cBhvr>
                                      <p:rCtr x="5017" y="9259"/>
                                    </p:animMotion>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102"/>
                                        </p:tgtEl>
                                        <p:attrNameLst>
                                          <p:attrName>style.visibility</p:attrName>
                                        </p:attrNameLst>
                                      </p:cBhvr>
                                      <p:to>
                                        <p:strVal val="visible"/>
                                      </p:to>
                                    </p:set>
                                    <p:animEffect transition="in" filter="wipe(up)">
                                      <p:cBhvr>
                                        <p:cTn id="20" dur="500"/>
                                        <p:tgtEl>
                                          <p:spTgt spid="102"/>
                                        </p:tgtEl>
                                      </p:cBhvr>
                                    </p:animEffect>
                                  </p:childTnLst>
                                </p:cTn>
                              </p:par>
                              <p:par>
                                <p:cTn id="21" presetID="22" presetClass="entr" presetSubtype="1"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path" presetSubtype="0" fill="hold" grpId="0" nodeType="clickEffect">
                                  <p:stCondLst>
                                    <p:cond delay="0"/>
                                  </p:stCondLst>
                                  <p:childTnLst>
                                    <p:animMotion origin="layout" path="M 5.55556E-7 4.5679E-6 L 0.07483 0.18518 " pathEditMode="relative" rAng="0" ptsTypes="AA">
                                      <p:cBhvr>
                                        <p:cTn id="27" dur="1000" fill="hold"/>
                                        <p:tgtEl>
                                          <p:spTgt spid="84"/>
                                        </p:tgtEl>
                                        <p:attrNameLst>
                                          <p:attrName>ppt_x</p:attrName>
                                          <p:attrName>ppt_y</p:attrName>
                                        </p:attrNameLst>
                                      </p:cBhvr>
                                      <p:rCtr x="3733" y="9259"/>
                                    </p:animMotion>
                                  </p:childTnLst>
                                </p:cTn>
                              </p:par>
                              <p:par>
                                <p:cTn id="28" presetID="42" presetClass="path" presetSubtype="0" fill="hold" grpId="0" nodeType="withEffect">
                                  <p:stCondLst>
                                    <p:cond delay="0"/>
                                  </p:stCondLst>
                                  <p:childTnLst>
                                    <p:animMotion origin="layout" path="M 3.05556E-6 2.71605E-6 L 0.07482 0.18518 " pathEditMode="relative" rAng="0" ptsTypes="AA">
                                      <p:cBhvr>
                                        <p:cTn id="29" dur="1000" fill="hold"/>
                                        <p:tgtEl>
                                          <p:spTgt spid="33"/>
                                        </p:tgtEl>
                                        <p:attrNameLst>
                                          <p:attrName>ppt_x</p:attrName>
                                          <p:attrName>ppt_y</p:attrName>
                                        </p:attrNameLst>
                                      </p:cBhvr>
                                      <p:rCtr x="3733" y="9259"/>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20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
                                        </p:tgtEl>
                                        <p:attrNameLst>
                                          <p:attrName>style.visibility</p:attrName>
                                        </p:attrNameLst>
                                      </p:cBhvr>
                                      <p:to>
                                        <p:strVal val="hidden"/>
                                      </p:to>
                                    </p:set>
                                  </p:childTnLst>
                                </p:cTn>
                              </p:par>
                              <p:par>
                                <p:cTn id="39" presetID="42" presetClass="path" presetSubtype="0" fill="hold" grpId="1" nodeType="withEffect">
                                  <p:stCondLst>
                                    <p:cond delay="0"/>
                                  </p:stCondLst>
                                  <p:childTnLst>
                                    <p:animMotion origin="layout" path="M 0.07483 0.18518 L -0.01962 0.26512 " pathEditMode="relative" rAng="0" ptsTypes="AA">
                                      <p:cBhvr>
                                        <p:cTn id="40" dur="1000" fill="hold"/>
                                        <p:tgtEl>
                                          <p:spTgt spid="84"/>
                                        </p:tgtEl>
                                        <p:attrNameLst>
                                          <p:attrName>ppt_x</p:attrName>
                                          <p:attrName>ppt_y</p:attrName>
                                        </p:attrNameLst>
                                      </p:cBhvr>
                                      <p:rCtr x="-4722" y="3981"/>
                                    </p:animMotion>
                                  </p:childTnLst>
                                </p:cTn>
                              </p:par>
                              <p:par>
                                <p:cTn id="41" presetID="42" presetClass="path" presetSubtype="0" fill="hold" grpId="1" nodeType="withEffect">
                                  <p:stCondLst>
                                    <p:cond delay="0"/>
                                  </p:stCondLst>
                                  <p:childTnLst>
                                    <p:animMotion origin="layout" path="M 0.07482 0.18518 L -0.01441 0.26327 " pathEditMode="relative" rAng="0" ptsTypes="AA">
                                      <p:cBhvr>
                                        <p:cTn id="42" dur="1000" fill="hold"/>
                                        <p:tgtEl>
                                          <p:spTgt spid="33"/>
                                        </p:tgtEl>
                                        <p:attrNameLst>
                                          <p:attrName>ppt_x</p:attrName>
                                          <p:attrName>ppt_y</p:attrName>
                                        </p:attrNameLst>
                                      </p:cBhvr>
                                      <p:rCtr x="-4462" y="3889"/>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path" presetSubtype="0" accel="50000" decel="50000" fill="hold" nodeType="clickEffect">
                                  <p:stCondLst>
                                    <p:cond delay="0"/>
                                  </p:stCondLst>
                                  <p:childTnLst>
                                    <p:animMotion origin="layout" path="M -8.33333E-7 3.20988E-6 L 0.00312 0.18549 " pathEditMode="relative" rAng="0" ptsTypes="AA">
                                      <p:cBhvr>
                                        <p:cTn id="46" dur="2000" fill="hold"/>
                                        <p:tgtEl>
                                          <p:spTgt spid="5"/>
                                        </p:tgtEl>
                                        <p:attrNameLst>
                                          <p:attrName>ppt_x</p:attrName>
                                          <p:attrName>ppt_y</p:attrName>
                                        </p:attrNameLst>
                                      </p:cBhvr>
                                      <p:rCtr x="174" y="9259"/>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21" presetClass="entr" presetSubtype="1" fill="hold" grpId="2"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heel(1)">
                                      <p:cBhvr>
                                        <p:cTn id="51" dur="2000"/>
                                        <p:tgtEl>
                                          <p:spTgt spid="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3" nodeType="clickEffect">
                                  <p:stCondLst>
                                    <p:cond delay="0"/>
                                  </p:stCondLst>
                                  <p:childTnLst>
                                    <p:set>
                                      <p:cBhvr>
                                        <p:cTn id="55" dur="1" fill="hold">
                                          <p:stCondLst>
                                            <p:cond delay="0"/>
                                          </p:stCondLst>
                                        </p:cTn>
                                        <p:tgtEl>
                                          <p:spTgt spid="4"/>
                                        </p:tgtEl>
                                        <p:attrNameLst>
                                          <p:attrName>style.visibility</p:attrName>
                                        </p:attrNameLst>
                                      </p:cBhvr>
                                      <p:to>
                                        <p:strVal val="hidden"/>
                                      </p:to>
                                    </p:set>
                                  </p:childTnLst>
                                </p:cTn>
                              </p:par>
                            </p:childTnLst>
                          </p:cTn>
                        </p:par>
                        <p:par>
                          <p:cTn id="56" fill="hold" nodeType="afterGroup">
                            <p:stCondLst>
                              <p:cond delay="0"/>
                            </p:stCondLst>
                            <p:childTnLst>
                              <p:par>
                                <p:cTn id="57" presetID="42" presetClass="path" presetSubtype="0" accel="50000" decel="50000" fill="hold" nodeType="afterEffect">
                                  <p:stCondLst>
                                    <p:cond delay="0"/>
                                  </p:stCondLst>
                                  <p:childTnLst>
                                    <p:animMotion origin="layout" path="M 0.00313 0.18549 L 0.00399 0.26944 " pathEditMode="relative" rAng="0" ptsTypes="AA">
                                      <p:cBhvr>
                                        <p:cTn id="58" dur="2000" fill="hold"/>
                                        <p:tgtEl>
                                          <p:spTgt spid="5"/>
                                        </p:tgtEl>
                                        <p:attrNameLst>
                                          <p:attrName>ppt_x</p:attrName>
                                          <p:attrName>ppt_y</p:attrName>
                                        </p:attrNameLst>
                                      </p:cBhvr>
                                      <p:rCtr x="35" y="4198"/>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path" presetSubtype="0" accel="50000" decel="50000" fill="hold" nodeType="clickEffect">
                                  <p:stCondLst>
                                    <p:cond delay="0"/>
                                  </p:stCondLst>
                                  <p:childTnLst>
                                    <p:animMotion origin="layout" path="M 1.11111E-6 3.20988E-6 L -0.07899 0.18549 " pathEditMode="relative" rAng="0" ptsTypes="AA">
                                      <p:cBhvr>
                                        <p:cTn id="66" dur="2000" fill="hold"/>
                                        <p:tgtEl>
                                          <p:spTgt spid="35"/>
                                        </p:tgtEl>
                                        <p:attrNameLst>
                                          <p:attrName>ppt_x</p:attrName>
                                          <p:attrName>ppt_y</p:attrName>
                                        </p:attrNameLst>
                                      </p:cBhvr>
                                      <p:rCtr x="-3958" y="9259"/>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21" presetClass="entr" presetSubtype="1" fill="hold" grpId="4"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heel(1)">
                                      <p:cBhvr>
                                        <p:cTn id="71" dur="2000"/>
                                        <p:tgtEl>
                                          <p:spTgt spid="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5" nodeType="clickEffect">
                                  <p:stCondLst>
                                    <p:cond delay="0"/>
                                  </p:stCondLst>
                                  <p:childTnLst>
                                    <p:set>
                                      <p:cBhvr>
                                        <p:cTn id="75" dur="1" fill="hold">
                                          <p:stCondLst>
                                            <p:cond delay="0"/>
                                          </p:stCondLst>
                                        </p:cTn>
                                        <p:tgtEl>
                                          <p:spTgt spid="4"/>
                                        </p:tgtEl>
                                        <p:attrNameLst>
                                          <p:attrName>style.visibility</p:attrName>
                                        </p:attrNameLst>
                                      </p:cBhvr>
                                      <p:to>
                                        <p:strVal val="hidden"/>
                                      </p:to>
                                    </p:set>
                                  </p:childTnLst>
                                </p:cTn>
                              </p:par>
                            </p:childTnLst>
                          </p:cTn>
                        </p:par>
                        <p:par>
                          <p:cTn id="76" fill="hold" nodeType="afterGroup">
                            <p:stCondLst>
                              <p:cond delay="0"/>
                            </p:stCondLst>
                            <p:childTnLst>
                              <p:par>
                                <p:cTn id="77" presetID="42" presetClass="path" presetSubtype="0" accel="50000" decel="50000" fill="hold" nodeType="afterEffect">
                                  <p:stCondLst>
                                    <p:cond delay="0"/>
                                  </p:stCondLst>
                                  <p:childTnLst>
                                    <p:animMotion origin="layout" path="M -0.07899 0.18549 L -0.22865 0.26543 " pathEditMode="relative" rAng="0" ptsTypes="AA">
                                      <p:cBhvr>
                                        <p:cTn id="78" dur="2000" fill="hold"/>
                                        <p:tgtEl>
                                          <p:spTgt spid="35"/>
                                        </p:tgtEl>
                                        <p:attrNameLst>
                                          <p:attrName>ppt_x</p:attrName>
                                          <p:attrName>ppt_y</p:attrName>
                                        </p:attrNameLst>
                                      </p:cBhvr>
                                      <p:rCtr x="-7483" y="3981"/>
                                    </p:animMotion>
                                  </p:childTnLst>
                                </p:cTn>
                              </p:par>
                            </p:childTnLst>
                          </p:cTn>
                        </p:par>
                        <p:par>
                          <p:cTn id="79" fill="hold" nodeType="afterGroup">
                            <p:stCondLst>
                              <p:cond delay="2000"/>
                            </p:stCondLst>
                            <p:childTnLst>
                              <p:par>
                                <p:cTn id="80" presetID="21" presetClass="entr" presetSubtype="1"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heel(1)">
                                      <p:cBhvr>
                                        <p:cTn id="82" dur="2000"/>
                                        <p:tgtEl>
                                          <p:spTgt spid="3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38"/>
                                        </p:tgtEl>
                                        <p:attrNameLst>
                                          <p:attrName>style.visibility</p:attrName>
                                        </p:attrNameLst>
                                      </p:cBhvr>
                                      <p:to>
                                        <p:strVal val="hidden"/>
                                      </p:to>
                                    </p:set>
                                  </p:childTnLst>
                                </p:cTn>
                              </p:par>
                            </p:childTnLst>
                          </p:cTn>
                        </p:par>
                        <p:par>
                          <p:cTn id="87" fill="hold" nodeType="afterGroup">
                            <p:stCondLst>
                              <p:cond delay="0"/>
                            </p:stCondLst>
                            <p:childTnLst>
                              <p:par>
                                <p:cTn id="88" presetID="22" presetClass="entr" presetSubtype="1" fill="hold"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up)">
                                      <p:cBhvr>
                                        <p:cTn id="90" dur="500"/>
                                        <p:tgtEl>
                                          <p:spTgt spid="39"/>
                                        </p:tgtEl>
                                      </p:cBhvr>
                                    </p:animEffect>
                                  </p:childTnLst>
                                </p:cTn>
                              </p:par>
                              <p:par>
                                <p:cTn id="91" presetID="42" presetClass="path" presetSubtype="0" accel="50000" decel="50000" fill="hold" nodeType="withEffect">
                                  <p:stCondLst>
                                    <p:cond delay="0"/>
                                  </p:stCondLst>
                                  <p:childTnLst>
                                    <p:animMotion origin="layout" path="M -0.22865 0.26543 L -0.13403 0.34537 " pathEditMode="relative" rAng="0" ptsTypes="AA">
                                      <p:cBhvr>
                                        <p:cTn id="92" dur="2000" fill="hold"/>
                                        <p:tgtEl>
                                          <p:spTgt spid="35"/>
                                        </p:tgtEl>
                                        <p:attrNameLst>
                                          <p:attrName>ppt_x</p:attrName>
                                          <p:attrName>ppt_y</p:attrName>
                                        </p:attrNameLst>
                                      </p:cBhvr>
                                      <p:rCtr x="4722" y="3981"/>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wipe(left)">
                                      <p:cBhvr>
                                        <p:cTn id="97" dur="500"/>
                                        <p:tgtEl>
                                          <p:spTgt spid="63"/>
                                        </p:tgtEl>
                                      </p:cBhvr>
                                    </p:animEffect>
                                  </p:childTnLst>
                                </p:cTn>
                              </p:par>
                            </p:childTnLst>
                          </p:cTn>
                        </p:par>
                        <p:par>
                          <p:cTn id="98" fill="hold" nodeType="afterGroup">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4" grpId="0" animBg="1"/>
      <p:bldP spid="84" grpId="1" animBg="1"/>
      <p:bldP spid="4" grpId="0" animBg="1"/>
      <p:bldP spid="4" grpId="1" animBg="1"/>
      <p:bldP spid="4" grpId="2" animBg="1"/>
      <p:bldP spid="4" grpId="3" animBg="1"/>
      <p:bldP spid="4" grpId="4" animBg="1"/>
      <p:bldP spid="4" grpId="5" animBg="1"/>
      <p:bldP spid="33" grpId="0"/>
      <p:bldP spid="33" grpId="1"/>
      <p:bldP spid="38" grpId="0" animBg="1"/>
      <p:bldP spid="38" grpId="1" animBg="1"/>
      <p:bldP spid="41" grpId="0" animBg="1"/>
      <p:bldP spid="42" grpId="0" animBg="1"/>
      <p:bldP spid="43" grpId="0" animBg="1"/>
      <p:bldP spid="46" grpId="0" animBg="1"/>
      <p:bldP spid="47" grpId="0" animBg="1"/>
      <p:bldP spid="50" grpId="0" animBg="1"/>
      <p:bldP spid="52" grpId="0" animBg="1"/>
      <p:bldP spid="54" grpId="0" animBg="1"/>
      <p:bldP spid="55" grpId="0" animBg="1"/>
      <p:bldP spid="58" grpId="0" animBg="1"/>
      <p:bldP spid="60" grpId="0"/>
      <p:bldP spid="61" grpId="0"/>
      <p:bldP spid="62" grpId="0"/>
      <p:bldP spid="6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705463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椭圆 81">
            <a:extLst>
              <a:ext uri="{FF2B5EF4-FFF2-40B4-BE49-F238E27FC236}">
                <a16:creationId xmlns:a16="http://schemas.microsoft.com/office/drawing/2014/main" id="{6D446A97-4C48-4F19-BAEA-04F24BE6072B}"/>
              </a:ext>
            </a:extLst>
          </p:cNvPr>
          <p:cNvSpPr/>
          <p:nvPr/>
        </p:nvSpPr>
        <p:spPr>
          <a:xfrm>
            <a:off x="1050114" y="1574800"/>
            <a:ext cx="480484" cy="4495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4" name="椭圆 83">
            <a:extLst>
              <a:ext uri="{FF2B5EF4-FFF2-40B4-BE49-F238E27FC236}">
                <a16:creationId xmlns:a16="http://schemas.microsoft.com/office/drawing/2014/main" id="{AAD3BF00-C06F-4DA6-AB4F-A8E14B5211A0}"/>
              </a:ext>
            </a:extLst>
          </p:cNvPr>
          <p:cNvSpPr/>
          <p:nvPr/>
        </p:nvSpPr>
        <p:spPr>
          <a:xfrm>
            <a:off x="1936997" y="1574800"/>
            <a:ext cx="480483" cy="4495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9" name="椭圆 88">
            <a:extLst>
              <a:ext uri="{FF2B5EF4-FFF2-40B4-BE49-F238E27FC236}">
                <a16:creationId xmlns:a16="http://schemas.microsoft.com/office/drawing/2014/main" id="{BBEF0B7A-E189-4F43-B69C-DEF4C9DF05C1}"/>
              </a:ext>
            </a:extLst>
          </p:cNvPr>
          <p:cNvSpPr/>
          <p:nvPr/>
        </p:nvSpPr>
        <p:spPr>
          <a:xfrm>
            <a:off x="2811180" y="1572683"/>
            <a:ext cx="480484" cy="44954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FF958524-97AD-47D6-977A-853EE1EB7D75}"/>
              </a:ext>
            </a:extLst>
          </p:cNvPr>
          <p:cNvGrpSpPr>
            <a:grpSpLocks/>
          </p:cNvGrpSpPr>
          <p:nvPr/>
        </p:nvGrpSpPr>
        <p:grpSpPr bwMode="auto">
          <a:xfrm>
            <a:off x="3664194" y="1549402"/>
            <a:ext cx="480482" cy="449543"/>
            <a:chOff x="3265488" y="1872000"/>
            <a:chExt cx="360362" cy="360363"/>
          </a:xfrm>
        </p:grpSpPr>
        <p:sp>
          <p:nvSpPr>
            <p:cNvPr id="91" name="椭圆 90">
              <a:extLst>
                <a:ext uri="{FF2B5EF4-FFF2-40B4-BE49-F238E27FC236}">
                  <a16:creationId xmlns:a16="http://schemas.microsoft.com/office/drawing/2014/main" id="{6C83EC93-6187-4D86-8632-16B824DD182F}"/>
                </a:ext>
              </a:extLst>
            </p:cNvPr>
            <p:cNvSpPr/>
            <p:nvPr/>
          </p:nvSpPr>
          <p:spPr>
            <a:xfrm>
              <a:off x="3265488" y="1872000"/>
              <a:ext cx="360362"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3" name="矩形 92">
              <a:extLst>
                <a:ext uri="{FF2B5EF4-FFF2-40B4-BE49-F238E27FC236}">
                  <a16:creationId xmlns:a16="http://schemas.microsoft.com/office/drawing/2014/main" id="{1C5F51BA-8C51-4578-B57E-1F65261E6C57}"/>
                </a:ext>
              </a:extLst>
            </p:cNvPr>
            <p:cNvSpPr/>
            <p:nvPr/>
          </p:nvSpPr>
          <p:spPr>
            <a:xfrm>
              <a:off x="3305801" y="1925975"/>
              <a:ext cx="297197"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9760F21D-0309-4564-AF1A-6A167FB5BAE7}"/>
              </a:ext>
            </a:extLst>
          </p:cNvPr>
          <p:cNvGrpSpPr>
            <a:grpSpLocks/>
          </p:cNvGrpSpPr>
          <p:nvPr/>
        </p:nvGrpSpPr>
        <p:grpSpPr bwMode="auto">
          <a:xfrm>
            <a:off x="4527794" y="1549400"/>
            <a:ext cx="480482" cy="449543"/>
            <a:chOff x="3702050" y="1872000"/>
            <a:chExt cx="360363" cy="360363"/>
          </a:xfrm>
        </p:grpSpPr>
        <p:sp>
          <p:nvSpPr>
            <p:cNvPr id="94" name="椭圆 93">
              <a:extLst>
                <a:ext uri="{FF2B5EF4-FFF2-40B4-BE49-F238E27FC236}">
                  <a16:creationId xmlns:a16="http://schemas.microsoft.com/office/drawing/2014/main" id="{CE170168-63F4-4371-BBF8-E9E699844965}"/>
                </a:ext>
              </a:extLst>
            </p:cNvPr>
            <p:cNvSpPr/>
            <p:nvPr/>
          </p:nvSpPr>
          <p:spPr>
            <a:xfrm>
              <a:off x="3702050" y="1872000"/>
              <a:ext cx="360363"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FDDD2721-1F44-4146-B917-0A2647107A1B}"/>
                </a:ext>
              </a:extLst>
            </p:cNvPr>
            <p:cNvSpPr/>
            <p:nvPr/>
          </p:nvSpPr>
          <p:spPr>
            <a:xfrm>
              <a:off x="3742363" y="1924387"/>
              <a:ext cx="297197"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01" name="矩形 100">
            <a:extLst>
              <a:ext uri="{FF2B5EF4-FFF2-40B4-BE49-F238E27FC236}">
                <a16:creationId xmlns:a16="http://schemas.microsoft.com/office/drawing/2014/main" id="{08D86F00-0570-499B-B6D5-6CB16420736B}"/>
              </a:ext>
            </a:extLst>
          </p:cNvPr>
          <p:cNvSpPr/>
          <p:nvPr/>
        </p:nvSpPr>
        <p:spPr>
          <a:xfrm>
            <a:off x="1050114" y="1988398"/>
            <a:ext cx="4607984" cy="427105"/>
          </a:xfrm>
          <a:prstGeom prst="rect">
            <a:avLst/>
          </a:prstGeom>
        </p:spPr>
        <p:txBody>
          <a:bodyPr>
            <a:spAutoFit/>
          </a:bodyPr>
          <a:lstStyle/>
          <a:p>
            <a:pPr>
              <a:lnSpc>
                <a:spcPct val="150000"/>
              </a:lnSpc>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将上面的节点按照二叉查找树的规则存入</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02" name="直接箭头连接符 101">
            <a:extLst>
              <a:ext uri="{FF2B5EF4-FFF2-40B4-BE49-F238E27FC236}">
                <a16:creationId xmlns:a16="http://schemas.microsoft.com/office/drawing/2014/main" id="{7FB31D34-4299-4DD2-B2F2-B9CBD5860815}"/>
              </a:ext>
            </a:extLst>
          </p:cNvPr>
          <p:cNvCxnSpPr/>
          <p:nvPr/>
        </p:nvCxnSpPr>
        <p:spPr>
          <a:xfrm>
            <a:off x="2705346" y="3235076"/>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C2244798-2A6F-4B28-8DD6-AA9271CEFE08}"/>
              </a:ext>
            </a:extLst>
          </p:cNvPr>
          <p:cNvCxnSpPr/>
          <p:nvPr/>
        </p:nvCxnSpPr>
        <p:spPr>
          <a:xfrm>
            <a:off x="3268380" y="3766360"/>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6644C55B-566B-4A62-9613-50275061E1D3}"/>
              </a:ext>
            </a:extLst>
          </p:cNvPr>
          <p:cNvCxnSpPr/>
          <p:nvPr/>
        </p:nvCxnSpPr>
        <p:spPr>
          <a:xfrm>
            <a:off x="3844113" y="4327276"/>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B1748D14-140E-4EAF-A28B-4338F4A97393}"/>
              </a:ext>
            </a:extLst>
          </p:cNvPr>
          <p:cNvCxnSpPr/>
          <p:nvPr/>
        </p:nvCxnSpPr>
        <p:spPr>
          <a:xfrm>
            <a:off x="4426198" y="4894543"/>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椭圆 3">
            <a:extLst>
              <a:ext uri="{FF2B5EF4-FFF2-40B4-BE49-F238E27FC236}">
                <a16:creationId xmlns:a16="http://schemas.microsoft.com/office/drawing/2014/main" id="{9ABA9D46-EE10-4569-B052-F5D73B827A68}"/>
              </a:ext>
            </a:extLst>
          </p:cNvPr>
          <p:cNvSpPr/>
          <p:nvPr/>
        </p:nvSpPr>
        <p:spPr>
          <a:xfrm>
            <a:off x="1928531" y="2802386"/>
            <a:ext cx="1712383" cy="54064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6" name="椭圆 105">
            <a:extLst>
              <a:ext uri="{FF2B5EF4-FFF2-40B4-BE49-F238E27FC236}">
                <a16:creationId xmlns:a16="http://schemas.microsoft.com/office/drawing/2014/main" id="{D90DCE81-7D89-4931-871D-9ED8E4B0510A}"/>
              </a:ext>
            </a:extLst>
          </p:cNvPr>
          <p:cNvSpPr/>
          <p:nvPr/>
        </p:nvSpPr>
        <p:spPr>
          <a:xfrm>
            <a:off x="2512731" y="3380237"/>
            <a:ext cx="1714500" cy="54063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7" name="椭圆 106">
            <a:extLst>
              <a:ext uri="{FF2B5EF4-FFF2-40B4-BE49-F238E27FC236}">
                <a16:creationId xmlns:a16="http://schemas.microsoft.com/office/drawing/2014/main" id="{D96FB4F2-3ED2-417E-8D9C-23E845D3F809}"/>
              </a:ext>
            </a:extLst>
          </p:cNvPr>
          <p:cNvSpPr/>
          <p:nvPr/>
        </p:nvSpPr>
        <p:spPr>
          <a:xfrm>
            <a:off x="3092698" y="3953852"/>
            <a:ext cx="1714500" cy="54064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8" name="椭圆 107">
            <a:extLst>
              <a:ext uri="{FF2B5EF4-FFF2-40B4-BE49-F238E27FC236}">
                <a16:creationId xmlns:a16="http://schemas.microsoft.com/office/drawing/2014/main" id="{C819E35B-830A-446A-A4E0-1876E35F108F}"/>
              </a:ext>
            </a:extLst>
          </p:cNvPr>
          <p:cNvSpPr/>
          <p:nvPr/>
        </p:nvSpPr>
        <p:spPr>
          <a:xfrm>
            <a:off x="3554131" y="4417404"/>
            <a:ext cx="1712383" cy="54063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9" name="直接箭头连接符 8">
            <a:extLst>
              <a:ext uri="{FF2B5EF4-FFF2-40B4-BE49-F238E27FC236}">
                <a16:creationId xmlns:a16="http://schemas.microsoft.com/office/drawing/2014/main" id="{5E4D4562-FC23-4E6B-B81E-D3F886ADFEA6}"/>
              </a:ext>
            </a:extLst>
          </p:cNvPr>
          <p:cNvCxnSpPr/>
          <p:nvPr/>
        </p:nvCxnSpPr>
        <p:spPr>
          <a:xfrm>
            <a:off x="7294880" y="3483187"/>
            <a:ext cx="770467" cy="137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F6C1651-F028-4E0D-A6F1-18E7CBF66AAF}"/>
              </a:ext>
            </a:extLst>
          </p:cNvPr>
          <p:cNvCxnSpPr/>
          <p:nvPr/>
        </p:nvCxnSpPr>
        <p:spPr>
          <a:xfrm flipH="1">
            <a:off x="9312066" y="3953087"/>
            <a:ext cx="960967" cy="5312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6E3588-7E58-41C5-8F62-BCA8E9D7BA55}"/>
              </a:ext>
            </a:extLst>
          </p:cNvPr>
          <p:cNvSpPr/>
          <p:nvPr/>
        </p:nvSpPr>
        <p:spPr>
          <a:xfrm>
            <a:off x="6839798" y="3125471"/>
            <a:ext cx="543739" cy="377411"/>
          </a:xfrm>
          <a:prstGeom prst="rect">
            <a:avLst/>
          </a:prstGeom>
        </p:spPr>
        <p:txBody>
          <a:bodyPr wrap="none">
            <a:spAutoFit/>
          </a:bodyPr>
          <a:lstStyle/>
          <a:p>
            <a:pPr>
              <a:lnSpc>
                <a:spcPct val="150000"/>
              </a:lnSpc>
              <a:defRPr/>
            </a:pPr>
            <a:r>
              <a:rPr lang="zh-CN" altLang="en-US" sz="1400" dirty="0">
                <a:latin typeface="微软雅黑" panose="020B0503020204020204" pitchFamily="34" charset="-122"/>
                <a:ea typeface="微软雅黑" panose="020B0503020204020204" pitchFamily="34" charset="-122"/>
              </a:rPr>
              <a:t>左腿</a:t>
            </a:r>
            <a:endParaRPr lang="en-US" altLang="zh-CN" sz="14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713CC965-EA68-4D62-B967-8D7EF6E28F6E}"/>
              </a:ext>
            </a:extLst>
          </p:cNvPr>
          <p:cNvSpPr/>
          <p:nvPr/>
        </p:nvSpPr>
        <p:spPr>
          <a:xfrm>
            <a:off x="10146032" y="3620771"/>
            <a:ext cx="543739" cy="377411"/>
          </a:xfrm>
          <a:prstGeom prst="rect">
            <a:avLst/>
          </a:prstGeom>
        </p:spPr>
        <p:txBody>
          <a:bodyPr wrap="none">
            <a:spAutoFit/>
          </a:bodyPr>
          <a:lstStyle/>
          <a:p>
            <a:pPr>
              <a:lnSpc>
                <a:spcPct val="150000"/>
              </a:lnSpc>
              <a:defRPr/>
            </a:pPr>
            <a:r>
              <a:rPr lang="zh-CN" altLang="en-US" sz="1400" dirty="0">
                <a:latin typeface="微软雅黑" panose="020B0503020204020204" pitchFamily="34" charset="-122"/>
                <a:ea typeface="微软雅黑" panose="020B0503020204020204" pitchFamily="34" charset="-122"/>
              </a:rPr>
              <a:t>右腿</a:t>
            </a:r>
            <a:endParaRPr lang="en-US" altLang="zh-CN" sz="14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5444369D-4F6D-414A-8E5E-71B8CA82C297}"/>
              </a:ext>
            </a:extLst>
          </p:cNvPr>
          <p:cNvSpPr/>
          <p:nvPr/>
        </p:nvSpPr>
        <p:spPr>
          <a:xfrm>
            <a:off x="1958999" y="1626410"/>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BA6B02AB-63C2-45B7-98D5-F2E0639AD054}"/>
              </a:ext>
            </a:extLst>
          </p:cNvPr>
          <p:cNvSpPr/>
          <p:nvPr/>
        </p:nvSpPr>
        <p:spPr>
          <a:xfrm>
            <a:off x="2853291" y="1628527"/>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TextBox 4">
            <a:extLst>
              <a:ext uri="{FF2B5EF4-FFF2-40B4-BE49-F238E27FC236}">
                <a16:creationId xmlns:a16="http://schemas.microsoft.com/office/drawing/2014/main" id="{666CE555-BF1C-4628-B8EA-B2A15FBA7904}"/>
              </a:ext>
            </a:extLst>
          </p:cNvPr>
          <p:cNvSpPr txBox="1"/>
          <p:nvPr/>
        </p:nvSpPr>
        <p:spPr>
          <a:xfrm>
            <a:off x="941321" y="865663"/>
            <a:ext cx="4036484"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二叉树查找存在的问题：</a:t>
            </a:r>
          </a:p>
        </p:txBody>
      </p:sp>
      <p:grpSp>
        <p:nvGrpSpPr>
          <p:cNvPr id="10" name="组合 9">
            <a:extLst>
              <a:ext uri="{FF2B5EF4-FFF2-40B4-BE49-F238E27FC236}">
                <a16:creationId xmlns:a16="http://schemas.microsoft.com/office/drawing/2014/main" id="{D46B1FB5-A07B-407D-ADCC-A5D347EB3A77}"/>
              </a:ext>
            </a:extLst>
          </p:cNvPr>
          <p:cNvGrpSpPr>
            <a:grpSpLocks/>
          </p:cNvGrpSpPr>
          <p:nvPr/>
        </p:nvGrpSpPr>
        <p:grpSpPr bwMode="auto">
          <a:xfrm>
            <a:off x="4669613" y="3338118"/>
            <a:ext cx="1744133" cy="1497157"/>
            <a:chOff x="659955" y="3285587"/>
            <a:chExt cx="1307950" cy="1200732"/>
          </a:xfrm>
        </p:grpSpPr>
        <p:pic>
          <p:nvPicPr>
            <p:cNvPr id="68636" name="图片 4">
              <a:extLst>
                <a:ext uri="{FF2B5EF4-FFF2-40B4-BE49-F238E27FC236}">
                  <a16:creationId xmlns:a16="http://schemas.microsoft.com/office/drawing/2014/main" id="{6D99672F-99E6-48C1-A6F3-A2B52F0233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9955" y="3457012"/>
              <a:ext cx="887709" cy="10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34">
              <a:extLst>
                <a:ext uri="{FF2B5EF4-FFF2-40B4-BE49-F238E27FC236}">
                  <a16:creationId xmlns:a16="http://schemas.microsoft.com/office/drawing/2014/main" id="{5A2FFAE3-12A4-434D-8D6C-FC26B050DF63}"/>
                </a:ext>
              </a:extLst>
            </p:cNvPr>
            <p:cNvSpPr/>
            <p:nvPr/>
          </p:nvSpPr>
          <p:spPr>
            <a:xfrm>
              <a:off x="1104404" y="3285587"/>
              <a:ext cx="863501" cy="283196"/>
            </a:xfrm>
            <a:prstGeom prst="rect">
              <a:avLst/>
            </a:prstGeom>
          </p:spPr>
          <p:txBody>
            <a:bodyPr>
              <a:spAutoFit/>
            </a:bodyPr>
            <a:lstStyle/>
            <a:p>
              <a:pPr>
                <a:lnSpc>
                  <a:spcPct val="150000"/>
                </a:lnSpc>
                <a:defRPr/>
              </a:pPr>
              <a:r>
                <a:rPr lang="zh-CN" altLang="en-US" sz="1400" dirty="0">
                  <a:latin typeface="微软雅黑" panose="020B0503020204020204" pitchFamily="34" charset="-122"/>
                  <a:ea typeface="微软雅黑" panose="020B0503020204020204" pitchFamily="34" charset="-122"/>
                </a:rPr>
                <a:t>还有人！</a:t>
              </a:r>
              <a:endParaRPr lang="en-US" altLang="zh-CN" sz="1400" dirty="0">
                <a:latin typeface="微软雅黑" panose="020B0503020204020204" pitchFamily="34" charset="-122"/>
                <a:ea typeface="微软雅黑" panose="020B0503020204020204" pitchFamily="34" charset="-122"/>
              </a:endParaRPr>
            </a:p>
          </p:txBody>
        </p:sp>
      </p:grpSp>
      <p:pic>
        <p:nvPicPr>
          <p:cNvPr id="11" name="图片 10">
            <a:extLst>
              <a:ext uri="{FF2B5EF4-FFF2-40B4-BE49-F238E27FC236}">
                <a16:creationId xmlns:a16="http://schemas.microsoft.com/office/drawing/2014/main" id="{C66D9A3F-690D-4556-A1D2-7B7629DC40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71131" y="807720"/>
            <a:ext cx="2110316" cy="535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a:extLst>
              <a:ext uri="{FF2B5EF4-FFF2-40B4-BE49-F238E27FC236}">
                <a16:creationId xmlns:a16="http://schemas.microsoft.com/office/drawing/2014/main" id="{F09CFC76-7637-48BF-A78F-14B9FE847369}"/>
              </a:ext>
            </a:extLst>
          </p:cNvPr>
          <p:cNvSpPr txBox="1"/>
          <p:nvPr/>
        </p:nvSpPr>
        <p:spPr>
          <a:xfrm>
            <a:off x="1050114" y="5454252"/>
            <a:ext cx="7340471" cy="369332"/>
          </a:xfrm>
          <a:prstGeom prst="rect">
            <a:avLst/>
          </a:prstGeom>
          <a:noFill/>
        </p:spPr>
        <p:txBody>
          <a:bodyPr wrap="none" rtlCol="0">
            <a:spAutoFit/>
          </a:bodyPr>
          <a:lstStyle/>
          <a:p>
            <a:pPr fontAlgn="auto">
              <a:spcBef>
                <a:spcPts val="0"/>
              </a:spcBef>
              <a:spcAft>
                <a:spcPts val="0"/>
              </a:spcAft>
            </a:pPr>
            <a:r>
              <a:rPr lang="zh-CN" altLang="en-US" b="1" dirty="0">
                <a:solidFill>
                  <a:srgbClr val="C00000"/>
                </a:solidFill>
                <a:ea typeface="Alibaba PuHuiTi B"/>
              </a:rPr>
              <a:t>问题：出现瘸子现象，导致查询的性能与单链表一样，查询速度变慢！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8.33333E-7 1.48148E-6 L 0.10039 0.18518 " pathEditMode="relative" rAng="0" ptsTypes="AA">
                                      <p:cBhvr>
                                        <p:cTn id="6" dur="1000" fill="hold"/>
                                        <p:tgtEl>
                                          <p:spTgt spid="82"/>
                                        </p:tgtEl>
                                        <p:attrNameLst>
                                          <p:attrName>ppt_x</p:attrName>
                                          <p:attrName>ppt_y</p:attrName>
                                        </p:attrNameLst>
                                      </p:cBhvr>
                                      <p:rCtr x="5013" y="9259"/>
                                    </p:animMotion>
                                  </p:childTnLst>
                                </p:cTn>
                              </p:par>
                            </p:childTnLst>
                          </p:cTn>
                        </p:par>
                        <p:par>
                          <p:cTn id="7" fill="hold" nodeType="afterGroup">
                            <p:stCondLst>
                              <p:cond delay="1000"/>
                            </p:stCondLst>
                            <p:childTnLst>
                              <p:par>
                                <p:cTn id="8" presetID="22" presetClass="entr" presetSubtype="1" fill="hold" nodeType="after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wipe(up)">
                                      <p:cBhvr>
                                        <p:cTn id="10" dur="500"/>
                                        <p:tgtEl>
                                          <p:spTgt spid="1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fill="hold" grpId="0" nodeType="clickEffect">
                                  <p:stCondLst>
                                    <p:cond delay="0"/>
                                  </p:stCondLst>
                                  <p:childTnLst>
                                    <p:animMotion origin="layout" path="M 4.375E-6 1.48148E-6 L 0.07487 0.18518 " pathEditMode="relative" rAng="0" ptsTypes="AA">
                                      <p:cBhvr>
                                        <p:cTn id="14" dur="1000" fill="hold"/>
                                        <p:tgtEl>
                                          <p:spTgt spid="84"/>
                                        </p:tgtEl>
                                        <p:attrNameLst>
                                          <p:attrName>ppt_x</p:attrName>
                                          <p:attrName>ppt_y</p:attrName>
                                        </p:attrNameLst>
                                      </p:cBhvr>
                                      <p:rCtr x="3737" y="9259"/>
                                    </p:animMotion>
                                  </p:childTnLst>
                                </p:cTn>
                              </p:par>
                              <p:par>
                                <p:cTn id="15" presetID="42" presetClass="path" presetSubtype="0" fill="hold" grpId="0" nodeType="withEffect">
                                  <p:stCondLst>
                                    <p:cond delay="0"/>
                                  </p:stCondLst>
                                  <p:childTnLst>
                                    <p:animMotion origin="layout" path="M -3.125E-6 -7.40741E-7 L 0.07487 0.18519 " pathEditMode="relative" rAng="0" ptsTypes="AA">
                                      <p:cBhvr>
                                        <p:cTn id="16" dur="1000" fill="hold"/>
                                        <p:tgtEl>
                                          <p:spTgt spid="33"/>
                                        </p:tgtEl>
                                        <p:attrNameLst>
                                          <p:attrName>ppt_x</p:attrName>
                                          <p:attrName>ppt_y</p:attrName>
                                        </p:attrNameLst>
                                      </p:cBhvr>
                                      <p:rCtr x="3737" y="925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20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par>
                                <p:cTn id="26" presetID="42" presetClass="path" presetSubtype="0" fill="hold" grpId="1" nodeType="withEffect">
                                  <p:stCondLst>
                                    <p:cond delay="0"/>
                                  </p:stCondLst>
                                  <p:childTnLst>
                                    <p:animMotion origin="layout" path="M 0.07487 0.18518 L 0.07487 0.26921 " pathEditMode="relative" rAng="0" ptsTypes="AA">
                                      <p:cBhvr>
                                        <p:cTn id="27" dur="1000" fill="hold"/>
                                        <p:tgtEl>
                                          <p:spTgt spid="84"/>
                                        </p:tgtEl>
                                        <p:attrNameLst>
                                          <p:attrName>ppt_x</p:attrName>
                                          <p:attrName>ppt_y</p:attrName>
                                        </p:attrNameLst>
                                      </p:cBhvr>
                                      <p:rCtr x="0" y="4190"/>
                                    </p:animMotion>
                                  </p:childTnLst>
                                </p:cTn>
                              </p:par>
                              <p:par>
                                <p:cTn id="28" presetID="42" presetClass="path" presetSubtype="0" fill="hold" grpId="1" nodeType="withEffect">
                                  <p:stCondLst>
                                    <p:cond delay="0"/>
                                  </p:stCondLst>
                                  <p:childTnLst>
                                    <p:animMotion origin="layout" path="M 0.07487 0.18519 L 0.07487 0.26921 " pathEditMode="relative" rAng="0" ptsTypes="AA">
                                      <p:cBhvr>
                                        <p:cTn id="29" dur="1000" fill="hold"/>
                                        <p:tgtEl>
                                          <p:spTgt spid="33"/>
                                        </p:tgtEl>
                                        <p:attrNameLst>
                                          <p:attrName>ppt_x</p:attrName>
                                          <p:attrName>ppt_y</p:attrName>
                                        </p:attrNameLst>
                                      </p:cBhvr>
                                      <p:rCtr x="0" y="4190"/>
                                    </p:animMotion>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wipe(up)">
                                      <p:cBhvr>
                                        <p:cTn id="33" dur="500"/>
                                        <p:tgtEl>
                                          <p:spTgt spid="10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path" presetSubtype="0" fill="hold" grpId="0" nodeType="clickEffect">
                                  <p:stCondLst>
                                    <p:cond delay="0"/>
                                  </p:stCondLst>
                                  <p:childTnLst>
                                    <p:animMotion origin="layout" path="M -4.16667E-7 2.96296E-6 L 0.00313 0.18541 " pathEditMode="relative" rAng="0" ptsTypes="AA">
                                      <p:cBhvr>
                                        <p:cTn id="37" dur="1000" fill="hold"/>
                                        <p:tgtEl>
                                          <p:spTgt spid="89"/>
                                        </p:tgtEl>
                                        <p:attrNameLst>
                                          <p:attrName>ppt_x</p:attrName>
                                          <p:attrName>ppt_y</p:attrName>
                                        </p:attrNameLst>
                                      </p:cBhvr>
                                      <p:rCtr x="156" y="9259"/>
                                    </p:animMotion>
                                  </p:childTnLst>
                                </p:cTn>
                              </p:par>
                              <p:par>
                                <p:cTn id="38" presetID="42" presetClass="path" presetSubtype="0" fill="hold" grpId="0" nodeType="withEffect">
                                  <p:stCondLst>
                                    <p:cond delay="0"/>
                                  </p:stCondLst>
                                  <p:childTnLst>
                                    <p:animMotion origin="layout" path="M -4.16667E-7 -3.7037E-6 L 0.00313 0.18542 " pathEditMode="relative" rAng="0" ptsTypes="AA">
                                      <p:cBhvr>
                                        <p:cTn id="39" dur="1000" fill="hold"/>
                                        <p:tgtEl>
                                          <p:spTgt spid="34"/>
                                        </p:tgtEl>
                                        <p:attrNameLst>
                                          <p:attrName>ppt_x</p:attrName>
                                          <p:attrName>ppt_y</p:attrName>
                                        </p:attrNameLst>
                                      </p:cBhvr>
                                      <p:rCtr x="156" y="9259"/>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21" presetClass="entr" presetSubtype="1"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heel(1)">
                                      <p:cBhvr>
                                        <p:cTn id="44" dur="20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4"/>
                                        </p:tgtEl>
                                        <p:attrNameLst>
                                          <p:attrName>style.visibility</p:attrName>
                                        </p:attrNameLst>
                                      </p:cBhvr>
                                      <p:to>
                                        <p:strVal val="hidden"/>
                                      </p:to>
                                    </p:set>
                                  </p:childTnLst>
                                </p:cTn>
                              </p:par>
                              <p:par>
                                <p:cTn id="49" presetID="42" presetClass="path" presetSubtype="0" fill="hold" grpId="1" nodeType="withEffect">
                                  <p:stCondLst>
                                    <p:cond delay="0"/>
                                  </p:stCondLst>
                                  <p:childTnLst>
                                    <p:animMotion origin="layout" path="M 0.00313 0.18541 L 0.05039 0.26944 " pathEditMode="relative" rAng="0" ptsTypes="AA">
                                      <p:cBhvr>
                                        <p:cTn id="50" dur="1000" fill="hold"/>
                                        <p:tgtEl>
                                          <p:spTgt spid="89"/>
                                        </p:tgtEl>
                                        <p:attrNameLst>
                                          <p:attrName>ppt_x</p:attrName>
                                          <p:attrName>ppt_y</p:attrName>
                                        </p:attrNameLst>
                                      </p:cBhvr>
                                      <p:rCtr x="2357" y="4190"/>
                                    </p:animMotion>
                                  </p:childTnLst>
                                </p:cTn>
                              </p:par>
                              <p:par>
                                <p:cTn id="51" presetID="42" presetClass="path" presetSubtype="0" fill="hold" grpId="1" nodeType="withEffect">
                                  <p:stCondLst>
                                    <p:cond delay="0"/>
                                  </p:stCondLst>
                                  <p:childTnLst>
                                    <p:animMotion origin="layout" path="M 0.00313 0.18542 L 0.05039 0.26945 " pathEditMode="relative" rAng="0" ptsTypes="AA">
                                      <p:cBhvr>
                                        <p:cTn id="52" dur="1000" fill="hold"/>
                                        <p:tgtEl>
                                          <p:spTgt spid="34"/>
                                        </p:tgtEl>
                                        <p:attrNameLst>
                                          <p:attrName>ppt_x</p:attrName>
                                          <p:attrName>ppt_y</p:attrName>
                                        </p:attrNameLst>
                                      </p:cBhvr>
                                      <p:rCtr x="2357" y="4190"/>
                                    </p:animMotion>
                                  </p:childTnLst>
                                </p:cTn>
                              </p:par>
                            </p:childTnLst>
                          </p:cTn>
                        </p:par>
                        <p:par>
                          <p:cTn id="53" fill="hold" nodeType="afterGroup">
                            <p:stCondLst>
                              <p:cond delay="1000"/>
                            </p:stCondLst>
                            <p:childTnLst>
                              <p:par>
                                <p:cTn id="54" presetID="21" presetClass="entr" presetSubtype="1" fill="hold" grpId="0" nodeType="after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heel(1)">
                                      <p:cBhvr>
                                        <p:cTn id="56" dur="2000"/>
                                        <p:tgtEl>
                                          <p:spTgt spid="10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6"/>
                                        </p:tgtEl>
                                        <p:attrNameLst>
                                          <p:attrName>style.visibility</p:attrName>
                                        </p:attrNameLst>
                                      </p:cBhvr>
                                      <p:to>
                                        <p:strVal val="hidden"/>
                                      </p:to>
                                    </p:set>
                                  </p:childTnLst>
                                </p:cTn>
                              </p:par>
                            </p:childTnLst>
                          </p:cTn>
                        </p:par>
                        <p:par>
                          <p:cTn id="61" fill="hold" nodeType="afterGroup">
                            <p:stCondLst>
                              <p:cond delay="0"/>
                            </p:stCondLst>
                            <p:childTnLst>
                              <p:par>
                                <p:cTn id="62" presetID="42" presetClass="path" presetSubtype="0" fill="hold" grpId="2" nodeType="afterEffect">
                                  <p:stCondLst>
                                    <p:cond delay="0"/>
                                  </p:stCondLst>
                                  <p:childTnLst>
                                    <p:animMotion origin="layout" path="M 0.05039 0.26944 L 0.05039 0.35347 " pathEditMode="relative" rAng="0" ptsTypes="AA">
                                      <p:cBhvr>
                                        <p:cTn id="63" dur="1000" fill="hold"/>
                                        <p:tgtEl>
                                          <p:spTgt spid="89"/>
                                        </p:tgtEl>
                                        <p:attrNameLst>
                                          <p:attrName>ppt_x</p:attrName>
                                          <p:attrName>ppt_y</p:attrName>
                                        </p:attrNameLst>
                                      </p:cBhvr>
                                      <p:rCtr x="0" y="4190"/>
                                    </p:animMotion>
                                  </p:childTnLst>
                                </p:cTn>
                              </p:par>
                              <p:par>
                                <p:cTn id="64" presetID="42" presetClass="path" presetSubtype="0" fill="hold" grpId="2" nodeType="withEffect">
                                  <p:stCondLst>
                                    <p:cond delay="0"/>
                                  </p:stCondLst>
                                  <p:childTnLst>
                                    <p:animMotion origin="layout" path="M 0.05039 0.26945 L 0.05039 0.35348 " pathEditMode="relative" rAng="0" ptsTypes="AA">
                                      <p:cBhvr>
                                        <p:cTn id="65" dur="1000" fill="hold"/>
                                        <p:tgtEl>
                                          <p:spTgt spid="34"/>
                                        </p:tgtEl>
                                        <p:attrNameLst>
                                          <p:attrName>ppt_x</p:attrName>
                                          <p:attrName>ppt_y</p:attrName>
                                        </p:attrNameLst>
                                      </p:cBhvr>
                                      <p:rCtr x="0" y="4190"/>
                                    </p:animMotion>
                                  </p:childTnLst>
                                </p:cTn>
                              </p:par>
                            </p:childTnLst>
                          </p:cTn>
                        </p:par>
                        <p:par>
                          <p:cTn id="66" fill="hold" nodeType="afterGroup">
                            <p:stCondLst>
                              <p:cond delay="1000"/>
                            </p:stCondLst>
                            <p:childTnLst>
                              <p:par>
                                <p:cTn id="67" presetID="22" presetClass="entr" presetSubtype="1"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wipe(up)">
                                      <p:cBhvr>
                                        <p:cTn id="69" dur="500"/>
                                        <p:tgtEl>
                                          <p:spTgt spid="10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path" presetSubtype="0" fill="hold" nodeType="clickEffect">
                                  <p:stCondLst>
                                    <p:cond delay="0"/>
                                  </p:stCondLst>
                                  <p:childTnLst>
                                    <p:animMotion origin="layout" path="M -2.29167E-6 -4.81481E-6 L -0.06679 0.18889 " pathEditMode="relative" rAng="0" ptsTypes="AA">
                                      <p:cBhvr>
                                        <p:cTn id="73" dur="1000" fill="hold"/>
                                        <p:tgtEl>
                                          <p:spTgt spid="3"/>
                                        </p:tgtEl>
                                        <p:attrNameLst>
                                          <p:attrName>ppt_x</p:attrName>
                                          <p:attrName>ppt_y</p:attrName>
                                        </p:attrNameLst>
                                      </p:cBhvr>
                                      <p:rCtr x="-3346" y="9444"/>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21" presetClass="entr" presetSubtype="1" fill="hold" grpId="4"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heel(1)">
                                      <p:cBhvr>
                                        <p:cTn id="78" dur="2000"/>
                                        <p:tgtEl>
                                          <p:spTgt spid="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5" nodeType="clickEffect">
                                  <p:stCondLst>
                                    <p:cond delay="0"/>
                                  </p:stCondLst>
                                  <p:childTnLst>
                                    <p:set>
                                      <p:cBhvr>
                                        <p:cTn id="82" dur="1" fill="hold">
                                          <p:stCondLst>
                                            <p:cond delay="0"/>
                                          </p:stCondLst>
                                        </p:cTn>
                                        <p:tgtEl>
                                          <p:spTgt spid="4"/>
                                        </p:tgtEl>
                                        <p:attrNameLst>
                                          <p:attrName>style.visibility</p:attrName>
                                        </p:attrNameLst>
                                      </p:cBhvr>
                                      <p:to>
                                        <p:strVal val="hidden"/>
                                      </p:to>
                                    </p:set>
                                  </p:childTnLst>
                                </p:cTn>
                              </p:par>
                            </p:childTnLst>
                          </p:cTn>
                        </p:par>
                        <p:par>
                          <p:cTn id="83" fill="hold" nodeType="afterGroup">
                            <p:stCondLst>
                              <p:cond delay="0"/>
                            </p:stCondLst>
                            <p:childTnLst>
                              <p:par>
                                <p:cTn id="84" presetID="42" presetClass="path" presetSubtype="0" fill="hold" nodeType="afterEffect">
                                  <p:stCondLst>
                                    <p:cond delay="0"/>
                                  </p:stCondLst>
                                  <p:childTnLst>
                                    <p:animMotion origin="layout" path="M -0.06679 0.18889 L -0.01966 0.27292 " pathEditMode="relative" rAng="0" ptsTypes="AA">
                                      <p:cBhvr>
                                        <p:cTn id="85" dur="1000" fill="hold"/>
                                        <p:tgtEl>
                                          <p:spTgt spid="3"/>
                                        </p:tgtEl>
                                        <p:attrNameLst>
                                          <p:attrName>ppt_x</p:attrName>
                                          <p:attrName>ppt_y</p:attrName>
                                        </p:attrNameLst>
                                      </p:cBhvr>
                                      <p:rCtr x="2357" y="4190"/>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21" presetClass="entr" presetSubtype="1" fill="hold" grpId="2" nodeType="clickEffect">
                                  <p:stCondLst>
                                    <p:cond delay="0"/>
                                  </p:stCondLst>
                                  <p:childTnLst>
                                    <p:set>
                                      <p:cBhvr>
                                        <p:cTn id="89" dur="1" fill="hold">
                                          <p:stCondLst>
                                            <p:cond delay="0"/>
                                          </p:stCondLst>
                                        </p:cTn>
                                        <p:tgtEl>
                                          <p:spTgt spid="106"/>
                                        </p:tgtEl>
                                        <p:attrNameLst>
                                          <p:attrName>style.visibility</p:attrName>
                                        </p:attrNameLst>
                                      </p:cBhvr>
                                      <p:to>
                                        <p:strVal val="visible"/>
                                      </p:to>
                                    </p:set>
                                    <p:animEffect transition="in" filter="wheel(1)">
                                      <p:cBhvr>
                                        <p:cTn id="90" dur="2000"/>
                                        <p:tgtEl>
                                          <p:spTgt spid="10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3" nodeType="clickEffect">
                                  <p:stCondLst>
                                    <p:cond delay="0"/>
                                  </p:stCondLst>
                                  <p:childTnLst>
                                    <p:set>
                                      <p:cBhvr>
                                        <p:cTn id="94" dur="1" fill="hold">
                                          <p:stCondLst>
                                            <p:cond delay="0"/>
                                          </p:stCondLst>
                                        </p:cTn>
                                        <p:tgtEl>
                                          <p:spTgt spid="106"/>
                                        </p:tgtEl>
                                        <p:attrNameLst>
                                          <p:attrName>style.visibility</p:attrName>
                                        </p:attrNameLst>
                                      </p:cBhvr>
                                      <p:to>
                                        <p:strVal val="hidden"/>
                                      </p:to>
                                    </p:set>
                                  </p:childTnLst>
                                </p:cTn>
                              </p:par>
                            </p:childTnLst>
                          </p:cTn>
                        </p:par>
                        <p:par>
                          <p:cTn id="95" fill="hold" nodeType="afterGroup">
                            <p:stCondLst>
                              <p:cond delay="0"/>
                            </p:stCondLst>
                            <p:childTnLst>
                              <p:par>
                                <p:cTn id="96" presetID="42" presetClass="path" presetSubtype="0" fill="hold" nodeType="afterEffect">
                                  <p:stCondLst>
                                    <p:cond delay="0"/>
                                  </p:stCondLst>
                                  <p:childTnLst>
                                    <p:animMotion origin="layout" path="M -0.01966 0.27292 L 0.02761 0.35672 " pathEditMode="relative" rAng="0" ptsTypes="AA">
                                      <p:cBhvr>
                                        <p:cTn id="97" dur="1000" fill="hold"/>
                                        <p:tgtEl>
                                          <p:spTgt spid="3"/>
                                        </p:tgtEl>
                                        <p:attrNameLst>
                                          <p:attrName>ppt_x</p:attrName>
                                          <p:attrName>ppt_y</p:attrName>
                                        </p:attrNameLst>
                                      </p:cBhvr>
                                      <p:rCtr x="2357" y="4190"/>
                                    </p:animMotion>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10"/>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nodeType="clickEffect">
                                  <p:stCondLst>
                                    <p:cond delay="0"/>
                                  </p:stCondLst>
                                  <p:childTnLst>
                                    <p:set>
                                      <p:cBhvr>
                                        <p:cTn id="105" dur="1" fill="hold">
                                          <p:stCondLst>
                                            <p:cond delay="0"/>
                                          </p:stCondLst>
                                        </p:cTn>
                                        <p:tgtEl>
                                          <p:spTgt spid="10"/>
                                        </p:tgtEl>
                                        <p:attrNameLst>
                                          <p:attrName>style.visibility</p:attrName>
                                        </p:attrNameLst>
                                      </p:cBhvr>
                                      <p:to>
                                        <p:strVal val="hidden"/>
                                      </p:to>
                                    </p:set>
                                  </p:childTnLst>
                                </p:cTn>
                              </p:par>
                            </p:childTnLst>
                          </p:cTn>
                        </p:par>
                        <p:par>
                          <p:cTn id="106" fill="hold" nodeType="afterGroup">
                            <p:stCondLst>
                              <p:cond delay="0"/>
                            </p:stCondLst>
                            <p:childTnLst>
                              <p:par>
                                <p:cTn id="107" presetID="21" presetClass="entr" presetSubtype="1" fill="hold" grpId="0" nodeType="afterEffect">
                                  <p:stCondLst>
                                    <p:cond delay="0"/>
                                  </p:stCondLst>
                                  <p:childTnLst>
                                    <p:set>
                                      <p:cBhvr>
                                        <p:cTn id="108" dur="1" fill="hold">
                                          <p:stCondLst>
                                            <p:cond delay="0"/>
                                          </p:stCondLst>
                                        </p:cTn>
                                        <p:tgtEl>
                                          <p:spTgt spid="107"/>
                                        </p:tgtEl>
                                        <p:attrNameLst>
                                          <p:attrName>style.visibility</p:attrName>
                                        </p:attrNameLst>
                                      </p:cBhvr>
                                      <p:to>
                                        <p:strVal val="visible"/>
                                      </p:to>
                                    </p:set>
                                    <p:animEffect transition="in" filter="wheel(1)">
                                      <p:cBhvr>
                                        <p:cTn id="109" dur="2000"/>
                                        <p:tgtEl>
                                          <p:spTgt spid="107"/>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107"/>
                                        </p:tgtEl>
                                        <p:attrNameLst>
                                          <p:attrName>style.visibility</p:attrName>
                                        </p:attrNameLst>
                                      </p:cBhvr>
                                      <p:to>
                                        <p:strVal val="hidden"/>
                                      </p:to>
                                    </p:set>
                                  </p:childTnLst>
                                </p:cTn>
                              </p:par>
                            </p:childTnLst>
                          </p:cTn>
                        </p:par>
                        <p:par>
                          <p:cTn id="114" fill="hold" nodeType="afterGroup">
                            <p:stCondLst>
                              <p:cond delay="0"/>
                            </p:stCondLst>
                            <p:childTnLst>
                              <p:par>
                                <p:cTn id="115" presetID="42" presetClass="path" presetSubtype="0" fill="hold" nodeType="afterEffect">
                                  <p:stCondLst>
                                    <p:cond delay="0"/>
                                  </p:stCondLst>
                                  <p:childTnLst>
                                    <p:animMotion origin="layout" path="M 0.02761 0.35672 L 0.02761 0.42686 " pathEditMode="relative" rAng="0" ptsTypes="AA">
                                      <p:cBhvr>
                                        <p:cTn id="116" dur="1000" fill="hold"/>
                                        <p:tgtEl>
                                          <p:spTgt spid="3"/>
                                        </p:tgtEl>
                                        <p:attrNameLst>
                                          <p:attrName>ppt_x</p:attrName>
                                          <p:attrName>ppt_y</p:attrName>
                                        </p:attrNameLst>
                                      </p:cBhvr>
                                      <p:rCtr x="0" y="3495"/>
                                    </p:animMotion>
                                  </p:childTnLst>
                                </p:cTn>
                              </p:par>
                            </p:childTnLst>
                          </p:cTn>
                        </p:par>
                        <p:par>
                          <p:cTn id="117" fill="hold" nodeType="afterGroup">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105"/>
                                        </p:tgtEl>
                                        <p:attrNameLst>
                                          <p:attrName>style.visibility</p:attrName>
                                        </p:attrNameLst>
                                      </p:cBhvr>
                                      <p:to>
                                        <p:strVal val="visible"/>
                                      </p:to>
                                    </p:set>
                                    <p:animEffect transition="in" filter="wipe(up)">
                                      <p:cBhvr>
                                        <p:cTn id="120" dur="500"/>
                                        <p:tgtEl>
                                          <p:spTgt spid="105"/>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2" presetClass="path" presetSubtype="0" fill="hold" nodeType="clickEffect">
                                  <p:stCondLst>
                                    <p:cond delay="0"/>
                                  </p:stCondLst>
                                  <p:childTnLst>
                                    <p:animMotion origin="layout" path="M 4.375E-6 -4.81481E-6 L -0.13763 0.18889 " pathEditMode="relative" rAng="0" ptsTypes="AA">
                                      <p:cBhvr>
                                        <p:cTn id="124" dur="1000" fill="hold"/>
                                        <p:tgtEl>
                                          <p:spTgt spid="2"/>
                                        </p:tgtEl>
                                        <p:attrNameLst>
                                          <p:attrName>ppt_x</p:attrName>
                                          <p:attrName>ppt_y</p:attrName>
                                        </p:attrNameLst>
                                      </p:cBhvr>
                                      <p:rCtr x="-6888" y="9444"/>
                                    </p:animMotion>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1" presetClass="entr" presetSubtype="1" fill="hold" grpId="6" nodeType="clickEffect">
                                  <p:stCondLst>
                                    <p:cond delay="0"/>
                                  </p:stCondLst>
                                  <p:childTnLst>
                                    <p:set>
                                      <p:cBhvr>
                                        <p:cTn id="128" dur="1" fill="hold">
                                          <p:stCondLst>
                                            <p:cond delay="0"/>
                                          </p:stCondLst>
                                        </p:cTn>
                                        <p:tgtEl>
                                          <p:spTgt spid="4"/>
                                        </p:tgtEl>
                                        <p:attrNameLst>
                                          <p:attrName>style.visibility</p:attrName>
                                        </p:attrNameLst>
                                      </p:cBhvr>
                                      <p:to>
                                        <p:strVal val="visible"/>
                                      </p:to>
                                    </p:set>
                                    <p:animEffect transition="in" filter="wheel(1)">
                                      <p:cBhvr>
                                        <p:cTn id="129" dur="2000"/>
                                        <p:tgtEl>
                                          <p:spTgt spid="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xit" presetSubtype="0" fill="hold" grpId="7" nodeType="clickEffect">
                                  <p:stCondLst>
                                    <p:cond delay="0"/>
                                  </p:stCondLst>
                                  <p:childTnLst>
                                    <p:set>
                                      <p:cBhvr>
                                        <p:cTn id="133" dur="1" fill="hold">
                                          <p:stCondLst>
                                            <p:cond delay="0"/>
                                          </p:stCondLst>
                                        </p:cTn>
                                        <p:tgtEl>
                                          <p:spTgt spid="4"/>
                                        </p:tgtEl>
                                        <p:attrNameLst>
                                          <p:attrName>style.visibility</p:attrName>
                                        </p:attrNameLst>
                                      </p:cBhvr>
                                      <p:to>
                                        <p:strVal val="hidden"/>
                                      </p:to>
                                    </p:set>
                                  </p:childTnLst>
                                </p:cTn>
                              </p:par>
                            </p:childTnLst>
                          </p:cTn>
                        </p:par>
                        <p:par>
                          <p:cTn id="134" fill="hold" nodeType="afterGroup">
                            <p:stCondLst>
                              <p:cond delay="0"/>
                            </p:stCondLst>
                            <p:childTnLst>
                              <p:par>
                                <p:cTn id="135" presetID="42" presetClass="path" presetSubtype="0" fill="hold" nodeType="afterEffect">
                                  <p:stCondLst>
                                    <p:cond delay="0"/>
                                  </p:stCondLst>
                                  <p:childTnLst>
                                    <p:animMotion origin="layout" path="M -0.13763 0.18889 L -0.0905 0.27292 " pathEditMode="relative" rAng="0" ptsTypes="AA">
                                      <p:cBhvr>
                                        <p:cTn id="136" dur="1000" fill="hold"/>
                                        <p:tgtEl>
                                          <p:spTgt spid="2"/>
                                        </p:tgtEl>
                                        <p:attrNameLst>
                                          <p:attrName>ppt_x</p:attrName>
                                          <p:attrName>ppt_y</p:attrName>
                                        </p:attrNameLst>
                                      </p:cBhvr>
                                      <p:rCtr x="2357" y="4190"/>
                                    </p:animMotion>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1" presetClass="entr" presetSubtype="1" fill="hold" grpId="4" nodeType="clickEffect">
                                  <p:stCondLst>
                                    <p:cond delay="0"/>
                                  </p:stCondLst>
                                  <p:childTnLst>
                                    <p:set>
                                      <p:cBhvr>
                                        <p:cTn id="140" dur="1" fill="hold">
                                          <p:stCondLst>
                                            <p:cond delay="0"/>
                                          </p:stCondLst>
                                        </p:cTn>
                                        <p:tgtEl>
                                          <p:spTgt spid="106"/>
                                        </p:tgtEl>
                                        <p:attrNameLst>
                                          <p:attrName>style.visibility</p:attrName>
                                        </p:attrNameLst>
                                      </p:cBhvr>
                                      <p:to>
                                        <p:strVal val="visible"/>
                                      </p:to>
                                    </p:set>
                                    <p:animEffect transition="in" filter="wheel(1)">
                                      <p:cBhvr>
                                        <p:cTn id="141" dur="2000"/>
                                        <p:tgtEl>
                                          <p:spTgt spid="106"/>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xit" presetSubtype="0" fill="hold" grpId="5" nodeType="clickEffect">
                                  <p:stCondLst>
                                    <p:cond delay="0"/>
                                  </p:stCondLst>
                                  <p:childTnLst>
                                    <p:set>
                                      <p:cBhvr>
                                        <p:cTn id="145" dur="1" fill="hold">
                                          <p:stCondLst>
                                            <p:cond delay="0"/>
                                          </p:stCondLst>
                                        </p:cTn>
                                        <p:tgtEl>
                                          <p:spTgt spid="106"/>
                                        </p:tgtEl>
                                        <p:attrNameLst>
                                          <p:attrName>style.visibility</p:attrName>
                                        </p:attrNameLst>
                                      </p:cBhvr>
                                      <p:to>
                                        <p:strVal val="hidden"/>
                                      </p:to>
                                    </p:set>
                                  </p:childTnLst>
                                </p:cTn>
                              </p:par>
                            </p:childTnLst>
                          </p:cTn>
                        </p:par>
                        <p:par>
                          <p:cTn id="146" fill="hold" nodeType="afterGroup">
                            <p:stCondLst>
                              <p:cond delay="0"/>
                            </p:stCondLst>
                            <p:childTnLst>
                              <p:par>
                                <p:cTn id="147" presetID="42" presetClass="path" presetSubtype="0" fill="hold" nodeType="afterEffect">
                                  <p:stCondLst>
                                    <p:cond delay="0"/>
                                  </p:stCondLst>
                                  <p:childTnLst>
                                    <p:animMotion origin="layout" path="M -0.0905 0.27292 L -0.04323 0.35672 " pathEditMode="relative" rAng="0" ptsTypes="AA">
                                      <p:cBhvr>
                                        <p:cTn id="148" dur="1000" fill="hold"/>
                                        <p:tgtEl>
                                          <p:spTgt spid="2"/>
                                        </p:tgtEl>
                                        <p:attrNameLst>
                                          <p:attrName>ppt_x</p:attrName>
                                          <p:attrName>ppt_y</p:attrName>
                                        </p:attrNameLst>
                                      </p:cBhvr>
                                      <p:rCtr x="2357" y="4190"/>
                                    </p:animMotion>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1" presetClass="entr" presetSubtype="1" fill="hold" grpId="2" nodeType="clickEffect">
                                  <p:stCondLst>
                                    <p:cond delay="0"/>
                                  </p:stCondLst>
                                  <p:childTnLst>
                                    <p:set>
                                      <p:cBhvr>
                                        <p:cTn id="152" dur="1" fill="hold">
                                          <p:stCondLst>
                                            <p:cond delay="0"/>
                                          </p:stCondLst>
                                        </p:cTn>
                                        <p:tgtEl>
                                          <p:spTgt spid="107"/>
                                        </p:tgtEl>
                                        <p:attrNameLst>
                                          <p:attrName>style.visibility</p:attrName>
                                        </p:attrNameLst>
                                      </p:cBhvr>
                                      <p:to>
                                        <p:strVal val="visible"/>
                                      </p:to>
                                    </p:set>
                                    <p:animEffect transition="in" filter="wheel(1)">
                                      <p:cBhvr>
                                        <p:cTn id="153" dur="2000"/>
                                        <p:tgtEl>
                                          <p:spTgt spid="107"/>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107"/>
                                        </p:tgtEl>
                                        <p:attrNameLst>
                                          <p:attrName>style.visibility</p:attrName>
                                        </p:attrNameLst>
                                      </p:cBhvr>
                                      <p:to>
                                        <p:strVal val="hidden"/>
                                      </p:to>
                                    </p:set>
                                  </p:childTnLst>
                                </p:cTn>
                              </p:par>
                            </p:childTnLst>
                          </p:cTn>
                        </p:par>
                        <p:par>
                          <p:cTn id="158" fill="hold" nodeType="afterGroup">
                            <p:stCondLst>
                              <p:cond delay="0"/>
                            </p:stCondLst>
                            <p:childTnLst>
                              <p:par>
                                <p:cTn id="159" presetID="42" presetClass="path" presetSubtype="0" fill="hold" nodeType="afterEffect">
                                  <p:stCondLst>
                                    <p:cond delay="0"/>
                                  </p:stCondLst>
                                  <p:childTnLst>
                                    <p:animMotion origin="layout" path="M -0.04323 0.35672 L 0.00403 0.42686 " pathEditMode="relative" rAng="0" ptsTypes="AA">
                                      <p:cBhvr>
                                        <p:cTn id="160" dur="1000" fill="hold"/>
                                        <p:tgtEl>
                                          <p:spTgt spid="2"/>
                                        </p:tgtEl>
                                        <p:attrNameLst>
                                          <p:attrName>ppt_x</p:attrName>
                                          <p:attrName>ppt_y</p:attrName>
                                        </p:attrNameLst>
                                      </p:cBhvr>
                                      <p:rCtr x="2357" y="3495"/>
                                    </p:animMotion>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1" presetClass="entr" presetSubtype="1" fill="hold" grpId="0" nodeType="clickEffect">
                                  <p:stCondLst>
                                    <p:cond delay="0"/>
                                  </p:stCondLst>
                                  <p:childTnLst>
                                    <p:set>
                                      <p:cBhvr>
                                        <p:cTn id="164" dur="1" fill="hold">
                                          <p:stCondLst>
                                            <p:cond delay="0"/>
                                          </p:stCondLst>
                                        </p:cTn>
                                        <p:tgtEl>
                                          <p:spTgt spid="108"/>
                                        </p:tgtEl>
                                        <p:attrNameLst>
                                          <p:attrName>style.visibility</p:attrName>
                                        </p:attrNameLst>
                                      </p:cBhvr>
                                      <p:to>
                                        <p:strVal val="visible"/>
                                      </p:to>
                                    </p:set>
                                    <p:animEffect transition="in" filter="wheel(1)">
                                      <p:cBhvr>
                                        <p:cTn id="165" dur="2000"/>
                                        <p:tgtEl>
                                          <p:spTgt spid="108"/>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108"/>
                                        </p:tgtEl>
                                        <p:attrNameLst>
                                          <p:attrName>style.visibility</p:attrName>
                                        </p:attrNameLst>
                                      </p:cBhvr>
                                      <p:to>
                                        <p:strVal val="hidden"/>
                                      </p:to>
                                    </p:set>
                                  </p:childTnLst>
                                </p:cTn>
                              </p:par>
                            </p:childTnLst>
                          </p:cTn>
                        </p:par>
                        <p:par>
                          <p:cTn id="170" fill="hold" nodeType="afterGroup">
                            <p:stCondLst>
                              <p:cond delay="0"/>
                            </p:stCondLst>
                            <p:childTnLst>
                              <p:par>
                                <p:cTn id="171" presetID="42" presetClass="path" presetSubtype="0" fill="hold" nodeType="afterEffect">
                                  <p:stCondLst>
                                    <p:cond delay="0"/>
                                  </p:stCondLst>
                                  <p:childTnLst>
                                    <p:animMotion origin="layout" path="M 0.00403 0.42686 L 0.00403 0.51088 " pathEditMode="relative" rAng="0" ptsTypes="AA">
                                      <p:cBhvr>
                                        <p:cTn id="172" dur="1000" fill="hold"/>
                                        <p:tgtEl>
                                          <p:spTgt spid="2"/>
                                        </p:tgtEl>
                                        <p:attrNameLst>
                                          <p:attrName>ppt_x</p:attrName>
                                          <p:attrName>ppt_y</p:attrName>
                                        </p:attrNameLst>
                                      </p:cBhvr>
                                      <p:rCtr x="0" y="4190"/>
                                    </p:animMotion>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nodeType="clickEffect">
                                  <p:stCondLst>
                                    <p:cond delay="0"/>
                                  </p:stCondLst>
                                  <p:childTnLst>
                                    <p:set>
                                      <p:cBhvr>
                                        <p:cTn id="176" dur="1" fill="hold">
                                          <p:stCondLst>
                                            <p:cond delay="0"/>
                                          </p:stCondLst>
                                        </p:cTn>
                                        <p:tgtEl>
                                          <p:spTgt spid="11"/>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4"/>
                                        </p:tgtEl>
                                        <p:attrNameLst>
                                          <p:attrName>style.visibility</p:attrName>
                                        </p:attrNameLst>
                                      </p:cBhvr>
                                      <p:to>
                                        <p:strVal val="visible"/>
                                      </p:to>
                                    </p:set>
                                  </p:childTnLst>
                                </p:cTn>
                              </p:par>
                            </p:childTnLst>
                          </p:cTn>
                        </p:par>
                        <p:par>
                          <p:cTn id="181" fill="hold" nodeType="afterGroup">
                            <p:stCondLst>
                              <p:cond delay="0"/>
                            </p:stCondLst>
                            <p:childTnLst>
                              <p:par>
                                <p:cTn id="182" presetID="22" presetClass="entr" presetSubtype="8" fill="hold" nodeType="afterEffect">
                                  <p:stCondLst>
                                    <p:cond delay="0"/>
                                  </p:stCondLst>
                                  <p:childTnLst>
                                    <p:set>
                                      <p:cBhvr>
                                        <p:cTn id="183" dur="1" fill="hold">
                                          <p:stCondLst>
                                            <p:cond delay="0"/>
                                          </p:stCondLst>
                                        </p:cTn>
                                        <p:tgtEl>
                                          <p:spTgt spid="9"/>
                                        </p:tgtEl>
                                        <p:attrNameLst>
                                          <p:attrName>style.visibility</p:attrName>
                                        </p:attrNameLst>
                                      </p:cBhvr>
                                      <p:to>
                                        <p:strVal val="visible"/>
                                      </p:to>
                                    </p:set>
                                    <p:animEffect transition="in" filter="wipe(left)">
                                      <p:cBhvr>
                                        <p:cTn id="184" dur="500"/>
                                        <p:tgtEl>
                                          <p:spTgt spid="9"/>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32"/>
                                        </p:tgtEl>
                                        <p:attrNameLst>
                                          <p:attrName>style.visibility</p:attrName>
                                        </p:attrNameLst>
                                      </p:cBhvr>
                                      <p:to>
                                        <p:strVal val="visible"/>
                                      </p:to>
                                    </p:set>
                                  </p:childTnLst>
                                </p:cTn>
                              </p:par>
                            </p:childTnLst>
                          </p:cTn>
                        </p:par>
                        <p:par>
                          <p:cTn id="189" fill="hold" nodeType="afterGroup">
                            <p:stCondLst>
                              <p:cond delay="0"/>
                            </p:stCondLst>
                            <p:childTnLst>
                              <p:par>
                                <p:cTn id="190" presetID="22" presetClass="entr" presetSubtype="2" fill="hold" nodeType="afterEffect">
                                  <p:stCondLst>
                                    <p:cond delay="0"/>
                                  </p:stCondLst>
                                  <p:childTnLst>
                                    <p:set>
                                      <p:cBhvr>
                                        <p:cTn id="191" dur="1" fill="hold">
                                          <p:stCondLst>
                                            <p:cond delay="0"/>
                                          </p:stCondLst>
                                        </p:cTn>
                                        <p:tgtEl>
                                          <p:spTgt spid="13"/>
                                        </p:tgtEl>
                                        <p:attrNameLst>
                                          <p:attrName>style.visibility</p:attrName>
                                        </p:attrNameLst>
                                      </p:cBhvr>
                                      <p:to>
                                        <p:strVal val="visible"/>
                                      </p:to>
                                    </p:set>
                                    <p:animEffect transition="in" filter="wipe(right)">
                                      <p:cBhvr>
                                        <p:cTn id="192" dur="500"/>
                                        <p:tgtEl>
                                          <p:spTgt spid="13"/>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17"/>
                                        </p:tgtEl>
                                        <p:attrNameLst>
                                          <p:attrName>style.visibility</p:attrName>
                                        </p:attrNameLst>
                                      </p:cBhvr>
                                      <p:to>
                                        <p:strVal val="visible"/>
                                      </p:to>
                                    </p:set>
                                    <p:anim calcmode="lin" valueType="num">
                                      <p:cBhvr additive="base">
                                        <p:cTn id="197" dur="500" fill="hold"/>
                                        <p:tgtEl>
                                          <p:spTgt spid="17"/>
                                        </p:tgtEl>
                                        <p:attrNameLst>
                                          <p:attrName>ppt_x</p:attrName>
                                        </p:attrNameLst>
                                      </p:cBhvr>
                                      <p:tavLst>
                                        <p:tav tm="0">
                                          <p:val>
                                            <p:strVal val="#ppt_x"/>
                                          </p:val>
                                        </p:tav>
                                        <p:tav tm="100000">
                                          <p:val>
                                            <p:strVal val="#ppt_x"/>
                                          </p:val>
                                        </p:tav>
                                      </p:tavLst>
                                    </p:anim>
                                    <p:anim calcmode="lin" valueType="num">
                                      <p:cBhvr additive="base">
                                        <p:cTn id="1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4" grpId="0" animBg="1"/>
      <p:bldP spid="84" grpId="1" animBg="1"/>
      <p:bldP spid="89" grpId="0" animBg="1"/>
      <p:bldP spid="89" grpId="1" animBg="1"/>
      <p:bldP spid="89" grpId="2" animBg="1"/>
      <p:bldP spid="4" grpId="0" animBg="1"/>
      <p:bldP spid="4" grpId="1" animBg="1"/>
      <p:bldP spid="4" grpId="2" animBg="1"/>
      <p:bldP spid="4" grpId="3" animBg="1"/>
      <p:bldP spid="4" grpId="4" animBg="1"/>
      <p:bldP spid="4" grpId="5" animBg="1"/>
      <p:bldP spid="4" grpId="6" animBg="1"/>
      <p:bldP spid="4" grpId="7" animBg="1"/>
      <p:bldP spid="106" grpId="0" animBg="1"/>
      <p:bldP spid="106" grpId="1" animBg="1"/>
      <p:bldP spid="106" grpId="2" animBg="1"/>
      <p:bldP spid="106" grpId="3" animBg="1"/>
      <p:bldP spid="106" grpId="4" animBg="1"/>
      <p:bldP spid="106" grpId="5" animBg="1"/>
      <p:bldP spid="107" grpId="0" animBg="1"/>
      <p:bldP spid="107" grpId="1" animBg="1"/>
      <p:bldP spid="107" grpId="2" animBg="1"/>
      <p:bldP spid="107" grpId="3" animBg="1"/>
      <p:bldP spid="108" grpId="0" animBg="1"/>
      <p:bldP spid="108" grpId="1" animBg="1"/>
      <p:bldP spid="14" grpId="0"/>
      <p:bldP spid="32" grpId="0"/>
      <p:bldP spid="33" grpId="0"/>
      <p:bldP spid="33" grpId="1"/>
      <p:bldP spid="34" grpId="0"/>
      <p:bldP spid="34" grpId="1"/>
      <p:bldP spid="34" grpId="2"/>
      <p:bldP spid="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167EB349-9384-4826-B705-87B70D9A04C3}"/>
              </a:ext>
            </a:extLst>
          </p:cNvPr>
          <p:cNvSpPr txBox="1"/>
          <p:nvPr/>
        </p:nvSpPr>
        <p:spPr>
          <a:xfrm>
            <a:off x="948691" y="930757"/>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数据结构</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a:t>
            </a:r>
          </a:p>
        </p:txBody>
      </p:sp>
      <p:sp>
        <p:nvSpPr>
          <p:cNvPr id="48" name="椭圆 47">
            <a:extLst>
              <a:ext uri="{FF2B5EF4-FFF2-40B4-BE49-F238E27FC236}">
                <a16:creationId xmlns:a16="http://schemas.microsoft.com/office/drawing/2014/main" id="{653B84FE-2B3F-4B03-B99F-2FE2BBAE5BBF}"/>
              </a:ext>
            </a:extLst>
          </p:cNvPr>
          <p:cNvSpPr/>
          <p:nvPr/>
        </p:nvSpPr>
        <p:spPr>
          <a:xfrm>
            <a:off x="1560075" y="2834103"/>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2" name="椭圆 51">
            <a:extLst>
              <a:ext uri="{FF2B5EF4-FFF2-40B4-BE49-F238E27FC236}">
                <a16:creationId xmlns:a16="http://schemas.microsoft.com/office/drawing/2014/main" id="{EE156C76-383B-4CA0-A21E-8A8182B6C256}"/>
              </a:ext>
            </a:extLst>
          </p:cNvPr>
          <p:cNvSpPr/>
          <p:nvPr/>
        </p:nvSpPr>
        <p:spPr>
          <a:xfrm>
            <a:off x="2110408" y="339078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4" name="直接箭头连接符 53">
            <a:extLst>
              <a:ext uri="{FF2B5EF4-FFF2-40B4-BE49-F238E27FC236}">
                <a16:creationId xmlns:a16="http://schemas.microsoft.com/office/drawing/2014/main" id="{09D345AC-BC24-4F56-AD90-3AD5408D7A0E}"/>
              </a:ext>
            </a:extLst>
          </p:cNvPr>
          <p:cNvCxnSpPr>
            <a:stCxn id="48" idx="5"/>
            <a:endCxn id="52" idx="1"/>
          </p:cNvCxnSpPr>
          <p:nvPr/>
        </p:nvCxnSpPr>
        <p:spPr>
          <a:xfrm>
            <a:off x="1968591" y="324473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7BD9E53D-8CD1-440B-A5AF-938289508B13}"/>
              </a:ext>
            </a:extLst>
          </p:cNvPr>
          <p:cNvSpPr/>
          <p:nvPr/>
        </p:nvSpPr>
        <p:spPr>
          <a:xfrm>
            <a:off x="2673441" y="392418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2" name="直接箭头连接符 61">
            <a:extLst>
              <a:ext uri="{FF2B5EF4-FFF2-40B4-BE49-F238E27FC236}">
                <a16:creationId xmlns:a16="http://schemas.microsoft.com/office/drawing/2014/main" id="{EE76E4CB-8881-45A3-B357-65B73B366F32}"/>
              </a:ext>
            </a:extLst>
          </p:cNvPr>
          <p:cNvCxnSpPr>
            <a:endCxn id="61" idx="1"/>
          </p:cNvCxnSpPr>
          <p:nvPr/>
        </p:nvCxnSpPr>
        <p:spPr>
          <a:xfrm>
            <a:off x="2531625" y="3776020"/>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DB37366F-C9C6-4939-8492-E967094F9E35}"/>
              </a:ext>
            </a:extLst>
          </p:cNvPr>
          <p:cNvSpPr/>
          <p:nvPr/>
        </p:nvSpPr>
        <p:spPr>
          <a:xfrm>
            <a:off x="3249175" y="448298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4" name="直接箭头连接符 83">
            <a:extLst>
              <a:ext uri="{FF2B5EF4-FFF2-40B4-BE49-F238E27FC236}">
                <a16:creationId xmlns:a16="http://schemas.microsoft.com/office/drawing/2014/main" id="{C44EBE6F-5400-4523-B9FE-CF51F3907057}"/>
              </a:ext>
            </a:extLst>
          </p:cNvPr>
          <p:cNvCxnSpPr>
            <a:endCxn id="82" idx="1"/>
          </p:cNvCxnSpPr>
          <p:nvPr/>
        </p:nvCxnSpPr>
        <p:spPr>
          <a:xfrm>
            <a:off x="3107358" y="433693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88">
            <a:extLst>
              <a:ext uri="{FF2B5EF4-FFF2-40B4-BE49-F238E27FC236}">
                <a16:creationId xmlns:a16="http://schemas.microsoft.com/office/drawing/2014/main" id="{7DA97209-C787-4C52-AE2A-592F104E809B}"/>
              </a:ext>
            </a:extLst>
          </p:cNvPr>
          <p:cNvSpPr/>
          <p:nvPr/>
        </p:nvSpPr>
        <p:spPr>
          <a:xfrm>
            <a:off x="3278585" y="456765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1" name="椭圆 90">
            <a:extLst>
              <a:ext uri="{FF2B5EF4-FFF2-40B4-BE49-F238E27FC236}">
                <a16:creationId xmlns:a16="http://schemas.microsoft.com/office/drawing/2014/main" id="{ED9C4A28-FA4D-4B4C-BB4D-2852CBDB4BC8}"/>
              </a:ext>
            </a:extLst>
          </p:cNvPr>
          <p:cNvSpPr/>
          <p:nvPr/>
        </p:nvSpPr>
        <p:spPr>
          <a:xfrm>
            <a:off x="3831258" y="5050253"/>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3" name="直接箭头连接符 92">
            <a:extLst>
              <a:ext uri="{FF2B5EF4-FFF2-40B4-BE49-F238E27FC236}">
                <a16:creationId xmlns:a16="http://schemas.microsoft.com/office/drawing/2014/main" id="{A1EA1FA1-E724-4EBF-82DF-355123DD9489}"/>
              </a:ext>
            </a:extLst>
          </p:cNvPr>
          <p:cNvCxnSpPr>
            <a:endCxn id="91" idx="1"/>
          </p:cNvCxnSpPr>
          <p:nvPr/>
        </p:nvCxnSpPr>
        <p:spPr>
          <a:xfrm>
            <a:off x="3689441" y="4904203"/>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052EDFD4-C50A-4297-BFD2-5713DD1BCB25}"/>
              </a:ext>
            </a:extLst>
          </p:cNvPr>
          <p:cNvSpPr/>
          <p:nvPr/>
        </p:nvSpPr>
        <p:spPr>
          <a:xfrm>
            <a:off x="3862785" y="512010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0" name="右箭头 99">
            <a:extLst>
              <a:ext uri="{FF2B5EF4-FFF2-40B4-BE49-F238E27FC236}">
                <a16:creationId xmlns:a16="http://schemas.microsoft.com/office/drawing/2014/main" id="{3AE18274-6EA7-4C83-9BF0-D05F141AAD9C}"/>
              </a:ext>
            </a:extLst>
          </p:cNvPr>
          <p:cNvSpPr/>
          <p:nvPr/>
        </p:nvSpPr>
        <p:spPr>
          <a:xfrm>
            <a:off x="4728725" y="3682887"/>
            <a:ext cx="673100" cy="480483"/>
          </a:xfrm>
          <a:prstGeom prst="rightArrow">
            <a:avLst/>
          </a:prstGeom>
          <a:solidFill>
            <a:srgbClr val="7030A0"/>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1" name="椭圆 100">
            <a:extLst>
              <a:ext uri="{FF2B5EF4-FFF2-40B4-BE49-F238E27FC236}">
                <a16:creationId xmlns:a16="http://schemas.microsoft.com/office/drawing/2014/main" id="{0A3FC1C6-9F20-4D95-B04D-93EFCF08E543}"/>
              </a:ext>
            </a:extLst>
          </p:cNvPr>
          <p:cNvSpPr/>
          <p:nvPr/>
        </p:nvSpPr>
        <p:spPr>
          <a:xfrm>
            <a:off x="7459225" y="2696520"/>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02" name="直接箭头连接符 101">
            <a:extLst>
              <a:ext uri="{FF2B5EF4-FFF2-40B4-BE49-F238E27FC236}">
                <a16:creationId xmlns:a16="http://schemas.microsoft.com/office/drawing/2014/main" id="{2BC78760-0EA1-4095-B80E-6C0D229D8A74}"/>
              </a:ext>
            </a:extLst>
          </p:cNvPr>
          <p:cNvCxnSpPr/>
          <p:nvPr/>
        </p:nvCxnSpPr>
        <p:spPr>
          <a:xfrm flipH="1">
            <a:off x="7323759" y="3128321"/>
            <a:ext cx="215900"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2ECE7FBC-B11E-4B0C-AF6D-A1365DAC7469}"/>
              </a:ext>
            </a:extLst>
          </p:cNvPr>
          <p:cNvCxnSpPr/>
          <p:nvPr/>
        </p:nvCxnSpPr>
        <p:spPr>
          <a:xfrm flipH="1">
            <a:off x="6764959" y="3657487"/>
            <a:ext cx="215900"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椭圆 103">
            <a:extLst>
              <a:ext uri="{FF2B5EF4-FFF2-40B4-BE49-F238E27FC236}">
                <a16:creationId xmlns:a16="http://schemas.microsoft.com/office/drawing/2014/main" id="{04C95073-F78F-4644-8386-C558990EFC22}"/>
              </a:ext>
            </a:extLst>
          </p:cNvPr>
          <p:cNvSpPr/>
          <p:nvPr/>
        </p:nvSpPr>
        <p:spPr>
          <a:xfrm>
            <a:off x="6940641" y="3261670"/>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 name="椭圆 104">
            <a:extLst>
              <a:ext uri="{FF2B5EF4-FFF2-40B4-BE49-F238E27FC236}">
                <a16:creationId xmlns:a16="http://schemas.microsoft.com/office/drawing/2014/main" id="{9757A048-ED7F-42A5-AE4C-9F096D369B4A}"/>
              </a:ext>
            </a:extLst>
          </p:cNvPr>
          <p:cNvSpPr/>
          <p:nvPr/>
        </p:nvSpPr>
        <p:spPr>
          <a:xfrm>
            <a:off x="6333158" y="379083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06" name="直接箭头连接符 105">
            <a:extLst>
              <a:ext uri="{FF2B5EF4-FFF2-40B4-BE49-F238E27FC236}">
                <a16:creationId xmlns:a16="http://schemas.microsoft.com/office/drawing/2014/main" id="{A2BD4919-EEB1-4014-9190-99960E79704C}"/>
              </a:ext>
            </a:extLst>
          </p:cNvPr>
          <p:cNvCxnSpPr/>
          <p:nvPr/>
        </p:nvCxnSpPr>
        <p:spPr>
          <a:xfrm>
            <a:off x="7861391" y="312832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E2C6D46B-C790-4795-933D-DC23E3DACB4E}"/>
              </a:ext>
            </a:extLst>
          </p:cNvPr>
          <p:cNvCxnSpPr/>
          <p:nvPr/>
        </p:nvCxnSpPr>
        <p:spPr>
          <a:xfrm>
            <a:off x="8424425" y="3659604"/>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 name="椭圆 107">
            <a:extLst>
              <a:ext uri="{FF2B5EF4-FFF2-40B4-BE49-F238E27FC236}">
                <a16:creationId xmlns:a16="http://schemas.microsoft.com/office/drawing/2014/main" id="{1BDD226C-DA77-4520-AA46-66B779F9B9E0}"/>
              </a:ext>
            </a:extLst>
          </p:cNvPr>
          <p:cNvSpPr/>
          <p:nvPr/>
        </p:nvSpPr>
        <p:spPr>
          <a:xfrm>
            <a:off x="7979925" y="324473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87D8C143-E231-4004-9FD0-9749DDA6980E}"/>
              </a:ext>
            </a:extLst>
          </p:cNvPr>
          <p:cNvSpPr/>
          <p:nvPr/>
        </p:nvSpPr>
        <p:spPr>
          <a:xfrm>
            <a:off x="8007219" y="332940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0" name="椭圆 109">
            <a:extLst>
              <a:ext uri="{FF2B5EF4-FFF2-40B4-BE49-F238E27FC236}">
                <a16:creationId xmlns:a16="http://schemas.microsoft.com/office/drawing/2014/main" id="{1ABD168F-560B-4622-AE8C-95C58C1A4B5F}"/>
              </a:ext>
            </a:extLst>
          </p:cNvPr>
          <p:cNvSpPr/>
          <p:nvPr/>
        </p:nvSpPr>
        <p:spPr>
          <a:xfrm>
            <a:off x="8562008" y="3812003"/>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1" name="矩形 110">
            <a:extLst>
              <a:ext uri="{FF2B5EF4-FFF2-40B4-BE49-F238E27FC236}">
                <a16:creationId xmlns:a16="http://schemas.microsoft.com/office/drawing/2014/main" id="{2CF4A6B1-D367-4FAD-96B5-BF150EF728DB}"/>
              </a:ext>
            </a:extLst>
          </p:cNvPr>
          <p:cNvSpPr/>
          <p:nvPr/>
        </p:nvSpPr>
        <p:spPr>
          <a:xfrm>
            <a:off x="8591419" y="388185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03C7CA96-B8D0-45FE-B5D4-28F1A33265FC}"/>
              </a:ext>
            </a:extLst>
          </p:cNvPr>
          <p:cNvSpPr/>
          <p:nvPr/>
        </p:nvSpPr>
        <p:spPr>
          <a:xfrm>
            <a:off x="5971208" y="2258370"/>
            <a:ext cx="3456517" cy="3272367"/>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 name="矩形 3">
            <a:extLst>
              <a:ext uri="{FF2B5EF4-FFF2-40B4-BE49-F238E27FC236}">
                <a16:creationId xmlns:a16="http://schemas.microsoft.com/office/drawing/2014/main" id="{D2993220-F8CF-4CD3-9957-C95EACEA0BE4}"/>
              </a:ext>
            </a:extLst>
          </p:cNvPr>
          <p:cNvSpPr>
            <a:spLocks noChangeArrowheads="1"/>
          </p:cNvSpPr>
          <p:nvPr/>
        </p:nvSpPr>
        <p:spPr bwMode="auto">
          <a:xfrm>
            <a:off x="6798826" y="4673487"/>
            <a:ext cx="1699504"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a:t>
            </a:r>
          </a:p>
        </p:txBody>
      </p:sp>
      <p:sp>
        <p:nvSpPr>
          <p:cNvPr id="112" name="矩形 111">
            <a:extLst>
              <a:ext uri="{FF2B5EF4-FFF2-40B4-BE49-F238E27FC236}">
                <a16:creationId xmlns:a16="http://schemas.microsoft.com/office/drawing/2014/main" id="{4427E83D-DE1C-4B1F-9176-B9B40161D25F}"/>
              </a:ext>
            </a:extLst>
          </p:cNvPr>
          <p:cNvSpPr/>
          <p:nvPr/>
        </p:nvSpPr>
        <p:spPr>
          <a:xfrm>
            <a:off x="2098543" y="3477570"/>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0E4B0490-0E1D-46E3-9BCD-FEE008319278}"/>
              </a:ext>
            </a:extLst>
          </p:cNvPr>
          <p:cNvSpPr/>
          <p:nvPr/>
        </p:nvSpPr>
        <p:spPr>
          <a:xfrm>
            <a:off x="2688035" y="399615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4" name="矩形 113">
            <a:extLst>
              <a:ext uri="{FF2B5EF4-FFF2-40B4-BE49-F238E27FC236}">
                <a16:creationId xmlns:a16="http://schemas.microsoft.com/office/drawing/2014/main" id="{9DEF3A46-445C-410F-9807-FF828592C8C5}"/>
              </a:ext>
            </a:extLst>
          </p:cNvPr>
          <p:cNvSpPr/>
          <p:nvPr/>
        </p:nvSpPr>
        <p:spPr>
          <a:xfrm>
            <a:off x="6965819" y="335480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5" name="矩形 114">
            <a:extLst>
              <a:ext uri="{FF2B5EF4-FFF2-40B4-BE49-F238E27FC236}">
                <a16:creationId xmlns:a16="http://schemas.microsoft.com/office/drawing/2014/main" id="{ED2F091B-D47B-42BA-9145-8374C188868D}"/>
              </a:ext>
            </a:extLst>
          </p:cNvPr>
          <p:cNvSpPr/>
          <p:nvPr/>
        </p:nvSpPr>
        <p:spPr>
          <a:xfrm>
            <a:off x="7496043" y="2760021"/>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5161C10B-0B53-46DD-B3D8-C4556FA0FB68}"/>
              </a:ext>
            </a:extLst>
          </p:cNvPr>
          <p:cNvSpPr txBox="1"/>
          <p:nvPr/>
        </p:nvSpPr>
        <p:spPr>
          <a:xfrm>
            <a:off x="1025277" y="1527113"/>
            <a:ext cx="9706503" cy="369332"/>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b="1" dirty="0">
                <a:solidFill>
                  <a:srgbClr val="C00000"/>
                </a:solidFill>
                <a:ea typeface="Alibaba PuHuiTi B"/>
              </a:rPr>
              <a:t>平衡二叉树是在满足查找二叉树的大小规则下，让树尽可能矮小，以此提高查数据的性能。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500"/>
                                        <p:tgtEl>
                                          <p:spTgt spid="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heel(1)">
                                      <p:cBhvr>
                                        <p:cTn id="40" dur="2000"/>
                                        <p:tgtEl>
                                          <p:spTgt spid="3"/>
                                        </p:tgtEl>
                                      </p:cBhvr>
                                    </p:animEffect>
                                  </p:childTnLst>
                                </p:cTn>
                              </p:par>
                            </p:childTnLst>
                          </p:cTn>
                        </p:par>
                        <p:par>
                          <p:cTn id="41" fill="hold" nodeType="afterGroup">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animBg="1"/>
      <p:bldP spid="104" grpId="0" animBg="1"/>
      <p:bldP spid="105" grpId="0" animBg="1"/>
      <p:bldP spid="108" grpId="0" animBg="1"/>
      <p:bldP spid="109" grpId="0"/>
      <p:bldP spid="110" grpId="0" animBg="1"/>
      <p:bldP spid="111" grpId="0"/>
      <p:bldP spid="3" grpId="0" animBg="1"/>
      <p:bldP spid="4" grpId="0"/>
      <p:bldP spid="114" grpId="0"/>
      <p:bldP spid="1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a:extLst>
              <a:ext uri="{FF2B5EF4-FFF2-40B4-BE49-F238E27FC236}">
                <a16:creationId xmlns:a16="http://schemas.microsoft.com/office/drawing/2014/main" id="{CEB9EA34-941E-4683-9334-BAF4DED04381}"/>
              </a:ext>
            </a:extLst>
          </p:cNvPr>
          <p:cNvSpPr/>
          <p:nvPr/>
        </p:nvSpPr>
        <p:spPr>
          <a:xfrm>
            <a:off x="1003156" y="1542927"/>
            <a:ext cx="9161122" cy="422295"/>
          </a:xfrm>
          <a:prstGeom prst="rect">
            <a:avLst/>
          </a:prstGeom>
        </p:spPr>
        <p:txBody>
          <a:bodyPr wrap="square">
            <a:spAutoFit/>
          </a:bodyPr>
          <a:lstStyle/>
          <a:p>
            <a:pPr marL="228594" indent="-228594">
              <a:lnSpc>
                <a:spcPct val="150000"/>
              </a:lnSpc>
              <a:buFont typeface="Wingdings" panose="05000000000000000000" pitchFamily="2" charset="2"/>
              <a:buChar char="l"/>
              <a:defRPr/>
            </a:pPr>
            <a:r>
              <a:rPr lang="zh-CN" altLang="en-US" sz="1600" dirty="0">
                <a:latin typeface="Alibaba PuHuiTi R"/>
                <a:ea typeface="Alibaba PuHuiTi B"/>
              </a:rPr>
              <a:t>任意节点的左右两个子树的高度差不超过</a:t>
            </a:r>
            <a:r>
              <a:rPr lang="en-US" altLang="zh-CN" sz="1600" dirty="0">
                <a:latin typeface="Alibaba PuHuiTi R"/>
                <a:ea typeface="Alibaba PuHuiTi B"/>
              </a:rPr>
              <a:t>1</a:t>
            </a:r>
            <a:r>
              <a:rPr lang="zh-CN" altLang="en-US" sz="1600" dirty="0">
                <a:latin typeface="Alibaba PuHuiTi R"/>
                <a:ea typeface="Alibaba PuHuiTi B"/>
              </a:rPr>
              <a:t>，任意节点的左右两个子树都是一颗平衡二叉树</a:t>
            </a:r>
            <a:endParaRPr lang="en-US" altLang="zh-CN" sz="1600" dirty="0">
              <a:latin typeface="Alibaba PuHuiTi R"/>
              <a:ea typeface="Alibaba PuHuiTi B"/>
            </a:endParaRPr>
          </a:p>
        </p:txBody>
      </p:sp>
      <p:sp>
        <p:nvSpPr>
          <p:cNvPr id="46" name="TextBox 45">
            <a:extLst>
              <a:ext uri="{FF2B5EF4-FFF2-40B4-BE49-F238E27FC236}">
                <a16:creationId xmlns:a16="http://schemas.microsoft.com/office/drawing/2014/main" id="{9F97AD2E-067F-4E92-BD9E-CF651D5F2C5C}"/>
              </a:ext>
            </a:extLst>
          </p:cNvPr>
          <p:cNvSpPr txBox="1"/>
          <p:nvPr/>
        </p:nvSpPr>
        <p:spPr>
          <a:xfrm>
            <a:off x="979449" y="1032333"/>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平衡二叉树的要求</a:t>
            </a:r>
          </a:p>
        </p:txBody>
      </p:sp>
      <p:sp>
        <p:nvSpPr>
          <p:cNvPr id="119" name="矩形 118">
            <a:extLst>
              <a:ext uri="{FF2B5EF4-FFF2-40B4-BE49-F238E27FC236}">
                <a16:creationId xmlns:a16="http://schemas.microsoft.com/office/drawing/2014/main" id="{3F3C7A40-C19F-47BB-BAFA-3AC77350423D}"/>
              </a:ext>
            </a:extLst>
          </p:cNvPr>
          <p:cNvSpPr>
            <a:spLocks noChangeArrowheads="1"/>
          </p:cNvSpPr>
          <p:nvPr/>
        </p:nvSpPr>
        <p:spPr bwMode="auto">
          <a:xfrm>
            <a:off x="1371866" y="4964897"/>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不是的</a:t>
            </a:r>
          </a:p>
        </p:txBody>
      </p:sp>
      <p:pic>
        <p:nvPicPr>
          <p:cNvPr id="23" name="图片 22">
            <a:extLst>
              <a:ext uri="{FF2B5EF4-FFF2-40B4-BE49-F238E27FC236}">
                <a16:creationId xmlns:a16="http://schemas.microsoft.com/office/drawing/2014/main" id="{D2F521AD-B2FF-4658-8A89-9713E1E0E468}"/>
              </a:ext>
            </a:extLst>
          </p:cNvPr>
          <p:cNvPicPr>
            <a:picLocks noChangeAspect="1"/>
          </p:cNvPicPr>
          <p:nvPr/>
        </p:nvPicPr>
        <p:blipFill>
          <a:blip r:embed="rId3"/>
          <a:stretch>
            <a:fillRect/>
          </a:stretch>
        </p:blipFill>
        <p:spPr>
          <a:xfrm>
            <a:off x="344555" y="2711859"/>
            <a:ext cx="3178291" cy="2283571"/>
          </a:xfrm>
          <a:prstGeom prst="rect">
            <a:avLst/>
          </a:prstGeom>
        </p:spPr>
      </p:pic>
      <p:pic>
        <p:nvPicPr>
          <p:cNvPr id="25" name="图片 24">
            <a:extLst>
              <a:ext uri="{FF2B5EF4-FFF2-40B4-BE49-F238E27FC236}">
                <a16:creationId xmlns:a16="http://schemas.microsoft.com/office/drawing/2014/main" id="{F77EC2E3-C935-4E86-B674-69F82150FCF3}"/>
              </a:ext>
            </a:extLst>
          </p:cNvPr>
          <p:cNvPicPr>
            <a:picLocks noChangeAspect="1"/>
          </p:cNvPicPr>
          <p:nvPr/>
        </p:nvPicPr>
        <p:blipFill>
          <a:blip r:embed="rId4"/>
          <a:stretch>
            <a:fillRect/>
          </a:stretch>
        </p:blipFill>
        <p:spPr>
          <a:xfrm>
            <a:off x="3572037" y="2798664"/>
            <a:ext cx="3249855" cy="2196766"/>
          </a:xfrm>
          <a:prstGeom prst="rect">
            <a:avLst/>
          </a:prstGeom>
        </p:spPr>
      </p:pic>
      <p:sp>
        <p:nvSpPr>
          <p:cNvPr id="120" name="矩形 119">
            <a:extLst>
              <a:ext uri="{FF2B5EF4-FFF2-40B4-BE49-F238E27FC236}">
                <a16:creationId xmlns:a16="http://schemas.microsoft.com/office/drawing/2014/main" id="{33D76E60-69C3-4EE6-A880-255B65DA9BF0}"/>
              </a:ext>
            </a:extLst>
          </p:cNvPr>
          <p:cNvSpPr>
            <a:spLocks noChangeArrowheads="1"/>
          </p:cNvSpPr>
          <p:nvPr/>
        </p:nvSpPr>
        <p:spPr bwMode="auto">
          <a:xfrm>
            <a:off x="4376842" y="4964897"/>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不是的</a:t>
            </a:r>
          </a:p>
        </p:txBody>
      </p:sp>
      <p:pic>
        <p:nvPicPr>
          <p:cNvPr id="27" name="图片 26">
            <a:extLst>
              <a:ext uri="{FF2B5EF4-FFF2-40B4-BE49-F238E27FC236}">
                <a16:creationId xmlns:a16="http://schemas.microsoft.com/office/drawing/2014/main" id="{F8424904-DD1D-4D4D-B925-E324585296B9}"/>
              </a:ext>
            </a:extLst>
          </p:cNvPr>
          <p:cNvPicPr>
            <a:picLocks noChangeAspect="1"/>
          </p:cNvPicPr>
          <p:nvPr/>
        </p:nvPicPr>
        <p:blipFill>
          <a:blip r:embed="rId5"/>
          <a:stretch>
            <a:fillRect/>
          </a:stretch>
        </p:blipFill>
        <p:spPr>
          <a:xfrm>
            <a:off x="7076527" y="3390855"/>
            <a:ext cx="1882796" cy="1574042"/>
          </a:xfrm>
          <a:prstGeom prst="rect">
            <a:avLst/>
          </a:prstGeom>
        </p:spPr>
      </p:pic>
      <p:pic>
        <p:nvPicPr>
          <p:cNvPr id="29" name="图片 28">
            <a:extLst>
              <a:ext uri="{FF2B5EF4-FFF2-40B4-BE49-F238E27FC236}">
                <a16:creationId xmlns:a16="http://schemas.microsoft.com/office/drawing/2014/main" id="{47EFBD89-5BB6-410C-AE62-BF03C6F3CD11}"/>
              </a:ext>
            </a:extLst>
          </p:cNvPr>
          <p:cNvPicPr>
            <a:picLocks noChangeAspect="1"/>
          </p:cNvPicPr>
          <p:nvPr/>
        </p:nvPicPr>
        <p:blipFill>
          <a:blip r:embed="rId6"/>
          <a:stretch>
            <a:fillRect/>
          </a:stretch>
        </p:blipFill>
        <p:spPr>
          <a:xfrm>
            <a:off x="9339914" y="3266932"/>
            <a:ext cx="2220830" cy="1574042"/>
          </a:xfrm>
          <a:prstGeom prst="rect">
            <a:avLst/>
          </a:prstGeom>
        </p:spPr>
      </p:pic>
      <p:sp>
        <p:nvSpPr>
          <p:cNvPr id="121" name="矩形 120">
            <a:extLst>
              <a:ext uri="{FF2B5EF4-FFF2-40B4-BE49-F238E27FC236}">
                <a16:creationId xmlns:a16="http://schemas.microsoft.com/office/drawing/2014/main" id="{B4CA1425-0F76-4A0F-B326-201761CCF35C}"/>
              </a:ext>
            </a:extLst>
          </p:cNvPr>
          <p:cNvSpPr>
            <a:spLocks noChangeArrowheads="1"/>
          </p:cNvSpPr>
          <p:nvPr/>
        </p:nvSpPr>
        <p:spPr bwMode="auto">
          <a:xfrm>
            <a:off x="7647130" y="4945741"/>
            <a:ext cx="6399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是的</a:t>
            </a:r>
          </a:p>
        </p:txBody>
      </p:sp>
      <p:sp>
        <p:nvSpPr>
          <p:cNvPr id="122" name="矩形 121">
            <a:extLst>
              <a:ext uri="{FF2B5EF4-FFF2-40B4-BE49-F238E27FC236}">
                <a16:creationId xmlns:a16="http://schemas.microsoft.com/office/drawing/2014/main" id="{EA8F627D-DF31-41B9-9469-D45B69971C00}"/>
              </a:ext>
            </a:extLst>
          </p:cNvPr>
          <p:cNvSpPr>
            <a:spLocks noChangeArrowheads="1"/>
          </p:cNvSpPr>
          <p:nvPr/>
        </p:nvSpPr>
        <p:spPr bwMode="auto">
          <a:xfrm>
            <a:off x="10164278" y="4945741"/>
            <a:ext cx="6399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是的</a:t>
            </a:r>
          </a:p>
        </p:txBody>
      </p:sp>
      <p:sp>
        <p:nvSpPr>
          <p:cNvPr id="13" name="TextBox 45">
            <a:extLst>
              <a:ext uri="{FF2B5EF4-FFF2-40B4-BE49-F238E27FC236}">
                <a16:creationId xmlns:a16="http://schemas.microsoft.com/office/drawing/2014/main" id="{DD928CF8-2FF0-4A69-8FD7-DBCE4F238D35}"/>
              </a:ext>
            </a:extLst>
          </p:cNvPr>
          <p:cNvSpPr txBox="1"/>
          <p:nvPr/>
        </p:nvSpPr>
        <p:spPr>
          <a:xfrm>
            <a:off x="979449" y="2100262"/>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识别如下是否是平衡二叉树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9"/>
                                        </p:tgtEl>
                                        <p:attrNameLst>
                                          <p:attrName>style.visibility</p:attrName>
                                        </p:attrNameLst>
                                      </p:cBhvr>
                                      <p:to>
                                        <p:strVal val="visible"/>
                                      </p:to>
                                    </p:set>
                                    <p:anim calcmode="lin" valueType="num">
                                      <p:cBhvr additive="base">
                                        <p:cTn id="21" dur="500" fill="hold"/>
                                        <p:tgtEl>
                                          <p:spTgt spid="119"/>
                                        </p:tgtEl>
                                        <p:attrNameLst>
                                          <p:attrName>ppt_x</p:attrName>
                                        </p:attrNameLst>
                                      </p:cBhvr>
                                      <p:tavLst>
                                        <p:tav tm="0">
                                          <p:val>
                                            <p:strVal val="#ppt_x"/>
                                          </p:val>
                                        </p:tav>
                                        <p:tav tm="100000">
                                          <p:val>
                                            <p:strVal val="#ppt_x"/>
                                          </p:val>
                                        </p:tav>
                                      </p:tavLst>
                                    </p:anim>
                                    <p:anim calcmode="lin" valueType="num">
                                      <p:cBhvr additive="base">
                                        <p:cTn id="2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0"/>
                                        </p:tgtEl>
                                        <p:attrNameLst>
                                          <p:attrName>style.visibility</p:attrName>
                                        </p:attrNameLst>
                                      </p:cBhvr>
                                      <p:to>
                                        <p:strVal val="visible"/>
                                      </p:to>
                                    </p:set>
                                    <p:anim calcmode="lin" valueType="num">
                                      <p:cBhvr additive="base">
                                        <p:cTn id="32" dur="500" fill="hold"/>
                                        <p:tgtEl>
                                          <p:spTgt spid="120"/>
                                        </p:tgtEl>
                                        <p:attrNameLst>
                                          <p:attrName>ppt_x</p:attrName>
                                        </p:attrNameLst>
                                      </p:cBhvr>
                                      <p:tavLst>
                                        <p:tav tm="0">
                                          <p:val>
                                            <p:strVal val="#ppt_x"/>
                                          </p:val>
                                        </p:tav>
                                        <p:tav tm="100000">
                                          <p:val>
                                            <p:strVal val="#ppt_x"/>
                                          </p:val>
                                        </p:tav>
                                      </p:tavLst>
                                    </p:anim>
                                    <p:anim calcmode="lin" valueType="num">
                                      <p:cBhvr additive="base">
                                        <p:cTn id="33"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1"/>
                                        </p:tgtEl>
                                        <p:attrNameLst>
                                          <p:attrName>style.visibility</p:attrName>
                                        </p:attrNameLst>
                                      </p:cBhvr>
                                      <p:to>
                                        <p:strVal val="visible"/>
                                      </p:to>
                                    </p:set>
                                    <p:anim calcmode="lin" valueType="num">
                                      <p:cBhvr additive="base">
                                        <p:cTn id="43" dur="500" fill="hold"/>
                                        <p:tgtEl>
                                          <p:spTgt spid="121"/>
                                        </p:tgtEl>
                                        <p:attrNameLst>
                                          <p:attrName>ppt_x</p:attrName>
                                        </p:attrNameLst>
                                      </p:cBhvr>
                                      <p:tavLst>
                                        <p:tav tm="0">
                                          <p:val>
                                            <p:strVal val="#ppt_x"/>
                                          </p:val>
                                        </p:tav>
                                        <p:tav tm="100000">
                                          <p:val>
                                            <p:strVal val="#ppt_x"/>
                                          </p:val>
                                        </p:tav>
                                      </p:tavLst>
                                    </p:anim>
                                    <p:anim calcmode="lin" valueType="num">
                                      <p:cBhvr additive="base">
                                        <p:cTn id="44"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22"/>
                                        </p:tgtEl>
                                        <p:attrNameLst>
                                          <p:attrName>style.visibility</p:attrName>
                                        </p:attrNameLst>
                                      </p:cBhvr>
                                      <p:to>
                                        <p:strVal val="visible"/>
                                      </p:to>
                                    </p:set>
                                    <p:anim calcmode="lin" valueType="num">
                                      <p:cBhvr additive="base">
                                        <p:cTn id="54" dur="500" fill="hold"/>
                                        <p:tgtEl>
                                          <p:spTgt spid="122"/>
                                        </p:tgtEl>
                                        <p:attrNameLst>
                                          <p:attrName>ppt_x</p:attrName>
                                        </p:attrNameLst>
                                      </p:cBhvr>
                                      <p:tavLst>
                                        <p:tav tm="0">
                                          <p:val>
                                            <p:strVal val="#ppt_x"/>
                                          </p:val>
                                        </p:tav>
                                        <p:tav tm="100000">
                                          <p:val>
                                            <p:strVal val="#ppt_x"/>
                                          </p:val>
                                        </p:tav>
                                      </p:tavLst>
                                    </p:anim>
                                    <p:anim calcmode="lin" valueType="num">
                                      <p:cBhvr additive="base">
                                        <p:cTn id="55"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p:bldP spid="121" grpId="0"/>
      <p:bldP spid="12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6333AB6B-FC6E-41BA-B09D-A39A7366742C}"/>
              </a:ext>
            </a:extLst>
          </p:cNvPr>
          <p:cNvSpPr txBox="1"/>
          <p:nvPr/>
        </p:nvSpPr>
        <p:spPr>
          <a:xfrm>
            <a:off x="941321" y="3110145"/>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旋转的四种情况</a:t>
            </a:r>
          </a:p>
        </p:txBody>
      </p:sp>
      <p:sp>
        <p:nvSpPr>
          <p:cNvPr id="28" name="TextBox 18">
            <a:extLst>
              <a:ext uri="{FF2B5EF4-FFF2-40B4-BE49-F238E27FC236}">
                <a16:creationId xmlns:a16="http://schemas.microsoft.com/office/drawing/2014/main" id="{40D42916-852B-43DD-A8EC-4A3967BC3CBA}"/>
              </a:ext>
            </a:extLst>
          </p:cNvPr>
          <p:cNvSpPr txBox="1"/>
          <p:nvPr/>
        </p:nvSpPr>
        <p:spPr>
          <a:xfrm>
            <a:off x="1058254" y="3582014"/>
            <a:ext cx="9819216" cy="1346907"/>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左左</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左右</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右右</a:t>
            </a: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右左</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8" name="TextBox 45">
            <a:extLst>
              <a:ext uri="{FF2B5EF4-FFF2-40B4-BE49-F238E27FC236}">
                <a16:creationId xmlns:a16="http://schemas.microsoft.com/office/drawing/2014/main" id="{738EE9EB-82BD-44F3-AD3F-1C23ED3B2937}"/>
              </a:ext>
            </a:extLst>
          </p:cNvPr>
          <p:cNvSpPr txBox="1"/>
          <p:nvPr/>
        </p:nvSpPr>
        <p:spPr>
          <a:xfrm>
            <a:off x="941321" y="1724381"/>
            <a:ext cx="5938723" cy="468975"/>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平衡二叉树在添加元素后可能导致不平衡</a:t>
            </a:r>
          </a:p>
        </p:txBody>
      </p:sp>
      <p:pic>
        <p:nvPicPr>
          <p:cNvPr id="9" name="图片 8">
            <a:extLst>
              <a:ext uri="{FF2B5EF4-FFF2-40B4-BE49-F238E27FC236}">
                <a16:creationId xmlns:a16="http://schemas.microsoft.com/office/drawing/2014/main" id="{DA479479-A8B0-4453-BBAA-B90A3EEAC54A}"/>
              </a:ext>
            </a:extLst>
          </p:cNvPr>
          <p:cNvPicPr>
            <a:picLocks noChangeAspect="1"/>
          </p:cNvPicPr>
          <p:nvPr/>
        </p:nvPicPr>
        <p:blipFill>
          <a:blip r:embed="rId3"/>
          <a:stretch>
            <a:fillRect/>
          </a:stretch>
        </p:blipFill>
        <p:spPr>
          <a:xfrm>
            <a:off x="6096000" y="1718717"/>
            <a:ext cx="3249855" cy="2196766"/>
          </a:xfrm>
          <a:prstGeom prst="rect">
            <a:avLst/>
          </a:prstGeom>
        </p:spPr>
      </p:pic>
      <p:sp>
        <p:nvSpPr>
          <p:cNvPr id="10" name="TextBox 18">
            <a:extLst>
              <a:ext uri="{FF2B5EF4-FFF2-40B4-BE49-F238E27FC236}">
                <a16:creationId xmlns:a16="http://schemas.microsoft.com/office/drawing/2014/main" id="{AE3C11BC-D9BB-4827-AA88-DEA4006F7E1A}"/>
              </a:ext>
            </a:extLst>
          </p:cNvPr>
          <p:cNvSpPr txBox="1"/>
          <p:nvPr/>
        </p:nvSpPr>
        <p:spPr>
          <a:xfrm>
            <a:off x="1058254" y="2191862"/>
            <a:ext cx="9819216" cy="425116"/>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基本策略是进行</a:t>
            </a:r>
            <a:r>
              <a:rPr lang="zh-CN" altLang="en-US" sz="1600" b="1" dirty="0">
                <a:solidFill>
                  <a:srgbClr val="C00000"/>
                </a:solidFill>
                <a:latin typeface="阿里巴巴普惠体" panose="00020600040101010101" pitchFamily="18" charset="-122"/>
                <a:ea typeface="Alibaba PuHuiTi R"/>
                <a:cs typeface="阿里巴巴普惠体" panose="00020600040101010101" pitchFamily="18" charset="-122"/>
              </a:rPr>
              <a:t>左旋</a:t>
            </a:r>
            <a:r>
              <a:rPr lang="zh-CN" altLang="en-US" sz="1600" dirty="0">
                <a:solidFill>
                  <a:schemeClr val="tx1">
                    <a:lumMod val="85000"/>
                    <a:lumOff val="15000"/>
                  </a:schemeClr>
                </a:solidFill>
                <a:latin typeface="微软雅黑" pitchFamily="34" charset="-122"/>
                <a:ea typeface="Alibaba PuHuiTi R"/>
              </a:rPr>
              <a:t>，或者</a:t>
            </a:r>
            <a:r>
              <a:rPr lang="zh-CN" altLang="en-US" sz="1600" b="1" dirty="0">
                <a:solidFill>
                  <a:srgbClr val="C00000"/>
                </a:solidFill>
                <a:latin typeface="微软雅黑" pitchFamily="34" charset="-122"/>
                <a:ea typeface="Alibaba PuHuiTi R"/>
              </a:rPr>
              <a:t>右旋</a:t>
            </a:r>
            <a:r>
              <a:rPr lang="zh-CN" altLang="en-US" sz="1600" b="1" dirty="0">
                <a:solidFill>
                  <a:schemeClr val="tx1">
                    <a:lumMod val="85000"/>
                    <a:lumOff val="15000"/>
                  </a:schemeClr>
                </a:solidFill>
                <a:latin typeface="微软雅黑" pitchFamily="34" charset="-122"/>
                <a:ea typeface="Alibaba PuHuiTi R"/>
              </a:rPr>
              <a:t>保证</a:t>
            </a:r>
            <a:r>
              <a:rPr lang="zh-CN" altLang="en-US" sz="1600" dirty="0">
                <a:solidFill>
                  <a:schemeClr val="tx1">
                    <a:lumMod val="85000"/>
                    <a:lumOff val="15000"/>
                  </a:schemeClr>
                </a:solidFill>
                <a:latin typeface="微软雅黑" pitchFamily="34" charset="-122"/>
                <a:ea typeface="Alibaba PuHuiTi R"/>
              </a:rPr>
              <a:t>平衡。</a:t>
            </a:r>
            <a:endParaRPr lang="en-US" altLang="zh-CN" sz="1600" dirty="0">
              <a:solidFill>
                <a:schemeClr val="tx1">
                  <a:lumMod val="85000"/>
                  <a:lumOff val="15000"/>
                </a:schemeClr>
              </a:solidFill>
              <a:latin typeface="微软雅黑"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8" grpId="0"/>
      <p:bldP spid="8"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2AA0FFB-C8D7-48F5-B278-1CA01E0744DB}"/>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左左</a:t>
            </a:r>
          </a:p>
        </p:txBody>
      </p:sp>
      <p:sp>
        <p:nvSpPr>
          <p:cNvPr id="28" name="TextBox 18">
            <a:extLst>
              <a:ext uri="{FF2B5EF4-FFF2-40B4-BE49-F238E27FC236}">
                <a16:creationId xmlns:a16="http://schemas.microsoft.com/office/drawing/2014/main" id="{AA4BD8AF-E5D6-4A23-8D34-172FF4A851DB}"/>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3F6AE9FB-69A9-4952-AA95-200825BFB8EE}"/>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0763AC1D-FADD-49F0-9063-7F50838BDC91}"/>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B0B11BB4-AD7A-4139-A76D-E3F071625A88}"/>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790C4128-87A6-4D3C-9F1A-33E7616E1FBF}"/>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3E125BE-5948-4FC5-90F6-FC72DC70201D}"/>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ECDF94F6-C7DF-4AF1-B4DD-53D6AD0778BF}"/>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6C15339D-33A2-4FD8-8612-4CCE1D481A0A}"/>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72CD489A-C873-424E-8BB4-6D8BC76D8118}"/>
              </a:ext>
            </a:extLst>
          </p:cNvPr>
          <p:cNvSpPr/>
          <p:nvPr/>
        </p:nvSpPr>
        <p:spPr>
          <a:xfrm>
            <a:off x="3782484" y="5262034"/>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BDD54854-5336-4CE1-829A-C0588E526AF0}"/>
              </a:ext>
            </a:extLst>
          </p:cNvPr>
          <p:cNvCxnSpPr>
            <a:endCxn id="23" idx="7"/>
          </p:cNvCxnSpPr>
          <p:nvPr/>
        </p:nvCxnSpPr>
        <p:spPr>
          <a:xfrm flipH="1">
            <a:off x="4193118" y="51159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191E633-7505-48B5-9E43-774590E455E2}"/>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7" name="椭圆 26">
            <a:extLst>
              <a:ext uri="{FF2B5EF4-FFF2-40B4-BE49-F238E27FC236}">
                <a16:creationId xmlns:a16="http://schemas.microsoft.com/office/drawing/2014/main" id="{20CC6F49-7C11-4E12-943C-AEC21B89F4AC}"/>
              </a:ext>
            </a:extLst>
          </p:cNvPr>
          <p:cNvSpPr/>
          <p:nvPr/>
        </p:nvSpPr>
        <p:spPr>
          <a:xfrm>
            <a:off x="5382684" y="4705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66E63B48-37D4-4ED0-BD6B-0E3E4A45BDB7}"/>
              </a:ext>
            </a:extLst>
          </p:cNvPr>
          <p:cNvCxnSpPr/>
          <p:nvPr/>
        </p:nvCxnSpPr>
        <p:spPr>
          <a:xfrm>
            <a:off x="5242984" y="45487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A9FF2456-5F7A-4481-93FE-FB77FBF01EB8}"/>
              </a:ext>
            </a:extLst>
          </p:cNvPr>
          <p:cNvSpPr/>
          <p:nvPr/>
        </p:nvSpPr>
        <p:spPr>
          <a:xfrm>
            <a:off x="5510696" y="4764618"/>
            <a:ext cx="304892"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1"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par>
                                <p:cTn id="33" presetID="22" presetClass="entr" presetSubtype="1"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22" presetClass="entr" presetSubtype="1"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500"/>
                                        <p:tgtEl>
                                          <p:spTgt spid="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par>
                          <p:cTn id="50" fill="hold" nodeType="afterGroup">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up)">
                                      <p:cBhvr>
                                        <p:cTn id="5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3" grpId="0" animBg="1"/>
      <p:bldP spid="26" grpId="0"/>
      <p:bldP spid="27" grpId="0" animBg="1"/>
      <p:bldP spid="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E9D5BA84-981A-4220-B13A-01E856FA44DF}"/>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左左</a:t>
            </a:r>
          </a:p>
        </p:txBody>
      </p:sp>
      <p:sp>
        <p:nvSpPr>
          <p:cNvPr id="28" name="TextBox 18">
            <a:extLst>
              <a:ext uri="{FF2B5EF4-FFF2-40B4-BE49-F238E27FC236}">
                <a16:creationId xmlns:a16="http://schemas.microsoft.com/office/drawing/2014/main" id="{D16C2104-4A4E-49FB-BC45-59433051B53A}"/>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DA9B2239-48FC-406C-AD09-D8199CFC93D9}"/>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EA3895E7-877F-4A6A-94DD-AC0813F0EAC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E0BD22DE-BE5A-4640-9621-F90D68A27C55}"/>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F29E1F2A-2BB3-4FF2-95B1-48A13F47C97F}"/>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C273946-CAAB-4466-B523-9C0451452A4A}"/>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AA398B06-8E92-4D80-8F86-1663373D821A}"/>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CD5BBA81-6371-438A-B358-E991AB049D30}"/>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C89D9FFA-05C5-44B9-B286-EE931AACD175}"/>
              </a:ext>
            </a:extLst>
          </p:cNvPr>
          <p:cNvSpPr/>
          <p:nvPr/>
        </p:nvSpPr>
        <p:spPr>
          <a:xfrm>
            <a:off x="3782484" y="5262034"/>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7A9090F4-0C91-4B85-AB41-90602AB3C515}"/>
              </a:ext>
            </a:extLst>
          </p:cNvPr>
          <p:cNvCxnSpPr>
            <a:endCxn id="23" idx="7"/>
          </p:cNvCxnSpPr>
          <p:nvPr/>
        </p:nvCxnSpPr>
        <p:spPr>
          <a:xfrm flipH="1">
            <a:off x="4193118" y="51159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24">
            <a:extLst>
              <a:ext uri="{FF2B5EF4-FFF2-40B4-BE49-F238E27FC236}">
                <a16:creationId xmlns:a16="http://schemas.microsoft.com/office/drawing/2014/main" id="{4A4B6034-5542-49A6-BF7A-BD2B956A8100}"/>
              </a:ext>
            </a:extLst>
          </p:cNvPr>
          <p:cNvSpPr/>
          <p:nvPr/>
        </p:nvSpPr>
        <p:spPr>
          <a:xfrm flipH="1">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6" name="矩形 25">
            <a:extLst>
              <a:ext uri="{FF2B5EF4-FFF2-40B4-BE49-F238E27FC236}">
                <a16:creationId xmlns:a16="http://schemas.microsoft.com/office/drawing/2014/main" id="{9E4C6E30-2D22-491E-8189-1B813E0B8324}"/>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7" name="椭圆 26">
            <a:extLst>
              <a:ext uri="{FF2B5EF4-FFF2-40B4-BE49-F238E27FC236}">
                <a16:creationId xmlns:a16="http://schemas.microsoft.com/office/drawing/2014/main" id="{5CC3326C-49EA-4F78-903D-54851C46BC86}"/>
              </a:ext>
            </a:extLst>
          </p:cNvPr>
          <p:cNvSpPr/>
          <p:nvPr/>
        </p:nvSpPr>
        <p:spPr>
          <a:xfrm>
            <a:off x="5382684" y="4705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E156E317-AF73-490A-9C23-648B80C42AF8}"/>
              </a:ext>
            </a:extLst>
          </p:cNvPr>
          <p:cNvCxnSpPr/>
          <p:nvPr/>
        </p:nvCxnSpPr>
        <p:spPr>
          <a:xfrm>
            <a:off x="5242984" y="45487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0CA3844B-EE89-42F6-ADA7-0DA0D6F141AA}"/>
              </a:ext>
            </a:extLst>
          </p:cNvPr>
          <p:cNvSpPr/>
          <p:nvPr/>
        </p:nvSpPr>
        <p:spPr>
          <a:xfrm>
            <a:off x="5510696" y="4764618"/>
            <a:ext cx="304892"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1" name="弦形 30">
            <a:extLst>
              <a:ext uri="{FF2B5EF4-FFF2-40B4-BE49-F238E27FC236}">
                <a16:creationId xmlns:a16="http://schemas.microsoft.com/office/drawing/2014/main" id="{44619C6F-BCDB-4FC9-A063-C49DB7E8CA62}"/>
              </a:ext>
            </a:extLst>
          </p:cNvPr>
          <p:cNvSpPr/>
          <p:nvPr/>
        </p:nvSpPr>
        <p:spPr>
          <a:xfrm rot="20417477">
            <a:off x="4093634" y="3492500"/>
            <a:ext cx="2578100" cy="2355851"/>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32" name="弦形 31">
            <a:extLst>
              <a:ext uri="{FF2B5EF4-FFF2-40B4-BE49-F238E27FC236}">
                <a16:creationId xmlns:a16="http://schemas.microsoft.com/office/drawing/2014/main" id="{D7036877-F371-4AD0-912E-F3EE892893C4}"/>
              </a:ext>
            </a:extLst>
          </p:cNvPr>
          <p:cNvSpPr/>
          <p:nvPr/>
        </p:nvSpPr>
        <p:spPr>
          <a:xfrm rot="20417477">
            <a:off x="4178301" y="4491567"/>
            <a:ext cx="1225551" cy="778933"/>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31"/>
                                        </p:tgtEl>
                                        <p:attrNameLst>
                                          <p:attrName>style.visibility</p:attrName>
                                        </p:attrNameLst>
                                      </p:cBhvr>
                                      <p:to>
                                        <p:strVal val="hidden"/>
                                      </p:to>
                                    </p:set>
                                  </p:childTnLst>
                                </p:cTn>
                              </p:par>
                            </p:childTnLst>
                          </p:cTn>
                        </p:par>
                        <p:par>
                          <p:cTn id="12" fill="hold" nodeType="afterGroup">
                            <p:stCondLst>
                              <p:cond delay="0"/>
                            </p:stCondLst>
                            <p:childTnLst>
                              <p:par>
                                <p:cTn id="13" presetID="21" presetClass="entr" presetSubtype="1"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heel(1)">
                                      <p:cBhvr>
                                        <p:cTn id="15" dur="2000"/>
                                        <p:tgtEl>
                                          <p:spTgt spid="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32"/>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right)">
                                      <p:cBhvr>
                                        <p:cTn id="24" dur="500"/>
                                        <p:tgtEl>
                                          <p:spTgt spid="24"/>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951787" y="1969862"/>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014126" y="1969862"/>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3191064" y="2156776"/>
            <a:ext cx="2131778"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集合遍历、存储对象</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939400" y="2170275"/>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集合概述体系、常用</a:t>
            </a: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任意多边形 10">
            <a:extLst>
              <a:ext uri="{FF2B5EF4-FFF2-40B4-BE49-F238E27FC236}">
                <a16:creationId xmlns:a16="http://schemas.microsoft.com/office/drawing/2014/main" id="{72C02576-30F1-45CC-A13C-C936C9D883FA}"/>
              </a:ext>
            </a:extLst>
          </p:cNvPr>
          <p:cNvSpPr/>
          <p:nvPr/>
        </p:nvSpPr>
        <p:spPr bwMode="auto">
          <a:xfrm>
            <a:off x="7212163"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129781" y="1968911"/>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4825734" y="2170275"/>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常用数据结构</a:t>
            </a:r>
          </a:p>
        </p:txBody>
      </p:sp>
      <p:sp>
        <p:nvSpPr>
          <p:cNvPr id="22" name="任意多边形 10">
            <a:extLst>
              <a:ext uri="{FF2B5EF4-FFF2-40B4-BE49-F238E27FC236}">
                <a16:creationId xmlns:a16="http://schemas.microsoft.com/office/drawing/2014/main" id="{E3C5AA37-D52C-42BA-A163-AD49866F2E62}"/>
              </a:ext>
            </a:extLst>
          </p:cNvPr>
          <p:cNvSpPr/>
          <p:nvPr/>
        </p:nvSpPr>
        <p:spPr bwMode="auto">
          <a:xfrm>
            <a:off x="9294545"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3" name="文本框 46">
            <a:extLst>
              <a:ext uri="{FF2B5EF4-FFF2-40B4-BE49-F238E27FC236}">
                <a16:creationId xmlns:a16="http://schemas.microsoft.com/office/drawing/2014/main" id="{747AE2B1-79D0-495B-92E7-E41BFF8EE64C}"/>
              </a:ext>
            </a:extLst>
          </p:cNvPr>
          <p:cNvSpPr txBox="1">
            <a:spLocks noChangeArrowheads="1"/>
          </p:cNvSpPr>
          <p:nvPr/>
        </p:nvSpPr>
        <p:spPr bwMode="auto">
          <a:xfrm>
            <a:off x="9559625" y="2150940"/>
            <a:ext cx="2130013" cy="3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algn="ctr">
              <a:lnSpc>
                <a:spcPct val="120000"/>
              </a:lnSpc>
              <a:defRPr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dirty="0"/>
              <a:t>泛型深入</a:t>
            </a:r>
          </a:p>
        </p:txBody>
      </p:sp>
      <p:sp>
        <p:nvSpPr>
          <p:cNvPr id="28" name="文本框 35">
            <a:extLst>
              <a:ext uri="{FF2B5EF4-FFF2-40B4-BE49-F238E27FC236}">
                <a16:creationId xmlns:a16="http://schemas.microsoft.com/office/drawing/2014/main" id="{4DF01AFE-80CB-4F53-9DEA-4CED53AB5B6A}"/>
              </a:ext>
            </a:extLst>
          </p:cNvPr>
          <p:cNvSpPr txBox="1">
            <a:spLocks noChangeArrowheads="1"/>
          </p:cNvSpPr>
          <p:nvPr/>
        </p:nvSpPr>
        <p:spPr bwMode="auto">
          <a:xfrm>
            <a:off x="7596450" y="2191016"/>
            <a:ext cx="1940552"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89657" y="4492949"/>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13">
            <a:extLst>
              <a:ext uri="{FF2B5EF4-FFF2-40B4-BE49-F238E27FC236}">
                <a16:creationId xmlns:a16="http://schemas.microsoft.com/office/drawing/2014/main" id="{A801FA6B-EFCB-468E-8DED-05E6B936B6FC}"/>
              </a:ext>
            </a:extLst>
          </p:cNvPr>
          <p:cNvSpPr txBox="1"/>
          <p:nvPr/>
        </p:nvSpPr>
        <p:spPr>
          <a:xfrm>
            <a:off x="7281602" y="2891418"/>
            <a:ext cx="1885739" cy="1258093"/>
          </a:xfrm>
          <a:prstGeom prst="rect">
            <a:avLst/>
          </a:prstGeom>
          <a:noFill/>
        </p:spPr>
        <p:txBody>
          <a:bodyPr wrap="square" lIns="91435" tIns="45716" rIns="91435" bIns="45716" rtlCol="0">
            <a:spAutoFit/>
          </a:bodyPr>
          <a:lstStyle/>
          <a:p>
            <a:pPr algn="ctr">
              <a:lnSpc>
                <a:spcPct val="120000"/>
              </a:lnSpc>
              <a:spcBef>
                <a:spcPct val="0"/>
              </a:spcBef>
              <a:buNone/>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List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系列集合在开发中用的很多，需要掌握每一种的特点和使用场景</a:t>
            </a:r>
          </a:p>
        </p:txBody>
      </p:sp>
      <p:sp>
        <p:nvSpPr>
          <p:cNvPr id="35" name="文本框 13">
            <a:extLst>
              <a:ext uri="{FF2B5EF4-FFF2-40B4-BE49-F238E27FC236}">
                <a16:creationId xmlns:a16="http://schemas.microsoft.com/office/drawing/2014/main" id="{C45DFA98-930D-4B63-8196-25C83800C08A}"/>
              </a:ext>
            </a:extLst>
          </p:cNvPr>
          <p:cNvSpPr txBox="1"/>
          <p:nvPr/>
        </p:nvSpPr>
        <p:spPr>
          <a:xfrm>
            <a:off x="9412290" y="2916997"/>
            <a:ext cx="2272950" cy="1258093"/>
          </a:xfrm>
          <a:prstGeom prst="rect">
            <a:avLst/>
          </a:prstGeom>
          <a:noFill/>
        </p:spPr>
        <p:txBody>
          <a:bodyPr wrap="square" lIns="91435" tIns="45716" rIns="91435" bIns="45716" rtlCol="0">
            <a:spAutoFit/>
          </a:bodyPr>
          <a:lstStyle>
            <a:defPPr>
              <a:defRPr lang="zh-CN"/>
            </a:defPPr>
            <a:lvl1pPr>
              <a:lnSpc>
                <a:spcPct val="120000"/>
              </a:lnSpc>
              <a:spcBef>
                <a:spcPct val="0"/>
              </a:spcBef>
              <a:buNone/>
              <a:defRPr sz="16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sym typeface="微软雅黑" panose="020B0503020204020204" pitchFamily="34" charset="-122"/>
              </a:rPr>
              <a:t>泛型可以约定集合存储元素的类型，泛型也是很多框架技术必用的知识</a:t>
            </a:r>
            <a:endParaRPr lang="zh-CN" altLang="en-US" b="1" dirty="0">
              <a:solidFill>
                <a:srgbClr val="AD2A26"/>
              </a:solidFill>
              <a:sym typeface="微软雅黑" panose="020B0503020204020204" pitchFamily="34" charset="-122"/>
            </a:endParaRPr>
          </a:p>
        </p:txBody>
      </p:sp>
      <p:sp>
        <p:nvSpPr>
          <p:cNvPr id="39" name="文本框 13">
            <a:extLst>
              <a:ext uri="{FF2B5EF4-FFF2-40B4-BE49-F238E27FC236}">
                <a16:creationId xmlns:a16="http://schemas.microsoft.com/office/drawing/2014/main" id="{0ECB7DFD-6B91-4B3F-8C56-00DE13EB96BE}"/>
              </a:ext>
            </a:extLst>
          </p:cNvPr>
          <p:cNvSpPr txBox="1"/>
          <p:nvPr/>
        </p:nvSpPr>
        <p:spPr>
          <a:xfrm>
            <a:off x="951787" y="2938211"/>
            <a:ext cx="1942368" cy="1258093"/>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集合体系提供了不同类型和不同特点的集合供开发人员选择</a:t>
            </a:r>
          </a:p>
        </p:txBody>
      </p:sp>
      <p:sp>
        <p:nvSpPr>
          <p:cNvPr id="40" name="文本框 13">
            <a:extLst>
              <a:ext uri="{FF2B5EF4-FFF2-40B4-BE49-F238E27FC236}">
                <a16:creationId xmlns:a16="http://schemas.microsoft.com/office/drawing/2014/main" id="{26B4E691-AB8A-4369-94BF-0387257E2083}"/>
              </a:ext>
            </a:extLst>
          </p:cNvPr>
          <p:cNvSpPr txBox="1"/>
          <p:nvPr/>
        </p:nvSpPr>
        <p:spPr>
          <a:xfrm>
            <a:off x="2922680" y="2938211"/>
            <a:ext cx="2102163" cy="962628"/>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集合如果存储一批对象的，底层原理是什么样的</a:t>
            </a: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3730213"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关于集合同学们需要学会什么</a:t>
            </a:r>
          </a:p>
        </p:txBody>
      </p:sp>
      <p:sp>
        <p:nvSpPr>
          <p:cNvPr id="24" name="文本框 13">
            <a:extLst>
              <a:ext uri="{FF2B5EF4-FFF2-40B4-BE49-F238E27FC236}">
                <a16:creationId xmlns:a16="http://schemas.microsoft.com/office/drawing/2014/main" id="{845F1108-32BD-4A3D-B87B-D6A4E1D1215A}"/>
              </a:ext>
            </a:extLst>
          </p:cNvPr>
          <p:cNvSpPr txBox="1"/>
          <p:nvPr/>
        </p:nvSpPr>
        <p:spPr>
          <a:xfrm>
            <a:off x="5110000" y="2976326"/>
            <a:ext cx="2102163" cy="962628"/>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每种集合底层采用了不同数据结构，各自的特点是什么</a:t>
            </a: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down)">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P spid="20" grpId="0" animBg="1"/>
      <p:bldP spid="21" grpId="0"/>
      <p:bldP spid="22" grpId="0" animBg="1"/>
      <p:bldP spid="23" grpId="0"/>
      <p:bldP spid="28" grpId="0"/>
      <p:bldP spid="34" grpId="0"/>
      <p:bldP spid="35" grpId="0"/>
      <p:bldP spid="39" grpId="0"/>
      <p:bldP spid="40" grpId="0"/>
      <p:bldP spid="2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D04F0AE8-DE91-4BA5-9B75-5AD1BDE8CAD4}"/>
              </a:ext>
            </a:extLst>
          </p:cNvPr>
          <p:cNvSpPr/>
          <p:nvPr/>
        </p:nvSpPr>
        <p:spPr>
          <a:xfrm>
            <a:off x="5425017" y="35136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6" name="椭圆 25">
            <a:extLst>
              <a:ext uri="{FF2B5EF4-FFF2-40B4-BE49-F238E27FC236}">
                <a16:creationId xmlns:a16="http://schemas.microsoft.com/office/drawing/2014/main" id="{79701A1E-4DC6-4623-8A51-93AAA75CB01E}"/>
              </a:ext>
            </a:extLst>
          </p:cNvPr>
          <p:cNvSpPr/>
          <p:nvPr/>
        </p:nvSpPr>
        <p:spPr>
          <a:xfrm>
            <a:off x="4872567" y="4070351"/>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8" name="椭圆 27">
            <a:extLst>
              <a:ext uri="{FF2B5EF4-FFF2-40B4-BE49-F238E27FC236}">
                <a16:creationId xmlns:a16="http://schemas.microsoft.com/office/drawing/2014/main" id="{31A49CDB-90E0-444A-92E3-6C150F9AA661}"/>
              </a:ext>
            </a:extLst>
          </p:cNvPr>
          <p:cNvSpPr/>
          <p:nvPr/>
        </p:nvSpPr>
        <p:spPr>
          <a:xfrm>
            <a:off x="5971117" y="4070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8" name="直接箭头连接符 7">
            <a:extLst>
              <a:ext uri="{FF2B5EF4-FFF2-40B4-BE49-F238E27FC236}">
                <a16:creationId xmlns:a16="http://schemas.microsoft.com/office/drawing/2014/main" id="{D7B695F0-7F38-4901-9E68-E629336AF9C1}"/>
              </a:ext>
            </a:extLst>
          </p:cNvPr>
          <p:cNvCxnSpPr>
            <a:stCxn id="2" idx="3"/>
            <a:endCxn id="26" idx="7"/>
          </p:cNvCxnSpPr>
          <p:nvPr/>
        </p:nvCxnSpPr>
        <p:spPr>
          <a:xfrm flipH="1">
            <a:off x="5281085" y="3924301"/>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68612E7-0311-4F26-984A-1382893456C3}"/>
              </a:ext>
            </a:extLst>
          </p:cNvPr>
          <p:cNvCxnSpPr>
            <a:stCxn id="2" idx="5"/>
            <a:endCxn id="28" idx="1"/>
          </p:cNvCxnSpPr>
          <p:nvPr/>
        </p:nvCxnSpPr>
        <p:spPr>
          <a:xfrm>
            <a:off x="5833534" y="3924301"/>
            <a:ext cx="20743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64B23C6-8FC4-4671-B244-AD221B0235E3}"/>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左左</a:t>
            </a:r>
          </a:p>
        </p:txBody>
      </p:sp>
      <p:sp>
        <p:nvSpPr>
          <p:cNvPr id="14" name="椭圆 13">
            <a:extLst>
              <a:ext uri="{FF2B5EF4-FFF2-40B4-BE49-F238E27FC236}">
                <a16:creationId xmlns:a16="http://schemas.microsoft.com/office/drawing/2014/main" id="{A0AC809B-D4B6-4589-B54C-14944B4E667E}"/>
              </a:ext>
            </a:extLst>
          </p:cNvPr>
          <p:cNvSpPr/>
          <p:nvPr/>
        </p:nvSpPr>
        <p:spPr>
          <a:xfrm>
            <a:off x="4324351" y="4684184"/>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5" name="直接箭头连接符 14">
            <a:extLst>
              <a:ext uri="{FF2B5EF4-FFF2-40B4-BE49-F238E27FC236}">
                <a16:creationId xmlns:a16="http://schemas.microsoft.com/office/drawing/2014/main" id="{3D47B04D-2F03-4E52-B7B8-58E3E001F91B}"/>
              </a:ext>
            </a:extLst>
          </p:cNvPr>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07234349-60ED-4DCF-8DC8-093C775737EE}"/>
              </a:ext>
            </a:extLst>
          </p:cNvPr>
          <p:cNvSpPr/>
          <p:nvPr/>
        </p:nvSpPr>
        <p:spPr>
          <a:xfrm>
            <a:off x="3782484" y="5259917"/>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7" name="直接箭头连接符 16">
            <a:extLst>
              <a:ext uri="{FF2B5EF4-FFF2-40B4-BE49-F238E27FC236}">
                <a16:creationId xmlns:a16="http://schemas.microsoft.com/office/drawing/2014/main" id="{73C2F8A0-8028-4E66-87F5-288B4226B951}"/>
              </a:ext>
            </a:extLst>
          </p:cNvPr>
          <p:cNvCxnSpPr/>
          <p:nvPr/>
        </p:nvCxnSpPr>
        <p:spPr>
          <a:xfrm flipH="1">
            <a:off x="4195233" y="51159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任意多边形 12">
            <a:extLst>
              <a:ext uri="{FF2B5EF4-FFF2-40B4-BE49-F238E27FC236}">
                <a16:creationId xmlns:a16="http://schemas.microsoft.com/office/drawing/2014/main" id="{89A5A9EF-D949-472D-BBCB-479BBC53E50F}"/>
              </a:ext>
            </a:extLst>
          </p:cNvPr>
          <p:cNvSpPr/>
          <p:nvPr/>
        </p:nvSpPr>
        <p:spPr>
          <a:xfrm flipH="1">
            <a:off x="2711451" y="2956985"/>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18" name="直接箭头连接符 17">
            <a:extLst>
              <a:ext uri="{FF2B5EF4-FFF2-40B4-BE49-F238E27FC236}">
                <a16:creationId xmlns:a16="http://schemas.microsoft.com/office/drawing/2014/main" id="{35B28450-28DC-4915-9A6C-1CDEBBC3B6E5}"/>
              </a:ext>
            </a:extLst>
          </p:cNvPr>
          <p:cNvCxnSpPr/>
          <p:nvPr/>
        </p:nvCxnSpPr>
        <p:spPr>
          <a:xfrm>
            <a:off x="6371167" y="450426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E638C41-E84B-45B4-A060-44A6D7A5AD9A}"/>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1" name="矩形 20">
            <a:extLst>
              <a:ext uri="{FF2B5EF4-FFF2-40B4-BE49-F238E27FC236}">
                <a16:creationId xmlns:a16="http://schemas.microsoft.com/office/drawing/2014/main" id="{733BE9B3-21CC-48A4-A7A9-38AB8621DE92}"/>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0" name="椭圆 19">
            <a:extLst>
              <a:ext uri="{FF2B5EF4-FFF2-40B4-BE49-F238E27FC236}">
                <a16:creationId xmlns:a16="http://schemas.microsoft.com/office/drawing/2014/main" id="{C630EB66-CBDB-4770-AC9A-24BCDD074BAD}"/>
              </a:ext>
            </a:extLst>
          </p:cNvPr>
          <p:cNvSpPr/>
          <p:nvPr/>
        </p:nvSpPr>
        <p:spPr>
          <a:xfrm>
            <a:off x="5382684" y="4705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E8129AC6-0547-4104-9764-30967E913241}"/>
              </a:ext>
            </a:extLst>
          </p:cNvPr>
          <p:cNvCxnSpPr/>
          <p:nvPr/>
        </p:nvCxnSpPr>
        <p:spPr>
          <a:xfrm>
            <a:off x="5242984" y="45487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DE38D58-4065-4B92-9614-7849EAD454EA}"/>
              </a:ext>
            </a:extLst>
          </p:cNvPr>
          <p:cNvSpPr/>
          <p:nvPr/>
        </p:nvSpPr>
        <p:spPr>
          <a:xfrm>
            <a:off x="5510696" y="4764618"/>
            <a:ext cx="304892"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57DF309B-6ADF-4D18-84CD-40ADBC104503}"/>
              </a:ext>
            </a:extLst>
          </p:cNvPr>
          <p:cNvCxnSpPr>
            <a:stCxn id="28" idx="3"/>
            <a:endCxn id="20" idx="7"/>
          </p:cNvCxnSpPr>
          <p:nvPr/>
        </p:nvCxnSpPr>
        <p:spPr>
          <a:xfrm flipH="1">
            <a:off x="5793318" y="4480984"/>
            <a:ext cx="247649" cy="2942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fill="hold" grpId="0" nodeType="afterEffect">
                                  <p:stCondLst>
                                    <p:cond delay="0"/>
                                  </p:stCondLst>
                                  <p:childTnLst>
                                    <p:animMotion origin="layout" path="M 5E-6 4.93827E-6 L 0.04341 0.0858 " pathEditMode="relative" rAng="0" ptsTypes="AA">
                                      <p:cBhvr>
                                        <p:cTn id="6" dur="1000" fill="hold"/>
                                        <p:tgtEl>
                                          <p:spTgt spid="28"/>
                                        </p:tgtEl>
                                        <p:attrNameLst>
                                          <p:attrName>ppt_x</p:attrName>
                                          <p:attrName>ppt_y</p:attrName>
                                        </p:attrNameLst>
                                      </p:cBhvr>
                                      <p:rCtr x="2170" y="4290"/>
                                    </p:animMotion>
                                  </p:childTnLst>
                                </p:cTn>
                              </p:par>
                              <p:par>
                                <p:cTn id="7" presetID="42" presetClass="path" presetSubtype="0" fill="hold" grpId="0" nodeType="withEffect">
                                  <p:stCondLst>
                                    <p:cond delay="0"/>
                                  </p:stCondLst>
                                  <p:childTnLst>
                                    <p:animMotion origin="layout" path="M -2.08333E-6 3.33333E-6 L 0.04336 0.08588 " pathEditMode="relative" rAng="0" ptsTypes="AA">
                                      <p:cBhvr>
                                        <p:cTn id="8" dur="1000" fill="hold"/>
                                        <p:tgtEl>
                                          <p:spTgt spid="21"/>
                                        </p:tgtEl>
                                        <p:attrNameLst>
                                          <p:attrName>ppt_x</p:attrName>
                                          <p:attrName>ppt_y</p:attrName>
                                        </p:attrNameLst>
                                      </p:cBhvr>
                                      <p:rCtr x="2161" y="4282"/>
                                    </p:animMotion>
                                  </p:childTnLst>
                                </p:cTn>
                              </p:par>
                              <p:par>
                                <p:cTn id="9" presetID="42" presetClass="path" presetSubtype="0" fill="hold" grpId="0" nodeType="withEffect">
                                  <p:stCondLst>
                                    <p:cond delay="0"/>
                                  </p:stCondLst>
                                  <p:childTnLst>
                                    <p:animMotion origin="layout" path="M -3.33333E-6 -2.22222E-6 L 0.04514 0.08118 " pathEditMode="relative" rAng="0" ptsTypes="AA">
                                      <p:cBhvr>
                                        <p:cTn id="10" dur="1000" fill="hold"/>
                                        <p:tgtEl>
                                          <p:spTgt spid="2"/>
                                        </p:tgtEl>
                                        <p:attrNameLst>
                                          <p:attrName>ppt_x</p:attrName>
                                          <p:attrName>ppt_y</p:attrName>
                                        </p:attrNameLst>
                                      </p:cBhvr>
                                      <p:rCtr x="2257" y="4043"/>
                                    </p:animMotion>
                                  </p:childTnLst>
                                </p:cTn>
                              </p:par>
                              <p:par>
                                <p:cTn id="11" presetID="22" presetClass="entr" presetSubtype="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par>
                                <p:cTn id="14" presetID="42" presetClass="path" presetSubtype="0" fill="hold" grpId="0" nodeType="withEffect">
                                  <p:stCondLst>
                                    <p:cond delay="0"/>
                                  </p:stCondLst>
                                  <p:childTnLst>
                                    <p:animMotion origin="layout" path="M -8.33333E-7 4.93827E-6 L 0.04531 -0.08118 " pathEditMode="relative" rAng="0" ptsTypes="AA">
                                      <p:cBhvr>
                                        <p:cTn id="15" dur="1000" fill="hold"/>
                                        <p:tgtEl>
                                          <p:spTgt spid="26"/>
                                        </p:tgtEl>
                                        <p:attrNameLst>
                                          <p:attrName>ppt_x</p:attrName>
                                          <p:attrName>ppt_y</p:attrName>
                                        </p:attrNameLst>
                                      </p:cBhvr>
                                      <p:rCtr x="2257" y="-4074"/>
                                    </p:animMotion>
                                  </p:childTnLst>
                                </p:cTn>
                              </p:par>
                              <p:par>
                                <p:cTn id="16" presetID="42" presetClass="path" presetSubtype="0" fill="hold" grpId="0" nodeType="withEffect">
                                  <p:stCondLst>
                                    <p:cond delay="0"/>
                                  </p:stCondLst>
                                  <p:childTnLst>
                                    <p:animMotion origin="layout" path="M 4.44444E-6 -1.23457E-6 L 0.04461 -0.09012 " pathEditMode="relative" rAng="0" ptsTypes="AA">
                                      <p:cBhvr>
                                        <p:cTn id="17" dur="1000" fill="hold"/>
                                        <p:tgtEl>
                                          <p:spTgt spid="14"/>
                                        </p:tgtEl>
                                        <p:attrNameLst>
                                          <p:attrName>ppt_x</p:attrName>
                                          <p:attrName>ppt_y</p:attrName>
                                        </p:attrNameLst>
                                      </p:cBhvr>
                                      <p:rCtr x="2222" y="-4506"/>
                                    </p:animMotion>
                                  </p:childTnLst>
                                </p:cTn>
                              </p:par>
                              <p:par>
                                <p:cTn id="18" presetID="1" presetClass="exit" presetSubtype="0" fill="hold" nodeType="with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42" presetClass="path" presetSubtype="0" fill="hold" grpId="0" nodeType="withEffect">
                                  <p:stCondLst>
                                    <p:cond delay="0"/>
                                  </p:stCondLst>
                                  <p:childTnLst>
                                    <p:animMotion origin="layout" path="M -1.11111E-6 -1.85185E-6 L 0.04462 -0.08395 " pathEditMode="relative" rAng="0" ptsTypes="AA">
                                      <p:cBhvr>
                                        <p:cTn id="21" dur="1000" fill="hold"/>
                                        <p:tgtEl>
                                          <p:spTgt spid="16"/>
                                        </p:tgtEl>
                                        <p:attrNameLst>
                                          <p:attrName>ppt_x</p:attrName>
                                          <p:attrName>ppt_y</p:attrName>
                                        </p:attrNameLst>
                                      </p:cBhvr>
                                      <p:rCtr x="2222" y="-4198"/>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22"/>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right)">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8" grpId="0" animBg="1"/>
      <p:bldP spid="14" grpId="0" animBg="1"/>
      <p:bldP spid="16" grpId="0" animBg="1"/>
      <p:bldP spid="2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C964A8A-FD7B-4B13-8734-88797D097F99}"/>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2117076C-6F5C-4DE6-B3E6-8ADE34908A23}"/>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E39FE846-30B2-4670-8C7B-8E677B2F42B5}"/>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B142B3E7-44B2-4819-AFBC-14DE197589C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CB1BE2AE-9E2C-43A1-8FFE-523967A6B1D5}"/>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5EAF7A52-1559-4010-8F24-B31683462828}"/>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997B908-AA67-47D2-B8C5-99DA67FE9A24}"/>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299F391-EAE2-4F3A-9F1E-EC6675A79376}"/>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FAF44514-F3CB-4EA4-BFF3-4FE045D52137}"/>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218CFF7E-C787-4304-845C-3DB5FD2EC611}"/>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46799223-A93B-482B-BFEF-9852FABAB2A9}"/>
              </a:ext>
            </a:extLst>
          </p:cNvPr>
          <p:cNvCxnSpPr>
            <a:stCxn id="15" idx="5"/>
            <a:endCxn id="23"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C84CFE2F-B27F-4424-BB57-D5ECADDD5FC4}"/>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6" name="直接箭头连接符 25">
            <a:extLst>
              <a:ext uri="{FF2B5EF4-FFF2-40B4-BE49-F238E27FC236}">
                <a16:creationId xmlns:a16="http://schemas.microsoft.com/office/drawing/2014/main" id="{F3377AC3-22B5-46A9-ACA2-A95F96A5041E}"/>
              </a:ext>
            </a:extLst>
          </p:cNvPr>
          <p:cNvCxnSpPr>
            <a:endCxn id="15"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任意多边形 26">
            <a:extLst>
              <a:ext uri="{FF2B5EF4-FFF2-40B4-BE49-F238E27FC236}">
                <a16:creationId xmlns:a16="http://schemas.microsoft.com/office/drawing/2014/main" id="{A5C534D5-D35B-40B5-852E-8E0C735F318A}"/>
              </a:ext>
            </a:extLst>
          </p:cNvPr>
          <p:cNvSpPr/>
          <p:nvPr/>
        </p:nvSpPr>
        <p:spPr>
          <a:xfrm flipH="1">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0" name="矩形 29">
            <a:extLst>
              <a:ext uri="{FF2B5EF4-FFF2-40B4-BE49-F238E27FC236}">
                <a16:creationId xmlns:a16="http://schemas.microsoft.com/office/drawing/2014/main" id="{C47D01DA-4447-4189-A715-B6140BFFCF10}"/>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5" name="弦形 24">
            <a:extLst>
              <a:ext uri="{FF2B5EF4-FFF2-40B4-BE49-F238E27FC236}">
                <a16:creationId xmlns:a16="http://schemas.microsoft.com/office/drawing/2014/main" id="{42859748-9F94-4F84-A025-F83C54E9E24D}"/>
              </a:ext>
            </a:extLst>
          </p:cNvPr>
          <p:cNvSpPr/>
          <p:nvPr/>
        </p:nvSpPr>
        <p:spPr>
          <a:xfrm rot="20417477">
            <a:off x="4049185" y="3500968"/>
            <a:ext cx="2578100" cy="2087033"/>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9" name="弦形 28">
            <a:extLst>
              <a:ext uri="{FF2B5EF4-FFF2-40B4-BE49-F238E27FC236}">
                <a16:creationId xmlns:a16="http://schemas.microsoft.com/office/drawing/2014/main" id="{48FC9D88-23E8-40BB-87CA-F05F394A4D93}"/>
              </a:ext>
            </a:extLst>
          </p:cNvPr>
          <p:cNvSpPr/>
          <p:nvPr/>
        </p:nvSpPr>
        <p:spPr>
          <a:xfrm rot="15198999">
            <a:off x="4999568" y="4377268"/>
            <a:ext cx="1223433" cy="778933"/>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1"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nodeType="afterGroup">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1" presetClass="entr" presetSubtype="1"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heel(1)">
                                      <p:cBhvr>
                                        <p:cTn id="46" dur="2000"/>
                                        <p:tgtEl>
                                          <p:spTgt spid="2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par>
                          <p:cTn id="51" fill="hold" nodeType="afterGroup">
                            <p:stCondLst>
                              <p:cond delay="0"/>
                            </p:stCondLst>
                            <p:childTnLst>
                              <p:par>
                                <p:cTn id="52" presetID="21"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heel(1)">
                                      <p:cBhvr>
                                        <p:cTn id="54" dur="2000"/>
                                        <p:tgtEl>
                                          <p:spTgt spid="2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nodeType="clickEffect">
                                  <p:stCondLst>
                                    <p:cond delay="0"/>
                                  </p:stCondLst>
                                  <p:childTnLst>
                                    <p:set>
                                      <p:cBhvr>
                                        <p:cTn id="58" dur="1" fill="hold">
                                          <p:stCondLst>
                                            <p:cond delay="0"/>
                                          </p:stCondLst>
                                        </p:cTn>
                                        <p:tgtEl>
                                          <p:spTgt spid="29"/>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up)">
                                      <p:cBhvr>
                                        <p:cTn id="63" dur="500"/>
                                        <p:tgtEl>
                                          <p:spTgt spid="24"/>
                                        </p:tgtEl>
                                      </p:cBhvr>
                                    </p:animEffect>
                                  </p:childTnLst>
                                </p:cTn>
                              </p:par>
                            </p:childTnLst>
                          </p:cTn>
                        </p:par>
                        <p:par>
                          <p:cTn id="64" fill="hold" nodeType="afterGroup">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left)">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3" grpId="0" animBg="1"/>
      <p:bldP spid="15"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9943A1F-BB9E-4A2D-B1CC-C741859F146A}"/>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19" name="TextBox 18">
            <a:extLst>
              <a:ext uri="{FF2B5EF4-FFF2-40B4-BE49-F238E27FC236}">
                <a16:creationId xmlns:a16="http://schemas.microsoft.com/office/drawing/2014/main" id="{A90AF06A-4CDE-449C-813A-154E29493864}"/>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0" name="椭圆 19">
            <a:extLst>
              <a:ext uri="{FF2B5EF4-FFF2-40B4-BE49-F238E27FC236}">
                <a16:creationId xmlns:a16="http://schemas.microsoft.com/office/drawing/2014/main" id="{1F59B81E-CD67-45D0-9ACC-995D70F0CFC2}"/>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1" name="椭圆 20">
            <a:extLst>
              <a:ext uri="{FF2B5EF4-FFF2-40B4-BE49-F238E27FC236}">
                <a16:creationId xmlns:a16="http://schemas.microsoft.com/office/drawing/2014/main" id="{D11B27B8-9EDE-49E2-B81E-FD3DC4A08652}"/>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2" name="椭圆 21">
            <a:extLst>
              <a:ext uri="{FF2B5EF4-FFF2-40B4-BE49-F238E27FC236}">
                <a16:creationId xmlns:a16="http://schemas.microsoft.com/office/drawing/2014/main" id="{C6E5F15F-A3C3-4535-A727-263B069139EA}"/>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3" name="直接箭头连接符 22">
            <a:extLst>
              <a:ext uri="{FF2B5EF4-FFF2-40B4-BE49-F238E27FC236}">
                <a16:creationId xmlns:a16="http://schemas.microsoft.com/office/drawing/2014/main" id="{71B875E7-5B43-4B19-9B86-521CA2064454}"/>
              </a:ext>
            </a:extLst>
          </p:cNvPr>
          <p:cNvCxnSpPr>
            <a:stCxn id="20" idx="3"/>
            <a:endCxn id="21"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1C5C95E-A04D-4581-B184-69A52B62C071}"/>
              </a:ext>
            </a:extLst>
          </p:cNvPr>
          <p:cNvCxnSpPr>
            <a:stCxn id="20" idx="5"/>
            <a:endCxn id="22"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ED1FAC1C-9373-425E-A31E-5C1939ED360E}"/>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7" name="直接箭头连接符 26">
            <a:extLst>
              <a:ext uri="{FF2B5EF4-FFF2-40B4-BE49-F238E27FC236}">
                <a16:creationId xmlns:a16="http://schemas.microsoft.com/office/drawing/2014/main" id="{DDE3BD93-C9BC-47C0-AA24-7B8D15CBDD81}"/>
              </a:ext>
            </a:extLst>
          </p:cNvPr>
          <p:cNvCxnSpPr>
            <a:endCxn id="25"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851E8213-2312-4652-9615-39E5F5942C8D}"/>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3" name="直接箭头连接符 32">
            <a:extLst>
              <a:ext uri="{FF2B5EF4-FFF2-40B4-BE49-F238E27FC236}">
                <a16:creationId xmlns:a16="http://schemas.microsoft.com/office/drawing/2014/main" id="{A84A7527-EC77-41BB-86FD-2BC0F1EFE050}"/>
              </a:ext>
            </a:extLst>
          </p:cNvPr>
          <p:cNvCxnSpPr>
            <a:endCxn id="32"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任意多边形 33">
            <a:extLst>
              <a:ext uri="{FF2B5EF4-FFF2-40B4-BE49-F238E27FC236}">
                <a16:creationId xmlns:a16="http://schemas.microsoft.com/office/drawing/2014/main" id="{2D0675DD-8D5B-40A2-8474-816193862735}"/>
              </a:ext>
            </a:extLst>
          </p:cNvPr>
          <p:cNvSpPr/>
          <p:nvPr/>
        </p:nvSpPr>
        <p:spPr>
          <a:xfrm flipH="1">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35" name="直接箭头连接符 34">
            <a:extLst>
              <a:ext uri="{FF2B5EF4-FFF2-40B4-BE49-F238E27FC236}">
                <a16:creationId xmlns:a16="http://schemas.microsoft.com/office/drawing/2014/main" id="{A4F544B6-8F19-4F6B-B558-D20F6180F171}"/>
              </a:ext>
            </a:extLst>
          </p:cNvPr>
          <p:cNvCxnSpPr/>
          <p:nvPr/>
        </p:nvCxnSpPr>
        <p:spPr>
          <a:xfrm>
            <a:off x="6364817" y="4461934"/>
            <a:ext cx="211667" cy="2772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7501F10-2F78-481A-B814-32C2A7EEE288}"/>
              </a:ext>
            </a:extLst>
          </p:cNvPr>
          <p:cNvCxnSpPr>
            <a:stCxn id="22" idx="3"/>
            <a:endCxn id="32" idx="7"/>
          </p:cNvCxnSpPr>
          <p:nvPr/>
        </p:nvCxnSpPr>
        <p:spPr>
          <a:xfrm flipH="1">
            <a:off x="5818718" y="4478867"/>
            <a:ext cx="224367" cy="260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0959571B-3D85-4F88-98ED-BDC8A16C54E3}"/>
              </a:ext>
            </a:extLst>
          </p:cNvPr>
          <p:cNvSpPr/>
          <p:nvPr/>
        </p:nvSpPr>
        <p:spPr>
          <a:xfrm>
            <a:off x="7865534" y="3862918"/>
            <a:ext cx="2441694" cy="418191"/>
          </a:xfrm>
          <a:prstGeom prst="rect">
            <a:avLst/>
          </a:prstGeom>
        </p:spPr>
        <p:txBody>
          <a:bodyPr wrap="none">
            <a:spAutoFit/>
          </a:bodyPr>
          <a:lstStyle/>
          <a:p>
            <a:pPr>
              <a:lnSpc>
                <a:spcPct val="150000"/>
              </a:lnSpc>
              <a:defRPr/>
            </a:pPr>
            <a:r>
              <a:rPr lang="zh-CN" altLang="en-US" sz="1600" b="1" dirty="0">
                <a:solidFill>
                  <a:srgbClr val="FF0000"/>
                </a:solidFill>
                <a:latin typeface="微软雅黑" pitchFamily="34" charset="-122"/>
                <a:ea typeface="Alibaba PuHuiTi R"/>
              </a:rPr>
              <a:t>仅仅做一个右旋还是不行</a:t>
            </a:r>
            <a:endParaRPr lang="en-US" altLang="zh-CN" sz="1600" b="1" dirty="0">
              <a:solidFill>
                <a:srgbClr val="FF0000"/>
              </a:solidFill>
              <a:latin typeface="微软雅黑" pitchFamily="34" charset="-122"/>
              <a:ea typeface="Alibaba PuHuiTi R"/>
            </a:endParaRPr>
          </a:p>
        </p:txBody>
      </p:sp>
      <p:sp>
        <p:nvSpPr>
          <p:cNvPr id="39" name="椭圆 38">
            <a:extLst>
              <a:ext uri="{FF2B5EF4-FFF2-40B4-BE49-F238E27FC236}">
                <a16:creationId xmlns:a16="http://schemas.microsoft.com/office/drawing/2014/main" id="{B5D411E8-D3F5-415E-86C7-7F76E0C9BB4C}"/>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0" name="直接箭头连接符 39">
            <a:extLst>
              <a:ext uri="{FF2B5EF4-FFF2-40B4-BE49-F238E27FC236}">
                <a16:creationId xmlns:a16="http://schemas.microsoft.com/office/drawing/2014/main" id="{FBB6B218-1C8C-4CF7-B476-F4F9DDFD1401}"/>
              </a:ext>
            </a:extLst>
          </p:cNvPr>
          <p:cNvCxnSpPr>
            <a:endCxn id="39"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626FA55C-CFB5-47ED-82F8-E7101FC08BF1}"/>
              </a:ext>
            </a:extLst>
          </p:cNvPr>
          <p:cNvSpPr/>
          <p:nvPr/>
        </p:nvSpPr>
        <p:spPr>
          <a:xfrm>
            <a:off x="5978692" y="4150785"/>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1.38889E-6 3.58025E-6 L 0.0441 0.09321 " pathEditMode="relative" rAng="0" ptsTypes="AA">
                                      <p:cBhvr>
                                        <p:cTn id="6" dur="1000" fill="hold"/>
                                        <p:tgtEl>
                                          <p:spTgt spid="22"/>
                                        </p:tgtEl>
                                        <p:attrNameLst>
                                          <p:attrName>ppt_x</p:attrName>
                                          <p:attrName>ppt_y</p:attrName>
                                        </p:attrNameLst>
                                      </p:cBhvr>
                                      <p:rCtr x="2205" y="4660"/>
                                    </p:animMotion>
                                  </p:childTnLst>
                                </p:cTn>
                              </p:par>
                              <p:par>
                                <p:cTn id="7" presetID="42" presetClass="path" presetSubtype="0" fill="hold" grpId="0" nodeType="withEffect">
                                  <p:stCondLst>
                                    <p:cond delay="0"/>
                                  </p:stCondLst>
                                  <p:childTnLst>
                                    <p:animMotion origin="layout" path="M -2.5E-6 -1.11111E-6 L 0.04414 0.09329 " pathEditMode="relative" rAng="0" ptsTypes="AA">
                                      <p:cBhvr>
                                        <p:cTn id="8" dur="1000" fill="hold"/>
                                        <p:tgtEl>
                                          <p:spTgt spid="41"/>
                                        </p:tgtEl>
                                        <p:attrNameLst>
                                          <p:attrName>ppt_x</p:attrName>
                                          <p:attrName>ppt_y</p:attrName>
                                        </p:attrNameLst>
                                      </p:cBhvr>
                                      <p:rCtr x="2201" y="4653"/>
                                    </p:animMotion>
                                  </p:childTnLst>
                                </p:cTn>
                              </p:par>
                              <p:par>
                                <p:cTn id="9" presetID="42" presetClass="path" presetSubtype="0" fill="hold" grpId="0" nodeType="withEffect">
                                  <p:stCondLst>
                                    <p:cond delay="0"/>
                                  </p:stCondLst>
                                  <p:childTnLst>
                                    <p:animMotion origin="layout" path="M 2.77778E-7 -3.58025E-6 L 0.04514 0.08118 " pathEditMode="relative" rAng="0" ptsTypes="AA">
                                      <p:cBhvr>
                                        <p:cTn id="10" dur="1000" fill="hold"/>
                                        <p:tgtEl>
                                          <p:spTgt spid="20"/>
                                        </p:tgtEl>
                                        <p:attrNameLst>
                                          <p:attrName>ppt_x</p:attrName>
                                          <p:attrName>ppt_y</p:attrName>
                                        </p:attrNameLst>
                                      </p:cBhvr>
                                      <p:rCtr x="2170" y="3951"/>
                                    </p:animMotion>
                                  </p:childTnLst>
                                </p:cTn>
                              </p:par>
                              <p:par>
                                <p:cTn id="11" presetID="42" presetClass="path" presetSubtype="0" fill="hold" grpId="0" nodeType="withEffect">
                                  <p:stCondLst>
                                    <p:cond delay="0"/>
                                  </p:stCondLst>
                                  <p:childTnLst>
                                    <p:animMotion origin="layout" path="M 2.77778E-6 3.58025E-6 L 0.04531 -0.08117 " pathEditMode="relative" rAng="0" ptsTypes="AA">
                                      <p:cBhvr>
                                        <p:cTn id="12" dur="1000" fill="hold"/>
                                        <p:tgtEl>
                                          <p:spTgt spid="21"/>
                                        </p:tgtEl>
                                        <p:attrNameLst>
                                          <p:attrName>ppt_x</p:attrName>
                                          <p:attrName>ppt_y</p:attrName>
                                        </p:attrNameLst>
                                      </p:cBhvr>
                                      <p:rCtr x="2361" y="-4444"/>
                                    </p:animMotion>
                                  </p:childTnLst>
                                </p:cTn>
                              </p:par>
                              <p:par>
                                <p:cTn id="13" presetID="42" presetClass="path" presetSubtype="0" fill="hold" grpId="0" nodeType="withEffect">
                                  <p:stCondLst>
                                    <p:cond delay="0"/>
                                  </p:stCondLst>
                                  <p:childTnLst>
                                    <p:animMotion origin="layout" path="M 8.33333E-7 1.23457E-7 L 0.04462 -0.09012 " pathEditMode="relative" rAng="0" ptsTypes="AA">
                                      <p:cBhvr>
                                        <p:cTn id="14" dur="1000" fill="hold"/>
                                        <p:tgtEl>
                                          <p:spTgt spid="25"/>
                                        </p:tgtEl>
                                        <p:attrNameLst>
                                          <p:attrName>ppt_x</p:attrName>
                                          <p:attrName>ppt_y</p:attrName>
                                        </p:attrNameLst>
                                      </p:cBhvr>
                                      <p:rCtr x="2274" y="-4691"/>
                                    </p:animMotion>
                                  </p:childTnLst>
                                </p:cTn>
                              </p:par>
                              <p:par>
                                <p:cTn id="15" presetID="1" presetClass="exit" presetSubtype="0" fill="hold" nodeType="with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500"/>
                                        <p:tgtEl>
                                          <p:spTgt spid="35"/>
                                        </p:tgtEl>
                                      </p:cBhvr>
                                    </p:animEffect>
                                  </p:childTnLst>
                                </p:cTn>
                              </p:par>
                              <p:par>
                                <p:cTn id="20" presetID="1" presetClass="exit" presetSubtype="0" fill="hold" nodeType="withEffect">
                                  <p:stCondLst>
                                    <p:cond delay="0"/>
                                  </p:stCondLst>
                                  <p:childTnLst>
                                    <p:set>
                                      <p:cBhvr>
                                        <p:cTn id="21" dur="1" fill="hold">
                                          <p:stCondLst>
                                            <p:cond delay="0"/>
                                          </p:stCondLst>
                                        </p:cTn>
                                        <p:tgtEl>
                                          <p:spTgt spid="33"/>
                                        </p:tgtEl>
                                        <p:attrNameLst>
                                          <p:attrName>style.visibility</p:attrName>
                                        </p:attrNameLst>
                                      </p:cBhvr>
                                      <p:to>
                                        <p:strVal val="hidden"/>
                                      </p:to>
                                    </p:se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animBg="1"/>
      <p:bldP spid="4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903E88FB-CD0F-4C43-AAEC-3C4EC992C4F5}"/>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DB513398-181C-470E-8842-D5849F7C63A4}"/>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C9D8B1D6-30DD-4ED8-8EF6-1787A93AFAEE}"/>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9BBD3C24-73AC-423D-9066-3FDD973E4785}"/>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BAFF0A66-FC4D-443A-9756-018F9A42B6E0}"/>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52D6958F-67FF-47C2-BA17-4365A958BD04}"/>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8E4968E-378A-45D7-84BC-4CCFBF64FE24}"/>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1907BA9D-A3E3-4F03-ACE2-D7D98847F741}"/>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72E94127-F2A8-427C-878F-B47C04D20AE9}"/>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805EDD9F-44B2-46AD-9AE9-CAAEA3DF6669}"/>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6" name="直接箭头连接符 25">
            <a:extLst>
              <a:ext uri="{FF2B5EF4-FFF2-40B4-BE49-F238E27FC236}">
                <a16:creationId xmlns:a16="http://schemas.microsoft.com/office/drawing/2014/main" id="{8BD063A8-6B6D-4CD1-B243-9A72B351F308}"/>
              </a:ext>
            </a:extLst>
          </p:cNvPr>
          <p:cNvCxnSpPr>
            <a:endCxn id="15"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5970313C-558F-403B-9CBB-5F414750501F}"/>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065342CC-E953-4343-AE6C-0664F24DB6FD}"/>
              </a:ext>
            </a:extLst>
          </p:cNvPr>
          <p:cNvCxnSpPr>
            <a:endCxn id="25"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任意多边形 2">
            <a:extLst>
              <a:ext uri="{FF2B5EF4-FFF2-40B4-BE49-F238E27FC236}">
                <a16:creationId xmlns:a16="http://schemas.microsoft.com/office/drawing/2014/main" id="{FF2BFBD0-6114-400D-BAFD-D71CAB0AC9B5}"/>
              </a:ext>
            </a:extLst>
          </p:cNvPr>
          <p:cNvSpPr/>
          <p:nvPr/>
        </p:nvSpPr>
        <p:spPr>
          <a:xfrm>
            <a:off x="4326467" y="4023784"/>
            <a:ext cx="2345267" cy="1998133"/>
          </a:xfrm>
          <a:custGeom>
            <a:avLst/>
            <a:gdLst>
              <a:gd name="connsiteX0" fmla="*/ 691765 w 2156380"/>
              <a:gd name="connsiteY0" fmla="*/ 5367 h 1842189"/>
              <a:gd name="connsiteX1" fmla="*/ 2156292 w 2156380"/>
              <a:gd name="connsiteY1" fmla="*/ 1395553 h 1842189"/>
              <a:gd name="connsiteX2" fmla="*/ 758673 w 2156380"/>
              <a:gd name="connsiteY2" fmla="*/ 1826733 h 1842189"/>
              <a:gd name="connsiteX3" fmla="*/ 390 w 2156380"/>
              <a:gd name="connsiteY3" fmla="*/ 949504 h 1842189"/>
              <a:gd name="connsiteX4" fmla="*/ 691765 w 2156380"/>
              <a:gd name="connsiteY4" fmla="*/ 5367 h 184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80" h="1842189">
                <a:moveTo>
                  <a:pt x="691765" y="5367"/>
                </a:moveTo>
                <a:cubicBezTo>
                  <a:pt x="1051082" y="79708"/>
                  <a:pt x="2145141" y="1091992"/>
                  <a:pt x="2156292" y="1395553"/>
                </a:cubicBezTo>
                <a:cubicBezTo>
                  <a:pt x="2167443" y="1699114"/>
                  <a:pt x="1117990" y="1901074"/>
                  <a:pt x="758673" y="1826733"/>
                </a:cubicBezTo>
                <a:cubicBezTo>
                  <a:pt x="399356" y="1752392"/>
                  <a:pt x="14019" y="1250587"/>
                  <a:pt x="390" y="949504"/>
                </a:cubicBezTo>
                <a:cubicBezTo>
                  <a:pt x="-13239" y="648421"/>
                  <a:pt x="332448" y="-68974"/>
                  <a:pt x="691765" y="5367"/>
                </a:cubicBezTo>
                <a:close/>
              </a:path>
            </a:pathLst>
          </a:cu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1" name="任意多边形 30">
            <a:extLst>
              <a:ext uri="{FF2B5EF4-FFF2-40B4-BE49-F238E27FC236}">
                <a16:creationId xmlns:a16="http://schemas.microsoft.com/office/drawing/2014/main" id="{6EAF3092-2AD1-4DD5-9B2D-57EF94ED4B98}"/>
              </a:ext>
            </a:extLst>
          </p:cNvPr>
          <p:cNvSpPr/>
          <p:nvPr/>
        </p:nvSpPr>
        <p:spPr>
          <a:xfrm>
            <a:off x="3119967" y="3992033"/>
            <a:ext cx="3922184" cy="1712384"/>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2" name="矩形 31">
            <a:extLst>
              <a:ext uri="{FF2B5EF4-FFF2-40B4-BE49-F238E27FC236}">
                <a16:creationId xmlns:a16="http://schemas.microsoft.com/office/drawing/2014/main" id="{C347705B-DC59-422F-99F2-4C82127E8FD4}"/>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right)">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38AB9E1A-6348-4B42-8662-C086A4D62F0A}"/>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C2AA93E7-46F0-4D88-994B-FB812711D646}"/>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C15815CD-0BA2-43E1-A124-28B3427E0375}"/>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6DA97F21-D088-46E5-922D-9B1D434C8EE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0FCF7CDE-5835-4C5E-8ED7-961AEE8DA155}"/>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5E0BF1E6-898B-4ED3-9919-1987D1E1D34C}"/>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1D474BD-377A-484D-9746-27A05658DF14}"/>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489355F-F52F-40C6-9B5F-8A0F843B6537}"/>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F52A3D37-1B57-4A73-BBD8-7AE124D8C317}"/>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082E0266-7259-4649-9D2F-FA18EF869723}"/>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6" name="直接箭头连接符 25">
            <a:extLst>
              <a:ext uri="{FF2B5EF4-FFF2-40B4-BE49-F238E27FC236}">
                <a16:creationId xmlns:a16="http://schemas.microsoft.com/office/drawing/2014/main" id="{7E8E6785-2FD0-4C62-9A98-ADF3B8B45989}"/>
              </a:ext>
            </a:extLst>
          </p:cNvPr>
          <p:cNvCxnSpPr>
            <a:endCxn id="15"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4BD22524-2AB0-4643-9C91-02ADEE516A01}"/>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E722D047-F19E-47DE-A718-EA7E26CC4369}"/>
              </a:ext>
            </a:extLst>
          </p:cNvPr>
          <p:cNvCxnSpPr>
            <a:endCxn id="25"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任意多边形 29">
            <a:extLst>
              <a:ext uri="{FF2B5EF4-FFF2-40B4-BE49-F238E27FC236}">
                <a16:creationId xmlns:a16="http://schemas.microsoft.com/office/drawing/2014/main" id="{E9415C20-FDFB-4E78-8AE7-ABC82CD450B2}"/>
              </a:ext>
            </a:extLst>
          </p:cNvPr>
          <p:cNvSpPr/>
          <p:nvPr/>
        </p:nvSpPr>
        <p:spPr>
          <a:xfrm>
            <a:off x="3119967" y="3992033"/>
            <a:ext cx="3922184" cy="1712384"/>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3" name="直接箭头连接符 22">
            <a:extLst>
              <a:ext uri="{FF2B5EF4-FFF2-40B4-BE49-F238E27FC236}">
                <a16:creationId xmlns:a16="http://schemas.microsoft.com/office/drawing/2014/main" id="{5592B941-F554-4A8B-88C5-A5D9B858E490}"/>
              </a:ext>
            </a:extLst>
          </p:cNvPr>
          <p:cNvCxnSpPr/>
          <p:nvPr/>
        </p:nvCxnSpPr>
        <p:spPr>
          <a:xfrm flipH="1">
            <a:off x="4182533" y="5094817"/>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9933B1DF-819F-45E3-AE0C-D4AE268F13CA}"/>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8.33333E-7 1.23457E-7 L -0.04774 0.07593 " pathEditMode="relative" rAng="0" ptsTypes="AA">
                                      <p:cBhvr>
                                        <p:cTn id="6" dur="1000" fill="hold"/>
                                        <p:tgtEl>
                                          <p:spTgt spid="21"/>
                                        </p:tgtEl>
                                        <p:attrNameLst>
                                          <p:attrName>ppt_x</p:attrName>
                                          <p:attrName>ppt_y</p:attrName>
                                        </p:attrNameLst>
                                      </p:cBhvr>
                                      <p:rCtr x="-2396" y="3796"/>
                                    </p:animMotion>
                                  </p:childTnLst>
                                </p:cTn>
                              </p:par>
                              <p:par>
                                <p:cTn id="7" presetID="42" presetClass="path" presetSubtype="0" fill="hold" grpId="0" nodeType="withEffect">
                                  <p:stCondLst>
                                    <p:cond delay="0"/>
                                  </p:stCondLst>
                                  <p:childTnLst>
                                    <p:animMotion origin="layout" path="M 2.77778E-6 3.58025E-6 L -0.04462 0.09013 " pathEditMode="relative" rAng="0" ptsTypes="AA">
                                      <p:cBhvr>
                                        <p:cTn id="8" dur="1000" fill="hold"/>
                                        <p:tgtEl>
                                          <p:spTgt spid="17"/>
                                        </p:tgtEl>
                                        <p:attrNameLst>
                                          <p:attrName>ppt_x</p:attrName>
                                          <p:attrName>ppt_y</p:attrName>
                                        </p:attrNameLst>
                                      </p:cBhvr>
                                      <p:rCtr x="-2257" y="4414"/>
                                    </p:animMotion>
                                  </p:childTnLst>
                                </p:cTn>
                              </p:par>
                              <p:par>
                                <p:cTn id="9" presetID="42" presetClass="path" presetSubtype="0" fill="hold" grpId="0" nodeType="withEffect">
                                  <p:stCondLst>
                                    <p:cond delay="0"/>
                                  </p:stCondLst>
                                  <p:childTnLst>
                                    <p:animMotion origin="layout" path="M -4.44444E-6 -7.40741E-7 L -0.0441 -0.08766 " pathEditMode="relative" rAng="0" ptsTypes="AA">
                                      <p:cBhvr>
                                        <p:cTn id="10" dur="1000" fill="hold"/>
                                        <p:tgtEl>
                                          <p:spTgt spid="15"/>
                                        </p:tgtEl>
                                        <p:attrNameLst>
                                          <p:attrName>ppt_x</p:attrName>
                                          <p:attrName>ppt_y</p:attrName>
                                        </p:attrNameLst>
                                      </p:cBhvr>
                                      <p:rCtr x="-2274" y="-4568"/>
                                    </p:animMotion>
                                  </p:childTnLst>
                                </p:cTn>
                              </p:par>
                              <p:par>
                                <p:cTn id="11" presetID="42" presetClass="path" presetSubtype="0" fill="hold" grpId="0" nodeType="withEffect">
                                  <p:stCondLst>
                                    <p:cond delay="0"/>
                                  </p:stCondLst>
                                  <p:childTnLst>
                                    <p:animMotion origin="layout" path="M 1.38889E-6 -1.7284E-6 L -0.04635 -0.07932 " pathEditMode="relative" rAng="0" ptsTypes="AA">
                                      <p:cBhvr>
                                        <p:cTn id="12" dur="1000" fill="hold"/>
                                        <p:tgtEl>
                                          <p:spTgt spid="25"/>
                                        </p:tgtEl>
                                        <p:attrNameLst>
                                          <p:attrName>ppt_x</p:attrName>
                                          <p:attrName>ppt_y</p:attrName>
                                        </p:attrNameLst>
                                      </p:cBhvr>
                                      <p:rCtr x="-2448" y="-3951"/>
                                    </p:animMotion>
                                  </p:childTnLst>
                                </p:cTn>
                              </p:par>
                              <p:par>
                                <p:cTn id="13" presetID="22" presetClass="entr" presetSubtype="1"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par>
                                <p:cTn id="16" presetID="1" presetClass="exit" presetSubtype="0" fill="hold" nodeType="withEffect">
                                  <p:stCondLst>
                                    <p:cond delay="0"/>
                                  </p:stCondLst>
                                  <p:childTnLst>
                                    <p:set>
                                      <p:cBhvr>
                                        <p:cTn id="17"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15" grpId="0" animBg="1"/>
      <p:bldP spid="2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79821EA1-974D-4D3D-B437-A3E2AC9B83FC}"/>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E85BBFE9-52C8-474E-89F1-C4975EED196D}"/>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52752101-2B86-4153-9C5D-CE86283DB3AE}"/>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DCF67D82-2311-433C-868C-1C7AE6D23937}"/>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EC21AD43-F85B-454C-9EA5-D0E265AA182F}"/>
              </a:ext>
            </a:extLst>
          </p:cNvPr>
          <p:cNvCxnSpPr>
            <a:stCxn id="16" idx="3"/>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4D2E7B9-3098-4214-8996-C2816C181B0B}"/>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615B962-FFE7-404C-8EB1-EB4DE73112D0}"/>
              </a:ext>
            </a:extLst>
          </p:cNvPr>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906E4A7-3C5C-4C5C-87A5-B2365FB2B15C}"/>
              </a:ext>
            </a:extLst>
          </p:cNvPr>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1A7160F-10C6-4612-8224-9D2A386B4B52}"/>
              </a:ext>
            </a:extLst>
          </p:cNvPr>
          <p:cNvCxnSpPr/>
          <p:nvPr/>
        </p:nvCxnSpPr>
        <p:spPr>
          <a:xfrm flipH="1">
            <a:off x="4182533" y="5094817"/>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任意多边形 23">
            <a:extLst>
              <a:ext uri="{FF2B5EF4-FFF2-40B4-BE49-F238E27FC236}">
                <a16:creationId xmlns:a16="http://schemas.microsoft.com/office/drawing/2014/main" id="{B01F3B75-CD80-4BB3-A0F6-E5CF0D339042}"/>
              </a:ext>
            </a:extLst>
          </p:cNvPr>
          <p:cNvSpPr/>
          <p:nvPr/>
        </p:nvSpPr>
        <p:spPr>
          <a:xfrm flipH="1">
            <a:off x="1928284" y="2806701"/>
            <a:ext cx="71289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7" name="任意多边形 26">
            <a:extLst>
              <a:ext uri="{FF2B5EF4-FFF2-40B4-BE49-F238E27FC236}">
                <a16:creationId xmlns:a16="http://schemas.microsoft.com/office/drawing/2014/main" id="{ACAB551F-88E6-438C-9C14-94070DDFE351}"/>
              </a:ext>
            </a:extLst>
          </p:cNvPr>
          <p:cNvSpPr/>
          <p:nvPr/>
        </p:nvSpPr>
        <p:spPr>
          <a:xfrm>
            <a:off x="3119967" y="3992033"/>
            <a:ext cx="3922184" cy="1712384"/>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2" name="椭圆 31">
            <a:extLst>
              <a:ext uri="{FF2B5EF4-FFF2-40B4-BE49-F238E27FC236}">
                <a16:creationId xmlns:a16="http://schemas.microsoft.com/office/drawing/2014/main" id="{4AB9F92C-3C6D-4493-91C5-D6CEC810B6FB}"/>
              </a:ext>
            </a:extLst>
          </p:cNvPr>
          <p:cNvSpPr/>
          <p:nvPr/>
        </p:nvSpPr>
        <p:spPr>
          <a:xfrm>
            <a:off x="3759201" y="52260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4" name="椭圆 33">
            <a:extLst>
              <a:ext uri="{FF2B5EF4-FFF2-40B4-BE49-F238E27FC236}">
                <a16:creationId xmlns:a16="http://schemas.microsoft.com/office/drawing/2014/main" id="{A4C7B741-2C73-4893-8A52-3B666697021C}"/>
              </a:ext>
            </a:extLst>
          </p:cNvPr>
          <p:cNvSpPr/>
          <p:nvPr/>
        </p:nvSpPr>
        <p:spPr>
          <a:xfrm>
            <a:off x="43412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5" name="椭圆 34">
            <a:extLst>
              <a:ext uri="{FF2B5EF4-FFF2-40B4-BE49-F238E27FC236}">
                <a16:creationId xmlns:a16="http://schemas.microsoft.com/office/drawing/2014/main" id="{151C3C7B-64C6-4849-A4E9-F3D8B997ED4E}"/>
              </a:ext>
            </a:extLst>
          </p:cNvPr>
          <p:cNvSpPr/>
          <p:nvPr/>
        </p:nvSpPr>
        <p:spPr>
          <a:xfrm>
            <a:off x="4855634" y="40894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6" name="椭圆 35">
            <a:extLst>
              <a:ext uri="{FF2B5EF4-FFF2-40B4-BE49-F238E27FC236}">
                <a16:creationId xmlns:a16="http://schemas.microsoft.com/office/drawing/2014/main" id="{A5E2AE49-2304-4D4E-84A1-F82CEE48BFC6}"/>
              </a:ext>
            </a:extLst>
          </p:cNvPr>
          <p:cNvSpPr/>
          <p:nvPr/>
        </p:nvSpPr>
        <p:spPr>
          <a:xfrm>
            <a:off x="5397501" y="4643967"/>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7" name="直接箭头连接符 36">
            <a:extLst>
              <a:ext uri="{FF2B5EF4-FFF2-40B4-BE49-F238E27FC236}">
                <a16:creationId xmlns:a16="http://schemas.microsoft.com/office/drawing/2014/main" id="{9EA9141F-E947-47F6-9CBE-1A91767A181D}"/>
              </a:ext>
            </a:extLst>
          </p:cNvPr>
          <p:cNvCxnSpPr/>
          <p:nvPr/>
        </p:nvCxnSpPr>
        <p:spPr>
          <a:xfrm>
            <a:off x="6364817" y="44619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108602FD-D756-4A86-B0A9-3D804DBE9E6E}"/>
              </a:ext>
            </a:extLst>
          </p:cNvPr>
          <p:cNvCxnSpPr>
            <a:stCxn id="18" idx="3"/>
            <a:endCxn id="36" idx="7"/>
          </p:cNvCxnSpPr>
          <p:nvPr/>
        </p:nvCxnSpPr>
        <p:spPr>
          <a:xfrm flipH="1">
            <a:off x="5808134" y="4478867"/>
            <a:ext cx="234951" cy="2349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D785EDD9-3572-48AB-9273-DEBAAFD6F5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84684" y="2012951"/>
            <a:ext cx="21844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矩形 38">
            <a:extLst>
              <a:ext uri="{FF2B5EF4-FFF2-40B4-BE49-F238E27FC236}">
                <a16:creationId xmlns:a16="http://schemas.microsoft.com/office/drawing/2014/main" id="{1DB54E42-4882-4A0F-A5D1-5858A7038724}"/>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wipe(left)">
                                      <p:cBhvr>
                                        <p:cTn id="9" dur="500"/>
                                        <p:tgtEl>
                                          <p:spTgt spid="2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path" presetSubtype="0" fill="hold" grpId="0" nodeType="clickEffect">
                                  <p:stCondLst>
                                    <p:cond delay="0"/>
                                  </p:stCondLst>
                                  <p:childTnLst>
                                    <p:animMotion origin="layout" path="M 1.38889E-6 3.58025E-6 L 0.04566 0.08179 " pathEditMode="relative" rAng="0" ptsTypes="AA">
                                      <p:cBhvr>
                                        <p:cTn id="13" dur="1000" fill="hold"/>
                                        <p:tgtEl>
                                          <p:spTgt spid="18"/>
                                        </p:tgtEl>
                                        <p:attrNameLst>
                                          <p:attrName>ppt_x</p:attrName>
                                          <p:attrName>ppt_y</p:attrName>
                                        </p:attrNameLst>
                                      </p:cBhvr>
                                      <p:rCtr x="2274" y="4074"/>
                                    </p:animMotion>
                                  </p:childTnLst>
                                </p:cTn>
                              </p:par>
                              <p:par>
                                <p:cTn id="14" presetID="42" presetClass="path" presetSubtype="0" fill="hold" grpId="0" nodeType="withEffect">
                                  <p:stCondLst>
                                    <p:cond delay="0"/>
                                  </p:stCondLst>
                                  <p:childTnLst>
                                    <p:animMotion origin="layout" path="M -2.08333E-6 3.33333E-6 L 0.04571 0.08171 " pathEditMode="relative" rAng="0" ptsTypes="AA">
                                      <p:cBhvr>
                                        <p:cTn id="15" dur="1000" fill="hold"/>
                                        <p:tgtEl>
                                          <p:spTgt spid="39"/>
                                        </p:tgtEl>
                                        <p:attrNameLst>
                                          <p:attrName>ppt_x</p:attrName>
                                          <p:attrName>ppt_y</p:attrName>
                                        </p:attrNameLst>
                                      </p:cBhvr>
                                      <p:rCtr x="2279" y="4074"/>
                                    </p:animMotion>
                                  </p:childTnLst>
                                </p:cTn>
                              </p:par>
                              <p:par>
                                <p:cTn id="16" presetID="42" presetClass="path" presetSubtype="0" fill="hold" grpId="0" nodeType="withEffect">
                                  <p:stCondLst>
                                    <p:cond delay="0"/>
                                  </p:stCondLst>
                                  <p:childTnLst>
                                    <p:animMotion origin="layout" path="M 2.77778E-7 -3.58025E-6 L 0.04514 0.08117 " pathEditMode="relative" rAng="0" ptsTypes="AA">
                                      <p:cBhvr>
                                        <p:cTn id="17" dur="1000" fill="hold"/>
                                        <p:tgtEl>
                                          <p:spTgt spid="16"/>
                                        </p:tgtEl>
                                        <p:attrNameLst>
                                          <p:attrName>ppt_x</p:attrName>
                                          <p:attrName>ppt_y</p:attrName>
                                        </p:attrNameLst>
                                      </p:cBhvr>
                                      <p:rCtr x="2569" y="4568"/>
                                    </p:animMotion>
                                  </p:childTnLst>
                                </p:cTn>
                              </p:par>
                              <p:par>
                                <p:cTn id="18" presetID="42" presetClass="path" presetSubtype="0" fill="hold" grpId="0" nodeType="withEffect">
                                  <p:stCondLst>
                                    <p:cond delay="0"/>
                                  </p:stCondLst>
                                  <p:childTnLst>
                                    <p:animMotion origin="layout" path="M -1.94444E-6 -2.83951E-6 L 0.04653 -0.08426 " pathEditMode="relative" rAng="0" ptsTypes="AA">
                                      <p:cBhvr>
                                        <p:cTn id="19" dur="1000" fill="hold"/>
                                        <p:tgtEl>
                                          <p:spTgt spid="35"/>
                                        </p:tgtEl>
                                        <p:attrNameLst>
                                          <p:attrName>ppt_x</p:attrName>
                                          <p:attrName>ppt_y</p:attrName>
                                        </p:attrNameLst>
                                      </p:cBhvr>
                                      <p:rCtr x="2135" y="-4383"/>
                                    </p:animMotion>
                                  </p:childTnLst>
                                </p:cTn>
                              </p:par>
                              <p:par>
                                <p:cTn id="20" presetID="42" presetClass="path" presetSubtype="0" fill="hold" grpId="0" nodeType="withEffect">
                                  <p:stCondLst>
                                    <p:cond delay="0"/>
                                  </p:stCondLst>
                                  <p:childTnLst>
                                    <p:animMotion origin="layout" path="M -4.44444E-6 -7.40741E-7 L 0.04219 -0.08456 " pathEditMode="relative" rAng="0" ptsTypes="AA">
                                      <p:cBhvr>
                                        <p:cTn id="21" dur="1000" fill="hold"/>
                                        <p:tgtEl>
                                          <p:spTgt spid="34"/>
                                        </p:tgtEl>
                                        <p:attrNameLst>
                                          <p:attrName>ppt_x</p:attrName>
                                          <p:attrName>ppt_y</p:attrName>
                                        </p:attrNameLst>
                                      </p:cBhvr>
                                      <p:rCtr x="2170" y="-4506"/>
                                    </p:animMotion>
                                  </p:childTnLst>
                                </p:cTn>
                              </p:par>
                              <p:par>
                                <p:cTn id="22" presetID="42" presetClass="path" presetSubtype="0" fill="hold" grpId="0" nodeType="withEffect">
                                  <p:stCondLst>
                                    <p:cond delay="0"/>
                                  </p:stCondLst>
                                  <p:childTnLst>
                                    <p:animMotion origin="layout" path="M -1.38889E-6 -3.58025E-6 L 0.04774 -0.08117 " pathEditMode="relative" rAng="0" ptsTypes="AA">
                                      <p:cBhvr>
                                        <p:cTn id="23" dur="1000" fill="hold"/>
                                        <p:tgtEl>
                                          <p:spTgt spid="32"/>
                                        </p:tgtEl>
                                        <p:attrNameLst>
                                          <p:attrName>ppt_x</p:attrName>
                                          <p:attrName>ppt_y</p:attrName>
                                        </p:attrNameLst>
                                      </p:cBhvr>
                                      <p:rCtr x="2292" y="-4352"/>
                                    </p:animMotion>
                                  </p:childTnLst>
                                </p:cTn>
                              </p:par>
                              <p:par>
                                <p:cTn id="24" presetID="22" presetClass="entr" presetSubtype="8"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par>
                                <p:cTn id="27" presetID="1" presetClass="exit" presetSubtype="0" fill="hold" nodeType="withEffect">
                                  <p:stCondLst>
                                    <p:cond delay="0"/>
                                  </p:stCondLst>
                                  <p:childTnLst>
                                    <p:set>
                                      <p:cBhvr>
                                        <p:cTn id="28" dur="1" fill="hold">
                                          <p:stCondLst>
                                            <p:cond delay="0"/>
                                          </p:stCondLst>
                                        </p:cTn>
                                        <p:tgtEl>
                                          <p:spTgt spid="2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par>
                          <p:cTn id="31" fill="hold" nodeType="afterGroup">
                            <p:stCondLst>
                              <p:cond delay="1000"/>
                            </p:stCondLst>
                            <p:childTnLst>
                              <p:par>
                                <p:cTn id="32" presetID="22" presetClass="entr" presetSubtype="2"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right)">
                                      <p:cBhvr>
                                        <p:cTn id="34" dur="500"/>
                                        <p:tgtEl>
                                          <p:spTgt spid="3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2" grpId="0" animBg="1"/>
      <p:bldP spid="34" grpId="0" animBg="1"/>
      <p:bldP spid="35" grpId="0" animBg="1"/>
      <p:bldP spid="3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D7C12520-8BEF-4FF8-A083-FBAC72B221F8}"/>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右右</a:t>
            </a:r>
          </a:p>
        </p:txBody>
      </p:sp>
      <p:sp>
        <p:nvSpPr>
          <p:cNvPr id="28" name="TextBox 18">
            <a:extLst>
              <a:ext uri="{FF2B5EF4-FFF2-40B4-BE49-F238E27FC236}">
                <a16:creationId xmlns:a16="http://schemas.microsoft.com/office/drawing/2014/main" id="{F3A6AA91-1E18-44CB-87CE-B293994DB30F}"/>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74EE6683-80D6-4F8F-8A44-25D6926E2929}"/>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543B22C6-243C-4598-B8A2-6EB411487C48}"/>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4CD8C21E-CD14-41FA-B5E0-5FABC289B112}"/>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F2482160-7064-46BD-AFFF-54D0D617AB74}"/>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2BCF8F9-854D-40C7-9C18-369A4834E4E9}"/>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24">
            <a:extLst>
              <a:ext uri="{FF2B5EF4-FFF2-40B4-BE49-F238E27FC236}">
                <a16:creationId xmlns:a16="http://schemas.microsoft.com/office/drawing/2014/main" id="{0223FEB1-225C-4CE6-9B83-06521CC9777B}"/>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6" name="直接箭头连接符 25">
            <a:extLst>
              <a:ext uri="{FF2B5EF4-FFF2-40B4-BE49-F238E27FC236}">
                <a16:creationId xmlns:a16="http://schemas.microsoft.com/office/drawing/2014/main" id="{AA467113-4B57-4480-AABC-AC5D1D4D9C85}"/>
              </a:ext>
            </a:extLst>
          </p:cNvPr>
          <p:cNvCxnSpPr>
            <a:endCxn id="15"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841D506-B8A2-4FF1-9E0C-38D3517B8BCB}"/>
              </a:ext>
            </a:extLst>
          </p:cNvPr>
          <p:cNvCxnSpPr>
            <a:endCxn id="27" idx="1"/>
          </p:cNvCxnSpPr>
          <p:nvPr/>
        </p:nvCxnSpPr>
        <p:spPr>
          <a:xfrm>
            <a:off x="6959600" y="50461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AA5AEEF3-3C37-4EC0-99DF-CEF817A3C5D3}"/>
              </a:ext>
            </a:extLst>
          </p:cNvPr>
          <p:cNvGrpSpPr>
            <a:grpSpLocks/>
          </p:cNvGrpSpPr>
          <p:nvPr/>
        </p:nvGrpSpPr>
        <p:grpSpPr bwMode="auto">
          <a:xfrm>
            <a:off x="6525684" y="4633382"/>
            <a:ext cx="480483" cy="480482"/>
            <a:chOff x="4894387" y="3474963"/>
            <a:chExt cx="360362" cy="360362"/>
          </a:xfrm>
        </p:grpSpPr>
        <p:sp>
          <p:nvSpPr>
            <p:cNvPr id="15" name="椭圆 14">
              <a:extLst>
                <a:ext uri="{FF2B5EF4-FFF2-40B4-BE49-F238E27FC236}">
                  <a16:creationId xmlns:a16="http://schemas.microsoft.com/office/drawing/2014/main" id="{F7F344BC-6BE4-408F-A46E-C8FE0F5C04EF}"/>
                </a:ext>
              </a:extLst>
            </p:cNvPr>
            <p:cNvSpPr/>
            <p:nvPr/>
          </p:nvSpPr>
          <p:spPr>
            <a:xfrm>
              <a:off x="4894387" y="3474963"/>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169D87C2-C031-42A6-8CC2-0471D65687B2}"/>
                </a:ext>
              </a:extLst>
            </p:cNvPr>
            <p:cNvSpPr/>
            <p:nvPr/>
          </p:nvSpPr>
          <p:spPr>
            <a:xfrm>
              <a:off x="4990213" y="3532113"/>
              <a:ext cx="138548" cy="253916"/>
            </a:xfrm>
            <a:prstGeom prst="rect">
              <a:avLst/>
            </a:prstGeom>
          </p:spPr>
          <p:txBody>
            <a:bodyPr wrap="none">
              <a:spAutoFit/>
            </a:bodyP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grpSp>
      <p:grpSp>
        <p:nvGrpSpPr>
          <p:cNvPr id="3" name="组合 2">
            <a:extLst>
              <a:ext uri="{FF2B5EF4-FFF2-40B4-BE49-F238E27FC236}">
                <a16:creationId xmlns:a16="http://schemas.microsoft.com/office/drawing/2014/main" id="{A4FECB61-3EDD-4F4E-B5B2-64FAFB14113B}"/>
              </a:ext>
            </a:extLst>
          </p:cNvPr>
          <p:cNvGrpSpPr>
            <a:grpSpLocks/>
          </p:cNvGrpSpPr>
          <p:nvPr/>
        </p:nvGrpSpPr>
        <p:grpSpPr bwMode="auto">
          <a:xfrm>
            <a:off x="7101417" y="5192188"/>
            <a:ext cx="480483" cy="480483"/>
            <a:chOff x="5326187" y="3894063"/>
            <a:chExt cx="360362" cy="360362"/>
          </a:xfrm>
        </p:grpSpPr>
        <p:sp>
          <p:nvSpPr>
            <p:cNvPr id="27" name="椭圆 26">
              <a:extLst>
                <a:ext uri="{FF2B5EF4-FFF2-40B4-BE49-F238E27FC236}">
                  <a16:creationId xmlns:a16="http://schemas.microsoft.com/office/drawing/2014/main" id="{F6A6D20F-69F1-4FE7-8A25-FBD3EBE949C3}"/>
                </a:ext>
              </a:extLst>
            </p:cNvPr>
            <p:cNvSpPr/>
            <p:nvPr/>
          </p:nvSpPr>
          <p:spPr>
            <a:xfrm>
              <a:off x="5326187" y="3894063"/>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1" name="矩形 30">
              <a:extLst>
                <a:ext uri="{FF2B5EF4-FFF2-40B4-BE49-F238E27FC236}">
                  <a16:creationId xmlns:a16="http://schemas.microsoft.com/office/drawing/2014/main" id="{B68B112A-69A9-49D2-AE78-A81576016E4C}"/>
                </a:ext>
              </a:extLst>
            </p:cNvPr>
            <p:cNvSpPr/>
            <p:nvPr/>
          </p:nvSpPr>
          <p:spPr>
            <a:xfrm>
              <a:off x="5428363" y="3948038"/>
              <a:ext cx="138548" cy="253915"/>
            </a:xfrm>
            <a:prstGeom prst="rect">
              <a:avLst/>
            </a:prstGeom>
          </p:spPr>
          <p:txBody>
            <a:bodyPr wrap="none">
              <a:spAutoFit/>
            </a:bodyP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32" name="矩形 31">
            <a:extLst>
              <a:ext uri="{FF2B5EF4-FFF2-40B4-BE49-F238E27FC236}">
                <a16:creationId xmlns:a16="http://schemas.microsoft.com/office/drawing/2014/main" id="{17074C43-8B32-40B7-A471-231B81412971}"/>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4" name="矩形 33">
            <a:extLst>
              <a:ext uri="{FF2B5EF4-FFF2-40B4-BE49-F238E27FC236}">
                <a16:creationId xmlns:a16="http://schemas.microsoft.com/office/drawing/2014/main" id="{D2595290-B9E0-4201-B59E-FBE4C581C741}"/>
              </a:ext>
            </a:extLst>
          </p:cNvPr>
          <p:cNvSpPr/>
          <p:nvPr/>
        </p:nvSpPr>
        <p:spPr>
          <a:xfrm>
            <a:off x="6534318" y="4694768"/>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5" name="矩形 34">
            <a:extLst>
              <a:ext uri="{FF2B5EF4-FFF2-40B4-BE49-F238E27FC236}">
                <a16:creationId xmlns:a16="http://schemas.microsoft.com/office/drawing/2014/main" id="{A2DCC38E-FE0A-4E5C-9F08-4A3A4E4CF012}"/>
              </a:ext>
            </a:extLst>
          </p:cNvPr>
          <p:cNvSpPr/>
          <p:nvPr/>
        </p:nvSpPr>
        <p:spPr>
          <a:xfrm>
            <a:off x="7116400" y="5274734"/>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12</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2" name="弦形 21">
            <a:extLst>
              <a:ext uri="{FF2B5EF4-FFF2-40B4-BE49-F238E27FC236}">
                <a16:creationId xmlns:a16="http://schemas.microsoft.com/office/drawing/2014/main" id="{D5DC93F3-CB54-478D-BDB9-E326004CBDB7}"/>
              </a:ext>
            </a:extLst>
          </p:cNvPr>
          <p:cNvSpPr/>
          <p:nvPr/>
        </p:nvSpPr>
        <p:spPr>
          <a:xfrm rot="15219952">
            <a:off x="4968876" y="3339042"/>
            <a:ext cx="2489200" cy="2165351"/>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3" name="弦形 22">
            <a:extLst>
              <a:ext uri="{FF2B5EF4-FFF2-40B4-BE49-F238E27FC236}">
                <a16:creationId xmlns:a16="http://schemas.microsoft.com/office/drawing/2014/main" id="{350E142F-93E3-4C5E-8E41-708E363C8D0D}"/>
              </a:ext>
            </a:extLst>
          </p:cNvPr>
          <p:cNvSpPr/>
          <p:nvPr/>
        </p:nvSpPr>
        <p:spPr>
          <a:xfrm rot="15198999">
            <a:off x="6040967" y="4301068"/>
            <a:ext cx="1225551" cy="776817"/>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4" name="椭圆 23">
            <a:extLst>
              <a:ext uri="{FF2B5EF4-FFF2-40B4-BE49-F238E27FC236}">
                <a16:creationId xmlns:a16="http://schemas.microsoft.com/office/drawing/2014/main" id="{A2DCC8A7-AFFC-4AF0-87FE-59D4F7573CCB}"/>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3" name="直接箭头连接符 32">
            <a:extLst>
              <a:ext uri="{FF2B5EF4-FFF2-40B4-BE49-F238E27FC236}">
                <a16:creationId xmlns:a16="http://schemas.microsoft.com/office/drawing/2014/main" id="{B668127F-12ED-46EF-A1AA-1A42DF7736E5}"/>
              </a:ext>
            </a:extLst>
          </p:cNvPr>
          <p:cNvCxnSpPr>
            <a:endCxn id="24"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par>
                                <p:cTn id="22" presetID="22" presetClass="entr" presetSubtype="1"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par>
                                <p:cTn id="25" presetID="22" presetClass="entr" presetSubtype="1"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1"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1"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heel(1)">
                                      <p:cBhvr>
                                        <p:cTn id="49" dur="2000"/>
                                        <p:tgtEl>
                                          <p:spTgt spid="2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nodeType="clickEffect">
                                  <p:stCondLst>
                                    <p:cond delay="0"/>
                                  </p:stCondLst>
                                  <p:childTnLst>
                                    <p:set>
                                      <p:cBhvr>
                                        <p:cTn id="53" dur="1" fill="hold">
                                          <p:stCondLst>
                                            <p:cond delay="0"/>
                                          </p:stCondLst>
                                        </p:cTn>
                                        <p:tgtEl>
                                          <p:spTgt spid="22"/>
                                        </p:tgtEl>
                                        <p:attrNameLst>
                                          <p:attrName>style.visibility</p:attrName>
                                        </p:attrNameLst>
                                      </p:cBhvr>
                                      <p:to>
                                        <p:strVal val="hidden"/>
                                      </p:to>
                                    </p:set>
                                  </p:childTnLst>
                                </p:cTn>
                              </p:par>
                            </p:childTnLst>
                          </p:cTn>
                        </p:par>
                        <p:par>
                          <p:cTn id="54" fill="hold" nodeType="afterGroup">
                            <p:stCondLst>
                              <p:cond delay="0"/>
                            </p:stCondLst>
                            <p:childTnLst>
                              <p:par>
                                <p:cTn id="55" presetID="21" presetClass="entr" presetSubtype="1"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heel(1)">
                                      <p:cBhvr>
                                        <p:cTn id="57" dur="2000"/>
                                        <p:tgtEl>
                                          <p:spTgt spid="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nodeType="clickEffect">
                                  <p:stCondLst>
                                    <p:cond delay="0"/>
                                  </p:stCondLst>
                                  <p:childTnLst>
                                    <p:set>
                                      <p:cBhvr>
                                        <p:cTn id="61" dur="1" fill="hold">
                                          <p:stCondLst>
                                            <p:cond delay="0"/>
                                          </p:stCondLst>
                                        </p:cTn>
                                        <p:tgtEl>
                                          <p:spTgt spid="23"/>
                                        </p:tgtEl>
                                        <p:attrNameLst>
                                          <p:attrName>style.visibility</p:attrName>
                                        </p:attrNameLst>
                                      </p:cBhvr>
                                      <p:to>
                                        <p:strVal val="hidden"/>
                                      </p:to>
                                    </p:set>
                                  </p:childTnLst>
                                </p:cTn>
                              </p:par>
                            </p:childTnLst>
                          </p:cTn>
                        </p:par>
                        <p:par>
                          <p:cTn id="62" fill="hold" nodeType="afterGroup">
                            <p:stCondLst>
                              <p:cond delay="0"/>
                            </p:stCondLst>
                            <p:childTnLst>
                              <p:par>
                                <p:cTn id="63" presetID="22" presetClass="entr" presetSubtype="1"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up)">
                                      <p:cBhvr>
                                        <p:cTn id="65" dur="500"/>
                                        <p:tgtEl>
                                          <p:spTgt spid="29"/>
                                        </p:tgtEl>
                                      </p:cBhvr>
                                    </p:animEffect>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right)">
                                      <p:cBhvr>
                                        <p:cTn id="7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32" grpId="0"/>
      <p:bldP spid="34" grpId="0"/>
      <p:bldP spid="35" grpId="0"/>
      <p:bldP spid="2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4341D280-5844-4C68-8DFD-34701D4EF418}"/>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右右</a:t>
            </a:r>
          </a:p>
        </p:txBody>
      </p:sp>
      <p:sp>
        <p:nvSpPr>
          <p:cNvPr id="28" name="TextBox 18">
            <a:extLst>
              <a:ext uri="{FF2B5EF4-FFF2-40B4-BE49-F238E27FC236}">
                <a16:creationId xmlns:a16="http://schemas.microsoft.com/office/drawing/2014/main" id="{9ADE6E64-2F3C-4D3A-A0EC-474968F9C760}"/>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C03EE42C-4878-468B-97D7-FDD7EBA4E15B}"/>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F9E0F114-1433-452F-9704-1964D8768A9D}"/>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81F1E530-25E8-4730-8C0F-6610AAD2C6CA}"/>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38DDEBA1-196F-4EE3-9B76-A598C8F24B05}"/>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0A9203F-5C78-4921-B231-94283146B20B}"/>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24">
            <a:extLst>
              <a:ext uri="{FF2B5EF4-FFF2-40B4-BE49-F238E27FC236}">
                <a16:creationId xmlns:a16="http://schemas.microsoft.com/office/drawing/2014/main" id="{43CE5DB9-677D-4815-B15A-41E5906DF0E1}"/>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6" name="直接箭头连接符 25">
            <a:extLst>
              <a:ext uri="{FF2B5EF4-FFF2-40B4-BE49-F238E27FC236}">
                <a16:creationId xmlns:a16="http://schemas.microsoft.com/office/drawing/2014/main" id="{85DF0590-357D-422C-B343-C831490AC58D}"/>
              </a:ext>
            </a:extLst>
          </p:cNvPr>
          <p:cNvCxnSpPr>
            <a:endCxn id="15"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2625EFB7-C9B7-413B-B879-740580C8D570}"/>
              </a:ext>
            </a:extLst>
          </p:cNvPr>
          <p:cNvCxnSpPr>
            <a:endCxn id="27" idx="1"/>
          </p:cNvCxnSpPr>
          <p:nvPr/>
        </p:nvCxnSpPr>
        <p:spPr>
          <a:xfrm>
            <a:off x="6959600" y="50461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253119F0-99F9-4D49-A2A4-3AAE23838073}"/>
              </a:ext>
            </a:extLst>
          </p:cNvPr>
          <p:cNvGrpSpPr>
            <a:grpSpLocks/>
          </p:cNvGrpSpPr>
          <p:nvPr/>
        </p:nvGrpSpPr>
        <p:grpSpPr bwMode="auto">
          <a:xfrm>
            <a:off x="6525686" y="4633382"/>
            <a:ext cx="480482" cy="480482"/>
            <a:chOff x="4893880" y="3474963"/>
            <a:chExt cx="360869" cy="360362"/>
          </a:xfrm>
        </p:grpSpPr>
        <p:sp>
          <p:nvSpPr>
            <p:cNvPr id="15" name="椭圆 14">
              <a:extLst>
                <a:ext uri="{FF2B5EF4-FFF2-40B4-BE49-F238E27FC236}">
                  <a16:creationId xmlns:a16="http://schemas.microsoft.com/office/drawing/2014/main" id="{1A662D79-3F35-45D0-8981-01F8AA94203C}"/>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770B898-2C22-4F8F-854F-3063E4EA9D4C}"/>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grpSp>
        <p:nvGrpSpPr>
          <p:cNvPr id="3" name="组合 2">
            <a:extLst>
              <a:ext uri="{FF2B5EF4-FFF2-40B4-BE49-F238E27FC236}">
                <a16:creationId xmlns:a16="http://schemas.microsoft.com/office/drawing/2014/main" id="{700E9592-29FB-42C5-BCA1-104552EA24DB}"/>
              </a:ext>
            </a:extLst>
          </p:cNvPr>
          <p:cNvGrpSpPr>
            <a:grpSpLocks/>
          </p:cNvGrpSpPr>
          <p:nvPr/>
        </p:nvGrpSpPr>
        <p:grpSpPr bwMode="auto">
          <a:xfrm>
            <a:off x="7101412" y="5192188"/>
            <a:ext cx="480482" cy="480483"/>
            <a:chOff x="5326187" y="3894063"/>
            <a:chExt cx="360362" cy="360362"/>
          </a:xfrm>
        </p:grpSpPr>
        <p:sp>
          <p:nvSpPr>
            <p:cNvPr id="27" name="椭圆 26">
              <a:extLst>
                <a:ext uri="{FF2B5EF4-FFF2-40B4-BE49-F238E27FC236}">
                  <a16:creationId xmlns:a16="http://schemas.microsoft.com/office/drawing/2014/main" id="{806B1650-A8C0-461A-A605-DEBA59F885CA}"/>
                </a:ext>
              </a:extLst>
            </p:cNvPr>
            <p:cNvSpPr/>
            <p:nvPr/>
          </p:nvSpPr>
          <p:spPr>
            <a:xfrm>
              <a:off x="5326187" y="3894063"/>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1" name="矩形 30">
              <a:extLst>
                <a:ext uri="{FF2B5EF4-FFF2-40B4-BE49-F238E27FC236}">
                  <a16:creationId xmlns:a16="http://schemas.microsoft.com/office/drawing/2014/main" id="{710E1ADE-8A07-4EAD-B73A-F0D2FC6CF49D}"/>
                </a:ext>
              </a:extLst>
            </p:cNvPr>
            <p:cNvSpPr/>
            <p:nvPr/>
          </p:nvSpPr>
          <p:spPr>
            <a:xfrm>
              <a:off x="5338218" y="3948038"/>
              <a:ext cx="318837" cy="253915"/>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12</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cxnSp>
        <p:nvCxnSpPr>
          <p:cNvPr id="21" name="直接箭头连接符 20">
            <a:extLst>
              <a:ext uri="{FF2B5EF4-FFF2-40B4-BE49-F238E27FC236}">
                <a16:creationId xmlns:a16="http://schemas.microsoft.com/office/drawing/2014/main" id="{53B286CE-3E57-44F7-800B-5FD4ACD24681}"/>
              </a:ext>
            </a:extLst>
          </p:cNvPr>
          <p:cNvCxnSpPr/>
          <p:nvPr/>
        </p:nvCxnSpPr>
        <p:spPr>
          <a:xfrm flipH="1">
            <a:off x="4726518" y="44936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95786C8-5EFA-49AD-871A-0F0C7B937B30}"/>
              </a:ext>
            </a:extLst>
          </p:cNvPr>
          <p:cNvSpPr/>
          <p:nvPr/>
        </p:nvSpPr>
        <p:spPr>
          <a:xfrm>
            <a:off x="5999859"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3" name="椭圆 22">
            <a:extLst>
              <a:ext uri="{FF2B5EF4-FFF2-40B4-BE49-F238E27FC236}">
                <a16:creationId xmlns:a16="http://schemas.microsoft.com/office/drawing/2014/main" id="{CCB96D5C-90AB-4CF5-815A-7D73DF043527}"/>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964E1313-DD1E-492D-A7E1-BA66ACC9C498}"/>
              </a:ext>
            </a:extLst>
          </p:cNvPr>
          <p:cNvCxnSpPr>
            <a:endCxn id="2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1E61637E-8CC2-4457-A9DE-0D029D1A1506}"/>
              </a:ext>
            </a:extLst>
          </p:cNvPr>
          <p:cNvCxnSpPr>
            <a:stCxn id="17" idx="5"/>
            <a:endCxn id="23" idx="1"/>
          </p:cNvCxnSpPr>
          <p:nvPr/>
        </p:nvCxnSpPr>
        <p:spPr>
          <a:xfrm>
            <a:off x="5278967" y="4478867"/>
            <a:ext cx="237067" cy="26035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2.77778E-6 3.58025E-6 L -0.04601 0.08179 " pathEditMode="relative" rAng="0" ptsTypes="AA">
                                      <p:cBhvr>
                                        <p:cTn id="6" dur="1000" fill="hold"/>
                                        <p:tgtEl>
                                          <p:spTgt spid="17"/>
                                        </p:tgtEl>
                                        <p:attrNameLst>
                                          <p:attrName>ppt_x</p:attrName>
                                          <p:attrName>ppt_y</p:attrName>
                                        </p:attrNameLst>
                                      </p:cBhvr>
                                      <p:rCtr x="-2309" y="4074"/>
                                    </p:animMotion>
                                  </p:childTnLst>
                                </p:cTn>
                              </p:par>
                              <p:par>
                                <p:cTn id="7" presetID="42" presetClass="path" presetSubtype="0" fill="hold" grpId="0" nodeType="withEffect">
                                  <p:stCondLst>
                                    <p:cond delay="0"/>
                                  </p:stCondLst>
                                  <p:childTnLst>
                                    <p:animMotion origin="layout" path="M 2.77778E-7 -3.58025E-6 L -0.04531 0.08118 " pathEditMode="relative" rAng="0" ptsTypes="AA">
                                      <p:cBhvr>
                                        <p:cTn id="8" dur="1000" fill="hold"/>
                                        <p:tgtEl>
                                          <p:spTgt spid="16"/>
                                        </p:tgtEl>
                                        <p:attrNameLst>
                                          <p:attrName>ppt_x</p:attrName>
                                          <p:attrName>ppt_y</p:attrName>
                                        </p:attrNameLst>
                                      </p:cBhvr>
                                      <p:rCtr x="-2552" y="3951"/>
                                    </p:animMotion>
                                  </p:childTnLst>
                                </p:cTn>
                              </p:par>
                              <p:par>
                                <p:cTn id="9" presetID="42" presetClass="path" presetSubtype="0" fill="hold" grpId="0" nodeType="withEffect">
                                  <p:stCondLst>
                                    <p:cond delay="0"/>
                                  </p:stCondLst>
                                  <p:childTnLst>
                                    <p:animMotion origin="layout" path="M 1.38889E-6 3.58025E-6 L -0.04514 -0.08117 " pathEditMode="relative" rAng="0" ptsTypes="AA">
                                      <p:cBhvr>
                                        <p:cTn id="10" dur="1000" fill="hold"/>
                                        <p:tgtEl>
                                          <p:spTgt spid="18"/>
                                        </p:tgtEl>
                                        <p:attrNameLst>
                                          <p:attrName>ppt_x</p:attrName>
                                          <p:attrName>ppt_y</p:attrName>
                                        </p:attrNameLst>
                                      </p:cBhvr>
                                      <p:rCtr x="-2378" y="-4321"/>
                                    </p:animMotion>
                                  </p:childTnLst>
                                </p:cTn>
                              </p:par>
                              <p:par>
                                <p:cTn id="11" presetID="42" presetClass="path" presetSubtype="0" fill="hold" grpId="0" nodeType="withEffect">
                                  <p:stCondLst>
                                    <p:cond delay="0"/>
                                  </p:stCondLst>
                                  <p:childTnLst>
                                    <p:animMotion origin="layout" path="M 4.79167E-6 -7.40741E-7 L -0.04519 -0.08125 " pathEditMode="relative" rAng="0" ptsTypes="AA">
                                      <p:cBhvr>
                                        <p:cTn id="12" dur="1000" fill="hold"/>
                                        <p:tgtEl>
                                          <p:spTgt spid="22"/>
                                        </p:tgtEl>
                                        <p:attrNameLst>
                                          <p:attrName>ppt_x</p:attrName>
                                          <p:attrName>ppt_y</p:attrName>
                                        </p:attrNameLst>
                                      </p:cBhvr>
                                      <p:rCtr x="-2266" y="-4074"/>
                                    </p:animMotion>
                                  </p:childTnLst>
                                </p:cTn>
                              </p:par>
                              <p:par>
                                <p:cTn id="13" presetID="42" presetClass="path" presetSubtype="0" fill="hold" nodeType="withEffect">
                                  <p:stCondLst>
                                    <p:cond delay="0"/>
                                  </p:stCondLst>
                                  <p:childTnLst>
                                    <p:animMotion origin="layout" path="M 2.5E-6 -3.82716E-6 L -0.04497 -0.0824 " pathEditMode="relative" rAng="0" ptsTypes="AA">
                                      <p:cBhvr>
                                        <p:cTn id="14" dur="1000" fill="hold"/>
                                        <p:tgtEl>
                                          <p:spTgt spid="2"/>
                                        </p:tgtEl>
                                        <p:attrNameLst>
                                          <p:attrName>ppt_x</p:attrName>
                                          <p:attrName>ppt_y</p:attrName>
                                        </p:attrNameLst>
                                      </p:cBhvr>
                                      <p:rCtr x="-2257" y="-4136"/>
                                    </p:animMotion>
                                  </p:childTnLst>
                                </p:cTn>
                              </p:par>
                              <p:par>
                                <p:cTn id="15" presetID="42" presetClass="path" presetSubtype="0" fill="hold" nodeType="withEffect">
                                  <p:stCondLst>
                                    <p:cond delay="0"/>
                                  </p:stCondLst>
                                  <p:childTnLst>
                                    <p:animMotion origin="layout" path="M -3.33333E-6 4.69136E-6 L -0.04757 -0.08148 " pathEditMode="relative" rAng="0" ptsTypes="AA">
                                      <p:cBhvr>
                                        <p:cTn id="16" dur="1000" fill="hold"/>
                                        <p:tgtEl>
                                          <p:spTgt spid="3"/>
                                        </p:tgtEl>
                                        <p:attrNameLst>
                                          <p:attrName>ppt_x</p:attrName>
                                          <p:attrName>ppt_y</p:attrName>
                                        </p:attrNameLst>
                                      </p:cBhvr>
                                      <p:rCtr x="-2344" y="-4475"/>
                                    </p:animMotion>
                                  </p:childTnLst>
                                </p:cTn>
                              </p:par>
                              <p:par>
                                <p:cTn id="17" presetID="22" presetClass="entr" presetSubtype="2"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500"/>
                                        <p:tgtEl>
                                          <p:spTgt spid="21"/>
                                        </p:tgtEl>
                                      </p:cBhvr>
                                    </p:animEffect>
                                  </p:childTnLst>
                                </p:cTn>
                              </p:par>
                              <p:par>
                                <p:cTn id="20" presetID="1" presetClass="exit" presetSubtype="0" fill="hold" nodeType="withEffect">
                                  <p:stCondLst>
                                    <p:cond delay="0"/>
                                  </p:stCondLst>
                                  <p:childTnLst>
                                    <p:set>
                                      <p:cBhvr>
                                        <p:cTn id="21" dur="1" fill="hold">
                                          <p:stCondLst>
                                            <p:cond delay="0"/>
                                          </p:stCondLst>
                                        </p:cTn>
                                        <p:tgtEl>
                                          <p:spTgt spid="29"/>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24"/>
                                        </p:tgtEl>
                                        <p:attrNameLst>
                                          <p:attrName>style.visibility</p:attrName>
                                        </p:attrNameLst>
                                      </p:cBhvr>
                                      <p:to>
                                        <p:strVal val="hidden"/>
                                      </p:to>
                                    </p:set>
                                  </p:childTnLst>
                                </p:cTn>
                              </p:par>
                            </p:childTnLst>
                          </p:cTn>
                        </p:par>
                        <p:par>
                          <p:cTn id="26" fill="hold" nodeType="afterGroup">
                            <p:stCondLst>
                              <p:cond delay="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ABC611E-B3A5-4242-8AEB-1795F342202B}"/>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0C24F5E2-B9D2-44FC-9C71-ABB6D9885DA7}"/>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DC653864-DFA7-4225-A3D8-8248B6AB1B1D}"/>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4D6EBDD6-77BD-41F1-81AE-012EF99366BD}"/>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18F29ECA-1401-474C-829A-1C89E30F67D2}"/>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D35D630A-B37B-41F5-8CBE-6DA66E8027D8}"/>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E451F3D-31A6-4DEE-813F-987E3B27E572}"/>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BF4575A-C948-41AB-AB06-3EDD75BBE64A}"/>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420E2AF0-623F-4717-91A1-481011430938}"/>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1524D81C-278B-4864-B178-A754193CC544}"/>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A7CE5E2A-467F-47D2-8BE2-9554C818A2A9}"/>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2" name="任意多边形 41">
            <a:extLst>
              <a:ext uri="{FF2B5EF4-FFF2-40B4-BE49-F238E27FC236}">
                <a16:creationId xmlns:a16="http://schemas.microsoft.com/office/drawing/2014/main" id="{EBDB7D6C-D48C-4275-B859-4B41605FFACF}"/>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43" name="椭圆 42">
            <a:extLst>
              <a:ext uri="{FF2B5EF4-FFF2-40B4-BE49-F238E27FC236}">
                <a16:creationId xmlns:a16="http://schemas.microsoft.com/office/drawing/2014/main" id="{28E2C79A-F5E9-4224-9AC7-F2DBFF14924D}"/>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BD83B5F9-261F-4296-908E-3B17AEB0458F}"/>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A157C84C-11C3-459E-B6B9-9549F9F80DA3}"/>
              </a:ext>
            </a:extLst>
          </p:cNvPr>
          <p:cNvSpPr/>
          <p:nvPr/>
        </p:nvSpPr>
        <p:spPr>
          <a:xfrm>
            <a:off x="4881034" y="5251451"/>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399D9758-6E99-45FE-A97A-4DE54E743CB2}"/>
              </a:ext>
            </a:extLst>
          </p:cNvPr>
          <p:cNvCxnSpPr/>
          <p:nvPr/>
        </p:nvCxnSpPr>
        <p:spPr>
          <a:xfrm flipH="1">
            <a:off x="5289551" y="50778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5ABA25A-42CC-409C-B108-387BE9C1AD92}"/>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0" name="弦形 19">
            <a:extLst>
              <a:ext uri="{FF2B5EF4-FFF2-40B4-BE49-F238E27FC236}">
                <a16:creationId xmlns:a16="http://schemas.microsoft.com/office/drawing/2014/main" id="{2B388815-A161-4BE5-9FAC-77A14475A896}"/>
              </a:ext>
            </a:extLst>
          </p:cNvPr>
          <p:cNvSpPr/>
          <p:nvPr/>
        </p:nvSpPr>
        <p:spPr>
          <a:xfrm rot="15219952">
            <a:off x="4968876" y="3339042"/>
            <a:ext cx="2489200" cy="2165351"/>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1" name="弦形 20">
            <a:extLst>
              <a:ext uri="{FF2B5EF4-FFF2-40B4-BE49-F238E27FC236}">
                <a16:creationId xmlns:a16="http://schemas.microsoft.com/office/drawing/2014/main" id="{034BD981-6B8C-4AA9-A17C-5B435F358623}"/>
              </a:ext>
            </a:extLst>
          </p:cNvPr>
          <p:cNvSpPr/>
          <p:nvPr/>
        </p:nvSpPr>
        <p:spPr>
          <a:xfrm rot="20100794">
            <a:off x="5187952" y="4485217"/>
            <a:ext cx="1223433" cy="776816"/>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1"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up)">
                                      <p:cBhvr>
                                        <p:cTn id="18" dur="500"/>
                                        <p:tgtEl>
                                          <p:spTgt spid="31"/>
                                        </p:tgtEl>
                                      </p:cBhvr>
                                    </p:animEffect>
                                  </p:childTnLst>
                                </p:cTn>
                              </p:par>
                              <p:par>
                                <p:cTn id="19" presetID="22" presetClass="entr" presetSubtype="1"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500"/>
                                        <p:tgtEl>
                                          <p:spTgt spid="44"/>
                                        </p:tgtEl>
                                      </p:cBhvr>
                                    </p:animEffect>
                                  </p:childTnLst>
                                </p:cTn>
                              </p:par>
                              <p:par>
                                <p:cTn id="33" presetID="22" presetClass="entr" presetSubtype="1"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1" presetClass="entr" presetSubtype="1"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heel(1)">
                                      <p:cBhvr>
                                        <p:cTn id="45" dur="2000"/>
                                        <p:tgtEl>
                                          <p:spTgt spid="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nodeType="clickEffect">
                                  <p:stCondLst>
                                    <p:cond delay="0"/>
                                  </p:stCondLst>
                                  <p:childTnLst>
                                    <p:set>
                                      <p:cBhvr>
                                        <p:cTn id="49" dur="1" fill="hold">
                                          <p:stCondLst>
                                            <p:cond delay="0"/>
                                          </p:stCondLst>
                                        </p:cTn>
                                        <p:tgtEl>
                                          <p:spTgt spid="20"/>
                                        </p:tgtEl>
                                        <p:attrNameLst>
                                          <p:attrName>style.visibility</p:attrName>
                                        </p:attrNameLst>
                                      </p:cBhvr>
                                      <p:to>
                                        <p:strVal val="hidden"/>
                                      </p:to>
                                    </p:set>
                                  </p:childTnLst>
                                </p:cTn>
                              </p:par>
                            </p:childTnLst>
                          </p:cTn>
                        </p:par>
                        <p:par>
                          <p:cTn id="50" fill="hold" nodeType="afterGroup">
                            <p:stCondLst>
                              <p:cond delay="0"/>
                            </p:stCondLst>
                            <p:childTnLst>
                              <p:par>
                                <p:cTn id="51" presetID="21" presetClass="entr" presetSubtype="1"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2000"/>
                                        <p:tgtEl>
                                          <p:spTgt spid="2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nodeType="clickEffect">
                                  <p:stCondLst>
                                    <p:cond delay="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right)">
                                      <p:cBhvr>
                                        <p:cTn id="62" dur="500"/>
                                        <p:tgtEl>
                                          <p:spTgt spid="47"/>
                                        </p:tgtEl>
                                      </p:cBhvr>
                                    </p:animEffec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2" fill="hold"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right)">
                                      <p:cBhvr>
                                        <p:cTn id="7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0" grpId="0" animBg="1"/>
      <p:bldP spid="43" grpId="0" animBg="1"/>
      <p:bldP spid="45" grpId="0" animBg="1"/>
      <p:bldP spid="4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C0F1BA5-514C-4494-A293-7CE3E7B9D37C}"/>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014C9496-4CCB-40BD-92DF-01ACF4D3E4E9}"/>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82A7F4D6-BA82-4F10-AF13-DEB8CE768A06}"/>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475021CE-02B6-4DF0-9548-40D4342784DA}"/>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FC675BC4-FB05-4157-8F0E-A300BA3556C3}"/>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A0675128-4476-42DD-B354-E5C301ECBF7F}"/>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756B33A-D229-4991-999C-E3CBED0B0355}"/>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58DE3216-B41B-4AC5-8C43-791C288496F5}"/>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D3126117-8D19-4026-A9C8-13628D134855}"/>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178E56CD-499F-40A2-A629-30E70BF0B4FC}"/>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C6CC8B7E-9B92-49CA-B5E4-DCCE94045D26}"/>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2" name="任意多边形 41">
            <a:extLst>
              <a:ext uri="{FF2B5EF4-FFF2-40B4-BE49-F238E27FC236}">
                <a16:creationId xmlns:a16="http://schemas.microsoft.com/office/drawing/2014/main" id="{D68CD420-7A82-411E-8DCB-91547742B779}"/>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43" name="椭圆 42">
            <a:extLst>
              <a:ext uri="{FF2B5EF4-FFF2-40B4-BE49-F238E27FC236}">
                <a16:creationId xmlns:a16="http://schemas.microsoft.com/office/drawing/2014/main" id="{06D5EDA1-F405-43F2-A410-B8761DE7FF80}"/>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F3F8CDF3-5D37-44F5-BE46-CA127F6CB71B}"/>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22E9C812-82EA-49BF-AD98-8B6B682294F3}"/>
              </a:ext>
            </a:extLst>
          </p:cNvPr>
          <p:cNvSpPr/>
          <p:nvPr/>
        </p:nvSpPr>
        <p:spPr>
          <a:xfrm>
            <a:off x="4881034" y="52535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95384240-1258-42D1-ACAE-F1F09703E648}"/>
              </a:ext>
            </a:extLst>
          </p:cNvPr>
          <p:cNvCxnSpPr>
            <a:stCxn id="43" idx="3"/>
            <a:endCxn id="45" idx="7"/>
          </p:cNvCxnSpPr>
          <p:nvPr/>
        </p:nvCxnSpPr>
        <p:spPr>
          <a:xfrm flipH="1">
            <a:off x="5289551" y="5077884"/>
            <a:ext cx="226483" cy="2455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423EC90-6CBE-45CB-A773-41AADA38A6D6}"/>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50" name="矩形 49">
            <a:extLst>
              <a:ext uri="{FF2B5EF4-FFF2-40B4-BE49-F238E27FC236}">
                <a16:creationId xmlns:a16="http://schemas.microsoft.com/office/drawing/2014/main" id="{3CD8D33B-D983-4A45-96F3-4D9D74951EA3}"/>
              </a:ext>
            </a:extLst>
          </p:cNvPr>
          <p:cNvSpPr/>
          <p:nvPr/>
        </p:nvSpPr>
        <p:spPr>
          <a:xfrm>
            <a:off x="1350434" y="4178301"/>
            <a:ext cx="2441694" cy="418191"/>
          </a:xfrm>
          <a:prstGeom prst="rect">
            <a:avLst/>
          </a:prstGeom>
        </p:spPr>
        <p:txBody>
          <a:bodyPr wrap="none">
            <a:spAutoFit/>
          </a:bodyPr>
          <a:lstStyle/>
          <a:p>
            <a:pPr>
              <a:lnSpc>
                <a:spcPct val="150000"/>
              </a:lnSpc>
              <a:defRPr/>
            </a:pPr>
            <a:r>
              <a:rPr lang="zh-CN" altLang="en-US" sz="1600" b="1" dirty="0">
                <a:solidFill>
                  <a:srgbClr val="FF0000"/>
                </a:solidFill>
                <a:latin typeface="微软雅黑" pitchFamily="34" charset="-122"/>
                <a:ea typeface="Alibaba PuHuiTi R"/>
              </a:rPr>
              <a:t>仅仅做一个左旋还是不行</a:t>
            </a:r>
            <a:endParaRPr lang="en-US" altLang="zh-CN" sz="1600" b="1" dirty="0">
              <a:solidFill>
                <a:srgbClr val="FF0000"/>
              </a:solidFill>
              <a:latin typeface="微软雅黑" pitchFamily="34" charset="-122"/>
              <a:ea typeface="Alibaba PuHuiTi R"/>
            </a:endParaRPr>
          </a:p>
        </p:txBody>
      </p:sp>
      <p:cxnSp>
        <p:nvCxnSpPr>
          <p:cNvPr id="21" name="直接箭头连接符 20">
            <a:extLst>
              <a:ext uri="{FF2B5EF4-FFF2-40B4-BE49-F238E27FC236}">
                <a16:creationId xmlns:a16="http://schemas.microsoft.com/office/drawing/2014/main" id="{FE61627F-150A-49A7-9239-BE31B46046C4}"/>
              </a:ext>
            </a:extLst>
          </p:cNvPr>
          <p:cNvCxnSpPr/>
          <p:nvPr/>
        </p:nvCxnSpPr>
        <p:spPr>
          <a:xfrm flipH="1">
            <a:off x="4705351" y="4466167"/>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3F38C763-6679-404C-B16D-9665A6D31AFA}"/>
              </a:ext>
            </a:extLst>
          </p:cNvPr>
          <p:cNvCxnSpPr>
            <a:stCxn id="29" idx="5"/>
            <a:endCxn id="43" idx="1"/>
          </p:cNvCxnSpPr>
          <p:nvPr/>
        </p:nvCxnSpPr>
        <p:spPr>
          <a:xfrm>
            <a:off x="5278967" y="4478867"/>
            <a:ext cx="237067" cy="260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2.77778E-6 3.58025E-6 L -0.04601 0.08179 " pathEditMode="relative" rAng="0" ptsTypes="AA">
                                      <p:cBhvr>
                                        <p:cTn id="6" dur="1000" fill="hold"/>
                                        <p:tgtEl>
                                          <p:spTgt spid="29"/>
                                        </p:tgtEl>
                                        <p:attrNameLst>
                                          <p:attrName>ppt_x</p:attrName>
                                          <p:attrName>ppt_y</p:attrName>
                                        </p:attrNameLst>
                                      </p:cBhvr>
                                      <p:rCtr x="-2309" y="4074"/>
                                    </p:animMotion>
                                  </p:childTnLst>
                                </p:cTn>
                              </p:par>
                              <p:par>
                                <p:cTn id="7" presetID="42" presetClass="path" presetSubtype="0" fill="hold" grpId="0" nodeType="withEffect">
                                  <p:stCondLst>
                                    <p:cond delay="0"/>
                                  </p:stCondLst>
                                  <p:childTnLst>
                                    <p:animMotion origin="layout" path="M 2.77778E-7 -3.58025E-6 L -0.04531 0.08118 " pathEditMode="relative" rAng="0" ptsTypes="AA">
                                      <p:cBhvr>
                                        <p:cTn id="8" dur="1000" fill="hold"/>
                                        <p:tgtEl>
                                          <p:spTgt spid="25"/>
                                        </p:tgtEl>
                                        <p:attrNameLst>
                                          <p:attrName>ppt_x</p:attrName>
                                          <p:attrName>ppt_y</p:attrName>
                                        </p:attrNameLst>
                                      </p:cBhvr>
                                      <p:rCtr x="-2552" y="3704"/>
                                    </p:animMotion>
                                  </p:childTnLst>
                                </p:cTn>
                              </p:par>
                              <p:par>
                                <p:cTn id="9" presetID="42" presetClass="path" presetSubtype="0" fill="hold" grpId="0" nodeType="withEffect">
                                  <p:stCondLst>
                                    <p:cond delay="0"/>
                                  </p:stCondLst>
                                  <p:childTnLst>
                                    <p:animMotion origin="layout" path="M 1.38889E-6 3.58025E-6 L -0.04514 -0.08117 " pathEditMode="relative" rAng="0" ptsTypes="AA">
                                      <p:cBhvr>
                                        <p:cTn id="10" dur="1000" fill="hold"/>
                                        <p:tgtEl>
                                          <p:spTgt spid="30"/>
                                        </p:tgtEl>
                                        <p:attrNameLst>
                                          <p:attrName>ppt_x</p:attrName>
                                          <p:attrName>ppt_y</p:attrName>
                                        </p:attrNameLst>
                                      </p:cBhvr>
                                      <p:rCtr x="-2378" y="-4228"/>
                                    </p:animMotion>
                                  </p:childTnLst>
                                </p:cTn>
                              </p:par>
                              <p:par>
                                <p:cTn id="11" presetID="42" presetClass="path" presetSubtype="0" fill="hold" grpId="0" nodeType="withEffect">
                                  <p:stCondLst>
                                    <p:cond delay="0"/>
                                  </p:stCondLst>
                                  <p:childTnLst>
                                    <p:animMotion origin="layout" path="M -4.375E-6 -7.40741E-7 L -0.04518 -0.08125 " pathEditMode="relative" rAng="0" ptsTypes="AA">
                                      <p:cBhvr>
                                        <p:cTn id="12" dur="1000" fill="hold"/>
                                        <p:tgtEl>
                                          <p:spTgt spid="49"/>
                                        </p:tgtEl>
                                        <p:attrNameLst>
                                          <p:attrName>ppt_x</p:attrName>
                                          <p:attrName>ppt_y</p:attrName>
                                        </p:attrNameLst>
                                      </p:cBhvr>
                                      <p:rCtr x="-2266" y="-4074"/>
                                    </p:animMotion>
                                  </p:childTnLst>
                                </p:cTn>
                              </p:par>
                              <p:par>
                                <p:cTn id="13" presetID="42" presetClass="path" presetSubtype="0" fill="hold" nodeType="withEffect">
                                  <p:stCondLst>
                                    <p:cond delay="0"/>
                                  </p:stCondLst>
                                  <p:childTnLst>
                                    <p:animMotion origin="layout" path="M 2.5E-6 -3.82716E-6 L -0.04514 -0.0824 " pathEditMode="relative" rAng="0" ptsTypes="AA">
                                      <p:cBhvr>
                                        <p:cTn id="14" dur="1000" fill="hold"/>
                                        <p:tgtEl>
                                          <p:spTgt spid="35"/>
                                        </p:tgtEl>
                                        <p:attrNameLst>
                                          <p:attrName>ppt_x</p:attrName>
                                          <p:attrName>ppt_y</p:attrName>
                                        </p:attrNameLst>
                                      </p:cBhvr>
                                      <p:rCtr x="-2240" y="-4228"/>
                                    </p:animMotion>
                                  </p:childTnLst>
                                </p:cTn>
                              </p:par>
                              <p:par>
                                <p:cTn id="15" presetID="22" presetClass="entr" presetSubtype="2"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par>
                                <p:cTn id="18" presetID="1" presetClass="exit" presetSubtype="0" fill="hold" nodeType="withEffect">
                                  <p:stCondLst>
                                    <p:cond delay="0"/>
                                  </p:stCondLst>
                                  <p:childTnLst>
                                    <p:set>
                                      <p:cBhvr>
                                        <p:cTn id="19" dur="1" fill="hold">
                                          <p:stCondLst>
                                            <p:cond delay="0"/>
                                          </p:stCondLst>
                                        </p:cTn>
                                        <p:tgtEl>
                                          <p:spTgt spid="33"/>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44"/>
                                        </p:tgtEl>
                                        <p:attrNameLst>
                                          <p:attrName>style.visibility</p:attrName>
                                        </p:attrNameLst>
                                      </p:cBhvr>
                                      <p:to>
                                        <p:strVal val="hidden"/>
                                      </p:to>
                                    </p:se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0" grpId="0" animBg="1"/>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88461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C522096B-1D36-4938-A74F-2B1B342BBF04}"/>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DDDB0087-BA4A-4986-AFD1-2415FEAF782F}"/>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031A43BB-2299-42E0-8BAF-0455F601651B}"/>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C3EAF390-1930-40A7-A5A7-091F6AEFCB48}"/>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C5D27B76-85B8-40DC-8299-2E7845B0E39E}"/>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FE34B008-792E-4CC2-BD16-5177B6F2B8AF}"/>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BE565E1-AF21-48C8-A217-C80958E0DD45}"/>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CDC9838-A4AA-4607-B48B-339B90206636}"/>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0299" name="组合 34">
            <a:extLst>
              <a:ext uri="{FF2B5EF4-FFF2-40B4-BE49-F238E27FC236}">
                <a16:creationId xmlns:a16="http://schemas.microsoft.com/office/drawing/2014/main" id="{3D6FFE7F-1302-47DF-94C8-DC39EBBF3810}"/>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6D0F4719-7F23-4562-9AD3-9D2990212BC8}"/>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D054DC76-B966-482B-88DF-B77942C1873D}"/>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3" name="椭圆 42">
            <a:extLst>
              <a:ext uri="{FF2B5EF4-FFF2-40B4-BE49-F238E27FC236}">
                <a16:creationId xmlns:a16="http://schemas.microsoft.com/office/drawing/2014/main" id="{679ADC59-F116-45CD-AE88-CE9978E00CAD}"/>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2D7C9D4A-D0D1-41AD-BB98-86C7B3959912}"/>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5D621F6D-F60A-4EED-B0AB-791EBDFFF990}"/>
              </a:ext>
            </a:extLst>
          </p:cNvPr>
          <p:cNvSpPr/>
          <p:nvPr/>
        </p:nvSpPr>
        <p:spPr>
          <a:xfrm>
            <a:off x="4881034" y="52535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C223CF17-69F5-4C54-A4F1-C1572272F8E4}"/>
              </a:ext>
            </a:extLst>
          </p:cNvPr>
          <p:cNvCxnSpPr>
            <a:stCxn id="43" idx="3"/>
            <a:endCxn id="45" idx="7"/>
          </p:cNvCxnSpPr>
          <p:nvPr/>
        </p:nvCxnSpPr>
        <p:spPr>
          <a:xfrm flipH="1">
            <a:off x="5289551" y="5077884"/>
            <a:ext cx="226483" cy="2455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36697403-BDD3-41F4-86C6-CAB5FD3445B8}"/>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4" name="任意多边形 23">
            <a:extLst>
              <a:ext uri="{FF2B5EF4-FFF2-40B4-BE49-F238E27FC236}">
                <a16:creationId xmlns:a16="http://schemas.microsoft.com/office/drawing/2014/main" id="{4902077C-D8ED-4BCC-84D5-FD232FC6F699}"/>
              </a:ext>
            </a:extLst>
          </p:cNvPr>
          <p:cNvSpPr/>
          <p:nvPr/>
        </p:nvSpPr>
        <p:spPr>
          <a:xfrm rot="21397899" flipH="1">
            <a:off x="4730751" y="3989918"/>
            <a:ext cx="2345267" cy="1998133"/>
          </a:xfrm>
          <a:custGeom>
            <a:avLst/>
            <a:gdLst>
              <a:gd name="connsiteX0" fmla="*/ 691765 w 2156380"/>
              <a:gd name="connsiteY0" fmla="*/ 5367 h 1842189"/>
              <a:gd name="connsiteX1" fmla="*/ 2156292 w 2156380"/>
              <a:gd name="connsiteY1" fmla="*/ 1395553 h 1842189"/>
              <a:gd name="connsiteX2" fmla="*/ 758673 w 2156380"/>
              <a:gd name="connsiteY2" fmla="*/ 1826733 h 1842189"/>
              <a:gd name="connsiteX3" fmla="*/ 390 w 2156380"/>
              <a:gd name="connsiteY3" fmla="*/ 949504 h 1842189"/>
              <a:gd name="connsiteX4" fmla="*/ 691765 w 2156380"/>
              <a:gd name="connsiteY4" fmla="*/ 5367 h 184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80" h="1842189">
                <a:moveTo>
                  <a:pt x="691765" y="5367"/>
                </a:moveTo>
                <a:cubicBezTo>
                  <a:pt x="1051082" y="79708"/>
                  <a:pt x="2145141" y="1091992"/>
                  <a:pt x="2156292" y="1395553"/>
                </a:cubicBezTo>
                <a:cubicBezTo>
                  <a:pt x="2167443" y="1699114"/>
                  <a:pt x="1117990" y="1901074"/>
                  <a:pt x="758673" y="1826733"/>
                </a:cubicBezTo>
                <a:cubicBezTo>
                  <a:pt x="399356" y="1752392"/>
                  <a:pt x="14019" y="1250587"/>
                  <a:pt x="390" y="949504"/>
                </a:cubicBezTo>
                <a:cubicBezTo>
                  <a:pt x="-13239" y="648421"/>
                  <a:pt x="332448" y="-68974"/>
                  <a:pt x="691765" y="5367"/>
                </a:cubicBezTo>
                <a:close/>
              </a:path>
            </a:pathLst>
          </a:cu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6" name="任意多边形 25">
            <a:extLst>
              <a:ext uri="{FF2B5EF4-FFF2-40B4-BE49-F238E27FC236}">
                <a16:creationId xmlns:a16="http://schemas.microsoft.com/office/drawing/2014/main" id="{E80239EC-A59F-4A7B-AC6E-2BB9EEFE65DF}"/>
              </a:ext>
            </a:extLst>
          </p:cNvPr>
          <p:cNvSpPr/>
          <p:nvPr/>
        </p:nvSpPr>
        <p:spPr>
          <a:xfrm flipH="1">
            <a:off x="4425951" y="3865034"/>
            <a:ext cx="3837516" cy="1869017"/>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9A4248B2-1FC8-43E8-9F97-1ED54290A2C5}"/>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1843D370-B8C6-43F2-B68C-663A7CDE912F}"/>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46BAC9A4-DD8A-42D7-A992-10132487C193}"/>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FE025388-155D-44A9-94A0-99EA023BDB7B}"/>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AD47AA9D-B690-45EF-89CD-DF99237C0781}"/>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31143211-6CBD-49B6-861A-596D0C4A3875}"/>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F34C91D9-5703-4240-8B7A-3D15775EF2BE}"/>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B414E6E-266D-49E8-98BD-5EFECA447A53}"/>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4EC3C4D6-A1E7-4B7C-A2F1-BD13E7DBB5CD}"/>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1D65F881-E7EB-4381-B96E-B89B6F952EEC}"/>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04648931-C132-4290-8A98-2A6C63ABDBB1}"/>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3" name="椭圆 42">
            <a:extLst>
              <a:ext uri="{FF2B5EF4-FFF2-40B4-BE49-F238E27FC236}">
                <a16:creationId xmlns:a16="http://schemas.microsoft.com/office/drawing/2014/main" id="{CD55637F-C1DC-49D0-8A9C-3A235C23AFAC}"/>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017B4971-C4A7-4A97-8E39-4D46B853410B}"/>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298775BE-268B-445F-9D1F-16D95A8EDE77}"/>
              </a:ext>
            </a:extLst>
          </p:cNvPr>
          <p:cNvSpPr/>
          <p:nvPr/>
        </p:nvSpPr>
        <p:spPr>
          <a:xfrm>
            <a:off x="4881034" y="52535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BD35529C-6E1B-4A32-B150-AF8554F35AD8}"/>
              </a:ext>
            </a:extLst>
          </p:cNvPr>
          <p:cNvCxnSpPr>
            <a:stCxn id="43" idx="3"/>
            <a:endCxn id="45" idx="7"/>
          </p:cNvCxnSpPr>
          <p:nvPr/>
        </p:nvCxnSpPr>
        <p:spPr>
          <a:xfrm flipH="1">
            <a:off x="5289551" y="5077884"/>
            <a:ext cx="226483" cy="2455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10EC697-E523-476E-A938-3417D8AB8B63}"/>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6" name="任意多边形 25">
            <a:extLst>
              <a:ext uri="{FF2B5EF4-FFF2-40B4-BE49-F238E27FC236}">
                <a16:creationId xmlns:a16="http://schemas.microsoft.com/office/drawing/2014/main" id="{C4314891-D0D0-48C1-A8DA-E2BA94A513B4}"/>
              </a:ext>
            </a:extLst>
          </p:cNvPr>
          <p:cNvSpPr/>
          <p:nvPr/>
        </p:nvSpPr>
        <p:spPr>
          <a:xfrm flipH="1">
            <a:off x="4425951" y="3865034"/>
            <a:ext cx="3837516" cy="1869017"/>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1" name="直接箭头连接符 20">
            <a:extLst>
              <a:ext uri="{FF2B5EF4-FFF2-40B4-BE49-F238E27FC236}">
                <a16:creationId xmlns:a16="http://schemas.microsoft.com/office/drawing/2014/main" id="{02E62DDC-F0AA-4E28-8460-408C0DB426FF}"/>
              </a:ext>
            </a:extLst>
          </p:cNvPr>
          <p:cNvCxnSpPr/>
          <p:nvPr/>
        </p:nvCxnSpPr>
        <p:spPr>
          <a:xfrm>
            <a:off x="7029451" y="5048251"/>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nodeType="clickEffect">
                                  <p:stCondLst>
                                    <p:cond delay="0"/>
                                  </p:stCondLst>
                                  <p:childTnLst>
                                    <p:animMotion origin="layout" path="M 2.5E-6 -3.82716E-6 L 0.05434 0.07716 " pathEditMode="relative" rAng="0" ptsTypes="AA">
                                      <p:cBhvr>
                                        <p:cTn id="6" dur="1000" fill="hold"/>
                                        <p:tgtEl>
                                          <p:spTgt spid="35"/>
                                        </p:tgtEl>
                                        <p:attrNameLst>
                                          <p:attrName>ppt_x</p:attrName>
                                          <p:attrName>ppt_y</p:attrName>
                                        </p:attrNameLst>
                                      </p:cBhvr>
                                      <p:rCtr x="2708" y="3858"/>
                                    </p:animMotion>
                                  </p:childTnLst>
                                </p:cTn>
                              </p:par>
                              <p:par>
                                <p:cTn id="7" presetID="42" presetClass="path" presetSubtype="0" fill="hold" grpId="0" nodeType="withEffect">
                                  <p:stCondLst>
                                    <p:cond delay="0"/>
                                  </p:stCondLst>
                                  <p:childTnLst>
                                    <p:animMotion origin="layout" path="M 1.38889E-6 3.58025E-6 L 0.04514 0.08241 " pathEditMode="relative" rAng="0" ptsTypes="AA">
                                      <p:cBhvr>
                                        <p:cTn id="8" dur="1000" fill="hold"/>
                                        <p:tgtEl>
                                          <p:spTgt spid="30"/>
                                        </p:tgtEl>
                                        <p:attrNameLst>
                                          <p:attrName>ppt_x</p:attrName>
                                          <p:attrName>ppt_y</p:attrName>
                                        </p:attrNameLst>
                                      </p:cBhvr>
                                      <p:rCtr x="2309" y="3827"/>
                                    </p:animMotion>
                                  </p:childTnLst>
                                </p:cTn>
                              </p:par>
                              <p:par>
                                <p:cTn id="9" presetID="42" presetClass="path" presetSubtype="0" fill="hold" grpId="0" nodeType="withEffect">
                                  <p:stCondLst>
                                    <p:cond delay="0"/>
                                  </p:stCondLst>
                                  <p:childTnLst>
                                    <p:animMotion origin="layout" path="M 5.55556E-7 -7.40741E-7 L 0.04323 -0.08766 " pathEditMode="relative" rAng="0" ptsTypes="AA">
                                      <p:cBhvr>
                                        <p:cTn id="10" dur="1000" fill="hold"/>
                                        <p:tgtEl>
                                          <p:spTgt spid="43"/>
                                        </p:tgtEl>
                                        <p:attrNameLst>
                                          <p:attrName>ppt_x</p:attrName>
                                          <p:attrName>ppt_y</p:attrName>
                                        </p:attrNameLst>
                                      </p:cBhvr>
                                      <p:rCtr x="2274" y="-4568"/>
                                    </p:animMotion>
                                  </p:childTnLst>
                                </p:cTn>
                              </p:par>
                              <p:par>
                                <p:cTn id="11" presetID="42" presetClass="path" presetSubtype="0" fill="hold" grpId="0" nodeType="withEffect">
                                  <p:stCondLst>
                                    <p:cond delay="0"/>
                                  </p:stCondLst>
                                  <p:childTnLst>
                                    <p:animMotion origin="layout" path="M 4.72222E-6 4.07407E-6 L 0.04635 -0.08519 " pathEditMode="relative" rAng="0" ptsTypes="AA">
                                      <p:cBhvr>
                                        <p:cTn id="12" dur="1000" fill="hold"/>
                                        <p:tgtEl>
                                          <p:spTgt spid="45"/>
                                        </p:tgtEl>
                                        <p:attrNameLst>
                                          <p:attrName>ppt_x</p:attrName>
                                          <p:attrName>ppt_y</p:attrName>
                                        </p:attrNameLst>
                                      </p:cBhvr>
                                      <p:rCtr x="2031" y="-4321"/>
                                    </p:animMotion>
                                  </p:childTnLst>
                                </p:cTn>
                              </p:par>
                              <p:par>
                                <p:cTn id="13" presetID="42" presetClass="path" presetSubtype="0" fill="hold" grpId="0" nodeType="withEffect">
                                  <p:stCondLst>
                                    <p:cond delay="0"/>
                                  </p:stCondLst>
                                  <p:childTnLst>
                                    <p:animMotion origin="layout" path="M -4.375E-6 -7.40741E-7 L 0.04519 0.08241 " pathEditMode="relative" rAng="0" ptsTypes="AA">
                                      <p:cBhvr>
                                        <p:cTn id="14" dur="1000" fill="hold"/>
                                        <p:tgtEl>
                                          <p:spTgt spid="49"/>
                                        </p:tgtEl>
                                        <p:attrNameLst>
                                          <p:attrName>ppt_x</p:attrName>
                                          <p:attrName>ppt_y</p:attrName>
                                        </p:attrNameLst>
                                      </p:cBhvr>
                                      <p:rCtr x="2253" y="4120"/>
                                    </p:animMotion>
                                  </p:childTnLst>
                                </p:cTn>
                              </p:par>
                              <p:par>
                                <p:cTn id="15" presetID="22" presetClass="entr" presetSubtype="8"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1" presetClass="exit" presetSubtype="0" fill="hold" nodeType="withEffect">
                                  <p:stCondLst>
                                    <p:cond delay="0"/>
                                  </p:stCondLst>
                                  <p:childTnLst>
                                    <p:set>
                                      <p:cBhvr>
                                        <p:cTn id="19"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3" grpId="0" animBg="1"/>
      <p:bldP spid="45" grpId="0" animBg="1"/>
      <p:bldP spid="4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B5D2941B-92D5-4430-B253-FA3D66390F5F}"/>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9E0C4498-F2FC-432D-8F7D-6F4EAC510C65}"/>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38947493-4AAC-4DC9-99E2-CF8A52A2ADB5}"/>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065A9A0B-BADE-420F-8FE7-F65FBE3D6B6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FF841543-FE79-4C62-92EF-97E4C3469BA4}"/>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E6D212AD-4B03-4FCC-B0BA-974CFE230E0B}"/>
              </a:ext>
            </a:extLst>
          </p:cNvPr>
          <p:cNvCxnSpPr>
            <a:stCxn id="25" idx="5"/>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2514D29-EA12-4E66-9CCC-391481582F72}"/>
              </a:ext>
            </a:extLst>
          </p:cNvPr>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B37AEFD-5068-4E4B-8CA6-D2D93993D888}"/>
              </a:ext>
            </a:extLst>
          </p:cNvPr>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6F01ACE-0A36-42FD-AB3C-53CB6983FE5B}"/>
              </a:ext>
            </a:extLst>
          </p:cNvPr>
          <p:cNvCxnSpPr/>
          <p:nvPr/>
        </p:nvCxnSpPr>
        <p:spPr>
          <a:xfrm>
            <a:off x="7029451" y="5048251"/>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BC5DC94B-4B55-4E9B-8FEE-9B725F98C687}"/>
              </a:ext>
            </a:extLst>
          </p:cNvPr>
          <p:cNvGrpSpPr>
            <a:grpSpLocks/>
          </p:cNvGrpSpPr>
          <p:nvPr/>
        </p:nvGrpSpPr>
        <p:grpSpPr bwMode="auto">
          <a:xfrm>
            <a:off x="7141630" y="5232404"/>
            <a:ext cx="480483" cy="480484"/>
            <a:chOff x="4893879" y="3474963"/>
            <a:chExt cx="360870" cy="360362"/>
          </a:xfrm>
        </p:grpSpPr>
        <p:sp>
          <p:nvSpPr>
            <p:cNvPr id="23" name="椭圆 22">
              <a:extLst>
                <a:ext uri="{FF2B5EF4-FFF2-40B4-BE49-F238E27FC236}">
                  <a16:creationId xmlns:a16="http://schemas.microsoft.com/office/drawing/2014/main" id="{9E628E8E-AF15-41D7-B34A-CB72B37D5780}"/>
                </a:ext>
              </a:extLst>
            </p:cNvPr>
            <p:cNvSpPr/>
            <p:nvPr/>
          </p:nvSpPr>
          <p:spPr>
            <a:xfrm>
              <a:off x="4893879" y="3474963"/>
              <a:ext cx="360870"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4" name="矩形 23">
              <a:extLst>
                <a:ext uri="{FF2B5EF4-FFF2-40B4-BE49-F238E27FC236}">
                  <a16:creationId xmlns:a16="http://schemas.microsoft.com/office/drawing/2014/main" id="{EA559E7E-6D00-458C-AF0B-04869417500F}"/>
                </a:ext>
              </a:extLst>
            </p:cNvPr>
            <p:cNvSpPr/>
            <p:nvPr/>
          </p:nvSpPr>
          <p:spPr>
            <a:xfrm>
              <a:off x="4900363" y="3532113"/>
              <a:ext cx="319286" cy="253915"/>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grpSp>
        <p:nvGrpSpPr>
          <p:cNvPr id="34" name="组合 33">
            <a:extLst>
              <a:ext uri="{FF2B5EF4-FFF2-40B4-BE49-F238E27FC236}">
                <a16:creationId xmlns:a16="http://schemas.microsoft.com/office/drawing/2014/main" id="{73875DAA-98B9-4F44-9363-FD3C8CC0535B}"/>
              </a:ext>
            </a:extLst>
          </p:cNvPr>
          <p:cNvGrpSpPr>
            <a:grpSpLocks/>
          </p:cNvGrpSpPr>
          <p:nvPr/>
        </p:nvGrpSpPr>
        <p:grpSpPr bwMode="auto">
          <a:xfrm>
            <a:off x="6561671" y="4631267"/>
            <a:ext cx="480484" cy="480484"/>
            <a:chOff x="4480012" y="3051662"/>
            <a:chExt cx="360362" cy="360362"/>
          </a:xfrm>
        </p:grpSpPr>
        <p:sp>
          <p:nvSpPr>
            <p:cNvPr id="38" name="矩形 37">
              <a:extLst>
                <a:ext uri="{FF2B5EF4-FFF2-40B4-BE49-F238E27FC236}">
                  <a16:creationId xmlns:a16="http://schemas.microsoft.com/office/drawing/2014/main" id="{0963BD09-9844-459A-987F-2C164EA4265C}"/>
                </a:ext>
              </a:extLst>
            </p:cNvPr>
            <p:cNvSpPr/>
            <p:nvPr/>
          </p:nvSpPr>
          <p:spPr>
            <a:xfrm>
              <a:off x="4494425" y="3105637"/>
              <a:ext cx="318836" cy="253915"/>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9" name="椭圆 38">
              <a:extLst>
                <a:ext uri="{FF2B5EF4-FFF2-40B4-BE49-F238E27FC236}">
                  <a16:creationId xmlns:a16="http://schemas.microsoft.com/office/drawing/2014/main" id="{90C1A9A2-DAF0-41A7-8729-18FC2F85D94B}"/>
                </a:ext>
              </a:extLst>
            </p:cNvPr>
            <p:cNvSpPr/>
            <p:nvPr/>
          </p:nvSpPr>
          <p:spPr>
            <a:xfrm>
              <a:off x="4480012" y="3051662"/>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0" name="椭圆 39">
            <a:extLst>
              <a:ext uri="{FF2B5EF4-FFF2-40B4-BE49-F238E27FC236}">
                <a16:creationId xmlns:a16="http://schemas.microsoft.com/office/drawing/2014/main" id="{B1B1CC7B-1510-4903-9633-6577046E31F1}"/>
              </a:ext>
            </a:extLst>
          </p:cNvPr>
          <p:cNvSpPr/>
          <p:nvPr/>
        </p:nvSpPr>
        <p:spPr>
          <a:xfrm>
            <a:off x="5958418" y="40851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41" name="椭圆 40">
            <a:extLst>
              <a:ext uri="{FF2B5EF4-FFF2-40B4-BE49-F238E27FC236}">
                <a16:creationId xmlns:a16="http://schemas.microsoft.com/office/drawing/2014/main" id="{9B13F81D-4A3A-447F-863F-64247C337C1B}"/>
              </a:ext>
            </a:extLst>
          </p:cNvPr>
          <p:cNvSpPr/>
          <p:nvPr/>
        </p:nvSpPr>
        <p:spPr>
          <a:xfrm>
            <a:off x="5480051" y="4675717"/>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42" name="任意多边形 41">
            <a:extLst>
              <a:ext uri="{FF2B5EF4-FFF2-40B4-BE49-F238E27FC236}">
                <a16:creationId xmlns:a16="http://schemas.microsoft.com/office/drawing/2014/main" id="{57BEFA61-BC18-4495-BF4D-3EB2753E5EF5}"/>
              </a:ext>
            </a:extLst>
          </p:cNvPr>
          <p:cNvSpPr/>
          <p:nvPr/>
        </p:nvSpPr>
        <p:spPr>
          <a:xfrm>
            <a:off x="1928284" y="2806701"/>
            <a:ext cx="71289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48" name="直接箭头连接符 47">
            <a:extLst>
              <a:ext uri="{FF2B5EF4-FFF2-40B4-BE49-F238E27FC236}">
                <a16:creationId xmlns:a16="http://schemas.microsoft.com/office/drawing/2014/main" id="{FA32C3FC-A844-437D-A416-8D6BF2E9B0B3}"/>
              </a:ext>
            </a:extLst>
          </p:cNvPr>
          <p:cNvCxnSpPr/>
          <p:nvPr/>
        </p:nvCxnSpPr>
        <p:spPr>
          <a:xfrm flipH="1">
            <a:off x="4576233" y="4478867"/>
            <a:ext cx="315384" cy="2730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17764F3-F202-412C-BCEE-1E58F5B1E7EA}"/>
              </a:ext>
            </a:extLst>
          </p:cNvPr>
          <p:cNvCxnSpPr>
            <a:stCxn id="29" idx="5"/>
            <a:endCxn id="41" idx="1"/>
          </p:cNvCxnSpPr>
          <p:nvPr/>
        </p:nvCxnSpPr>
        <p:spPr>
          <a:xfrm>
            <a:off x="5278967" y="4478868"/>
            <a:ext cx="270933" cy="2688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2725" name="图片 9">
            <a:extLst>
              <a:ext uri="{FF2B5EF4-FFF2-40B4-BE49-F238E27FC236}">
                <a16:creationId xmlns:a16="http://schemas.microsoft.com/office/drawing/2014/main" id="{F0EA60DF-4E1F-4928-97EC-976D6E2BEA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80917" y="1468967"/>
            <a:ext cx="2387600" cy="332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path" presetSubtype="0" fill="hold" grpId="0" nodeType="clickEffect">
                                  <p:stCondLst>
                                    <p:cond delay="0"/>
                                  </p:stCondLst>
                                  <p:childTnLst>
                                    <p:animMotion origin="layout" path="M 2.77778E-6 3.58025E-6 L -0.06094 0.08672 " pathEditMode="relative" rAng="0" ptsTypes="AA">
                                      <p:cBhvr>
                                        <p:cTn id="11" dur="1000" fill="hold"/>
                                        <p:tgtEl>
                                          <p:spTgt spid="29"/>
                                        </p:tgtEl>
                                        <p:attrNameLst>
                                          <p:attrName>ppt_x</p:attrName>
                                          <p:attrName>ppt_y</p:attrName>
                                        </p:attrNameLst>
                                      </p:cBhvr>
                                      <p:rCtr x="-3056" y="4321"/>
                                    </p:animMotion>
                                  </p:childTnLst>
                                </p:cTn>
                              </p:par>
                              <p:par>
                                <p:cTn id="12" presetID="42" presetClass="path" presetSubtype="0" fill="hold" grpId="0" nodeType="withEffect">
                                  <p:stCondLst>
                                    <p:cond delay="0"/>
                                  </p:stCondLst>
                                  <p:childTnLst>
                                    <p:animMotion origin="layout" path="M 2.77778E-7 -3.58025E-6 L -0.04532 0.08117 " pathEditMode="relative" rAng="0" ptsTypes="AA">
                                      <p:cBhvr>
                                        <p:cTn id="13" dur="1000" fill="hold"/>
                                        <p:tgtEl>
                                          <p:spTgt spid="25"/>
                                        </p:tgtEl>
                                        <p:attrNameLst>
                                          <p:attrName>ppt_x</p:attrName>
                                          <p:attrName>ppt_y</p:attrName>
                                        </p:attrNameLst>
                                      </p:cBhvr>
                                      <p:rCtr x="-2569" y="4321"/>
                                    </p:animMotion>
                                  </p:childTnLst>
                                </p:cTn>
                              </p:par>
                              <p:par>
                                <p:cTn id="14" presetID="42" presetClass="path" presetSubtype="0" fill="hold" grpId="0" nodeType="withEffect">
                                  <p:stCondLst>
                                    <p:cond delay="0"/>
                                  </p:stCondLst>
                                  <p:childTnLst>
                                    <p:animMotion origin="layout" path="M -3.33333E-6 4.44444E-6 L -0.04392 -0.08364 " pathEditMode="relative" rAng="0" ptsTypes="AA">
                                      <p:cBhvr>
                                        <p:cTn id="15" dur="1000" fill="hold"/>
                                        <p:tgtEl>
                                          <p:spTgt spid="40"/>
                                        </p:tgtEl>
                                        <p:attrNameLst>
                                          <p:attrName>ppt_x</p:attrName>
                                          <p:attrName>ppt_y</p:attrName>
                                        </p:attrNameLst>
                                      </p:cBhvr>
                                      <p:rCtr x="-2309" y="-5062"/>
                                    </p:animMotion>
                                  </p:childTnLst>
                                </p:cTn>
                              </p:par>
                              <p:par>
                                <p:cTn id="16" presetID="42" presetClass="path" presetSubtype="0" fill="hold" nodeType="withEffect">
                                  <p:stCondLst>
                                    <p:cond delay="0"/>
                                  </p:stCondLst>
                                  <p:childTnLst>
                                    <p:animMotion origin="layout" path="M -2.5E-6 4.81481E-6 L -0.04948 -0.07963 " pathEditMode="relative" rAng="0" ptsTypes="AA">
                                      <p:cBhvr>
                                        <p:cTn id="17" dur="1000" fill="hold"/>
                                        <p:tgtEl>
                                          <p:spTgt spid="34"/>
                                        </p:tgtEl>
                                        <p:attrNameLst>
                                          <p:attrName>ppt_x</p:attrName>
                                          <p:attrName>ppt_y</p:attrName>
                                        </p:attrNameLst>
                                      </p:cBhvr>
                                      <p:rCtr x="-2587" y="-4228"/>
                                    </p:animMotion>
                                  </p:childTnLst>
                                </p:cTn>
                              </p:par>
                              <p:par>
                                <p:cTn id="18" presetID="42" presetClass="path" presetSubtype="0" fill="hold" nodeType="withEffect">
                                  <p:stCondLst>
                                    <p:cond delay="0"/>
                                  </p:stCondLst>
                                  <p:childTnLst>
                                    <p:animMotion origin="layout" path="M 1.66667E-6 4.93827E-7 L -0.04739 -0.08765 " pathEditMode="relative" rAng="0" ptsTypes="AA">
                                      <p:cBhvr>
                                        <p:cTn id="19" dur="1000" fill="hold"/>
                                        <p:tgtEl>
                                          <p:spTgt spid="22"/>
                                        </p:tgtEl>
                                        <p:attrNameLst>
                                          <p:attrName>ppt_x</p:attrName>
                                          <p:attrName>ppt_y</p:attrName>
                                        </p:attrNameLst>
                                      </p:cBhvr>
                                      <p:rCtr x="-2500" y="-4414"/>
                                    </p:animMotion>
                                  </p:childTnLst>
                                </p:cTn>
                              </p:par>
                              <p:par>
                                <p:cTn id="20" presetID="1" presetClass="exit" presetSubtype="0" fill="hold" nodeType="withEffect">
                                  <p:stCondLst>
                                    <p:cond delay="0"/>
                                  </p:stCondLst>
                                  <p:childTnLst>
                                    <p:set>
                                      <p:cBhvr>
                                        <p:cTn id="21" dur="1" fill="hold">
                                          <p:stCondLst>
                                            <p:cond delay="0"/>
                                          </p:stCondLst>
                                        </p:cTn>
                                        <p:tgtEl>
                                          <p:spTgt spid="21"/>
                                        </p:tgtEl>
                                        <p:attrNameLst>
                                          <p:attrName>style.visibility</p:attrName>
                                        </p:attrNameLst>
                                      </p:cBhvr>
                                      <p:to>
                                        <p:strVal val="hidden"/>
                                      </p:to>
                                    </p:set>
                                  </p:childTnLst>
                                </p:cTn>
                              </p:par>
                              <p:par>
                                <p:cTn id="22" presetID="22" presetClass="entr" presetSubtype="2"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right)">
                                      <p:cBhvr>
                                        <p:cTn id="24" dur="500"/>
                                        <p:tgtEl>
                                          <p:spTgt spid="48"/>
                                        </p:tgtEl>
                                      </p:cBhvr>
                                    </p:animEffect>
                                  </p:childTnLst>
                                </p:cTn>
                              </p:par>
                              <p:par>
                                <p:cTn id="25" presetID="1" presetClass="exit" presetSubtype="0" fill="hold"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2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4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575813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4B7C13BE-9E52-4285-B0A0-70025AF4594B}"/>
              </a:ext>
            </a:extLst>
          </p:cNvPr>
          <p:cNvSpPr txBox="1"/>
          <p:nvPr/>
        </p:nvSpPr>
        <p:spPr>
          <a:xfrm>
            <a:off x="941321" y="991127"/>
            <a:ext cx="4296733" cy="458908"/>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红黑树概述</a:t>
            </a:r>
          </a:p>
        </p:txBody>
      </p:sp>
      <p:pic>
        <p:nvPicPr>
          <p:cNvPr id="4" name="图片 3">
            <a:extLst>
              <a:ext uri="{FF2B5EF4-FFF2-40B4-BE49-F238E27FC236}">
                <a16:creationId xmlns:a16="http://schemas.microsoft.com/office/drawing/2014/main" id="{B89B5626-A5B8-494B-B4FA-5D0AE4C60C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205" y="3144644"/>
            <a:ext cx="6821145"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CA8B765-8201-4BAF-B83E-AC88AFF69353}"/>
              </a:ext>
            </a:extLst>
          </p:cNvPr>
          <p:cNvSpPr>
            <a:spLocks noChangeArrowheads="1"/>
          </p:cNvSpPr>
          <p:nvPr/>
        </p:nvSpPr>
        <p:spPr bwMode="auto">
          <a:xfrm>
            <a:off x="941321" y="1450035"/>
            <a:ext cx="9888370" cy="150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200000"/>
              </a:lnSpc>
              <a:buFont typeface="Wingdings" panose="05000000000000000000" pitchFamily="2" charset="2"/>
              <a:buChar char="l"/>
              <a:defRPr/>
            </a:pP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红黑树是一种自平衡的二叉查找树，是计算机科学中用到的一种数据结构</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1972年</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出现</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，当时被称之为</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平衡二叉B树</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1978年被修改为如今的"红黑树"。</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每一个节点</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可以是红或者黑</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不是</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通过</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高度平衡的</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，它的平衡是通过“红黑规则”进行实现的</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BAF4E54C-40F8-401A-939A-4C4EF94DBB23}"/>
              </a:ext>
            </a:extLst>
          </p:cNvPr>
          <p:cNvSpPr txBox="1"/>
          <p:nvPr/>
        </p:nvSpPr>
        <p:spPr>
          <a:xfrm>
            <a:off x="948215" y="1000591"/>
            <a:ext cx="1274724" cy="468975"/>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红黑规则</a:t>
            </a:r>
          </a:p>
        </p:txBody>
      </p:sp>
      <p:sp>
        <p:nvSpPr>
          <p:cNvPr id="2" name="Rectangle 1">
            <a:extLst>
              <a:ext uri="{FF2B5EF4-FFF2-40B4-BE49-F238E27FC236}">
                <a16:creationId xmlns:a16="http://schemas.microsoft.com/office/drawing/2014/main" id="{B7860D62-4E9E-49AA-8922-A88666844BD3}"/>
              </a:ext>
            </a:extLst>
          </p:cNvPr>
          <p:cNvSpPr>
            <a:spLocks noChangeArrowheads="1"/>
          </p:cNvSpPr>
          <p:nvPr/>
        </p:nvSpPr>
        <p:spPr bwMode="auto">
          <a:xfrm>
            <a:off x="948214" y="1723269"/>
            <a:ext cx="10657417" cy="150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每一个节点或是红色的，或者是黑色的，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根节点必须是黑色。</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如果某一个节点是红色，那么它的子节点必须是黑色</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不能出现两个红色节点相连的情况</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对每一个节点，从该节点到其所有后代叶节点的简单路径上，均包含相同数目的黑色节点。</a:t>
            </a:r>
            <a:endPar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7" name="图片 6">
            <a:extLst>
              <a:ext uri="{FF2B5EF4-FFF2-40B4-BE49-F238E27FC236}">
                <a16:creationId xmlns:a16="http://schemas.microsoft.com/office/drawing/2014/main" id="{3E6BA46F-8461-41B1-A707-9FC5E95BE3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683" y="3627968"/>
            <a:ext cx="6144684" cy="292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a:extLst>
              <a:ext uri="{FF2B5EF4-FFF2-40B4-BE49-F238E27FC236}">
                <a16:creationId xmlns:a16="http://schemas.microsoft.com/office/drawing/2014/main" id="{79C04C04-B67E-484D-8CCB-9D921290E955}"/>
              </a:ext>
            </a:extLst>
          </p:cNvPr>
          <p:cNvSpPr/>
          <p:nvPr/>
        </p:nvSpPr>
        <p:spPr>
          <a:xfrm>
            <a:off x="9759951" y="4246034"/>
            <a:ext cx="863600" cy="480484"/>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父节点地址</a:t>
            </a:r>
          </a:p>
        </p:txBody>
      </p:sp>
      <p:sp>
        <p:nvSpPr>
          <p:cNvPr id="9" name="圆角矩形 8">
            <a:extLst>
              <a:ext uri="{FF2B5EF4-FFF2-40B4-BE49-F238E27FC236}">
                <a16:creationId xmlns:a16="http://schemas.microsoft.com/office/drawing/2014/main" id="{43542D21-F9A6-46DD-AA05-2C2582CD6ED0}"/>
              </a:ext>
            </a:extLst>
          </p:cNvPr>
          <p:cNvSpPr/>
          <p:nvPr/>
        </p:nvSpPr>
        <p:spPr>
          <a:xfrm>
            <a:off x="9759951" y="4781551"/>
            <a:ext cx="863600"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a:t>
            </a:r>
          </a:p>
        </p:txBody>
      </p:sp>
      <p:sp>
        <p:nvSpPr>
          <p:cNvPr id="10" name="圆角矩形 9">
            <a:extLst>
              <a:ext uri="{FF2B5EF4-FFF2-40B4-BE49-F238E27FC236}">
                <a16:creationId xmlns:a16="http://schemas.microsoft.com/office/drawing/2014/main" id="{61FF35C5-51AE-44B0-9B1B-6A2F71A81413}"/>
              </a:ext>
            </a:extLst>
          </p:cNvPr>
          <p:cNvSpPr/>
          <p:nvPr/>
        </p:nvSpPr>
        <p:spPr>
          <a:xfrm>
            <a:off x="9192684" y="5308601"/>
            <a:ext cx="863600" cy="480484"/>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左子节点地址</a:t>
            </a:r>
          </a:p>
        </p:txBody>
      </p:sp>
      <p:sp>
        <p:nvSpPr>
          <p:cNvPr id="11" name="圆角矩形 10">
            <a:extLst>
              <a:ext uri="{FF2B5EF4-FFF2-40B4-BE49-F238E27FC236}">
                <a16:creationId xmlns:a16="http://schemas.microsoft.com/office/drawing/2014/main" id="{EC9DB518-1FE4-4904-B82E-B9DFCA039663}"/>
              </a:ext>
            </a:extLst>
          </p:cNvPr>
          <p:cNvSpPr/>
          <p:nvPr/>
        </p:nvSpPr>
        <p:spPr>
          <a:xfrm>
            <a:off x="10303934" y="5283201"/>
            <a:ext cx="865717" cy="480484"/>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右子节点地址</a:t>
            </a:r>
          </a:p>
        </p:txBody>
      </p:sp>
      <p:sp>
        <p:nvSpPr>
          <p:cNvPr id="12" name="圆角矩形 11">
            <a:extLst>
              <a:ext uri="{FF2B5EF4-FFF2-40B4-BE49-F238E27FC236}">
                <a16:creationId xmlns:a16="http://schemas.microsoft.com/office/drawing/2014/main" id="{B8D96740-D163-4874-AC02-5F55CF28CC1A}"/>
              </a:ext>
            </a:extLst>
          </p:cNvPr>
          <p:cNvSpPr/>
          <p:nvPr/>
        </p:nvSpPr>
        <p:spPr>
          <a:xfrm>
            <a:off x="9776884" y="5789085"/>
            <a:ext cx="863600" cy="478367"/>
          </a:xfrm>
          <a:prstGeom prst="roundRect">
            <a:avLst/>
          </a:prstGeom>
          <a:solidFill>
            <a:srgbClr val="66FF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颜色</a:t>
            </a:r>
          </a:p>
        </p:txBody>
      </p:sp>
      <p:sp>
        <p:nvSpPr>
          <p:cNvPr id="3" name="椭圆 2">
            <a:extLst>
              <a:ext uri="{FF2B5EF4-FFF2-40B4-BE49-F238E27FC236}">
                <a16:creationId xmlns:a16="http://schemas.microsoft.com/office/drawing/2014/main" id="{F7116308-4E82-4773-B7DC-799047F38F8E}"/>
              </a:ext>
            </a:extLst>
          </p:cNvPr>
          <p:cNvSpPr/>
          <p:nvPr/>
        </p:nvSpPr>
        <p:spPr>
          <a:xfrm>
            <a:off x="8591551" y="4013201"/>
            <a:ext cx="3007783" cy="2537884"/>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heel(1)">
                                      <p:cBhvr>
                                        <p:cTn id="4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1A4240FA-A9CD-4E1D-AAD2-B079EC22669B}"/>
              </a:ext>
            </a:extLst>
          </p:cNvPr>
          <p:cNvSpPr txBox="1"/>
          <p:nvPr/>
        </p:nvSpPr>
        <p:spPr>
          <a:xfrm>
            <a:off x="974724" y="932422"/>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添加节点</a:t>
            </a:r>
          </a:p>
        </p:txBody>
      </p:sp>
      <p:sp>
        <p:nvSpPr>
          <p:cNvPr id="28" name="Rectangle 1">
            <a:extLst>
              <a:ext uri="{FF2B5EF4-FFF2-40B4-BE49-F238E27FC236}">
                <a16:creationId xmlns:a16="http://schemas.microsoft.com/office/drawing/2014/main" id="{31CD3F7C-FB66-47B1-A3DB-E306701C6A3A}"/>
              </a:ext>
            </a:extLst>
          </p:cNvPr>
          <p:cNvSpPr>
            <a:spLocks noChangeArrowheads="1"/>
          </p:cNvSpPr>
          <p:nvPr/>
        </p:nvSpPr>
        <p:spPr bwMode="auto">
          <a:xfrm>
            <a:off x="974724" y="1426797"/>
            <a:ext cx="6824133" cy="79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添加的节点的颜色，可以是红色的，也可以是黑色的。</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默认用红色效率高。</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椭圆 1">
            <a:extLst>
              <a:ext uri="{FF2B5EF4-FFF2-40B4-BE49-F238E27FC236}">
                <a16:creationId xmlns:a16="http://schemas.microsoft.com/office/drawing/2014/main" id="{EBEF96E1-C4FC-4951-89B8-62724E587168}"/>
              </a:ext>
            </a:extLst>
          </p:cNvPr>
          <p:cNvSpPr/>
          <p:nvPr/>
        </p:nvSpPr>
        <p:spPr>
          <a:xfrm>
            <a:off x="76559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椭圆 28">
            <a:extLst>
              <a:ext uri="{FF2B5EF4-FFF2-40B4-BE49-F238E27FC236}">
                <a16:creationId xmlns:a16="http://schemas.microsoft.com/office/drawing/2014/main" id="{34A4A57B-DA96-417B-A441-876228848BD5}"/>
              </a:ext>
            </a:extLst>
          </p:cNvPr>
          <p:cNvSpPr/>
          <p:nvPr/>
        </p:nvSpPr>
        <p:spPr>
          <a:xfrm>
            <a:off x="91545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18</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椭圆 35">
            <a:extLst>
              <a:ext uri="{FF2B5EF4-FFF2-40B4-BE49-F238E27FC236}">
                <a16:creationId xmlns:a16="http://schemas.microsoft.com/office/drawing/2014/main" id="{C28AD0B4-A98A-4B5A-8EB9-2C021DC28255}"/>
              </a:ext>
            </a:extLst>
          </p:cNvPr>
          <p:cNvSpPr/>
          <p:nvPr/>
        </p:nvSpPr>
        <p:spPr>
          <a:xfrm>
            <a:off x="10651067"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椭圆 36">
            <a:extLst>
              <a:ext uri="{FF2B5EF4-FFF2-40B4-BE49-F238E27FC236}">
                <a16:creationId xmlns:a16="http://schemas.microsoft.com/office/drawing/2014/main" id="{2DC06BA8-886C-4058-BC39-388047C1F6CD}"/>
              </a:ext>
            </a:extLst>
          </p:cNvPr>
          <p:cNvSpPr/>
          <p:nvPr/>
        </p:nvSpPr>
        <p:spPr>
          <a:xfrm>
            <a:off x="4847167" y="2893485"/>
            <a:ext cx="719667" cy="721783"/>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 name="直接箭头连接符 4">
            <a:extLst>
              <a:ext uri="{FF2B5EF4-FFF2-40B4-BE49-F238E27FC236}">
                <a16:creationId xmlns:a16="http://schemas.microsoft.com/office/drawing/2014/main" id="{094AF037-C0C1-43BD-AB77-AC224BD914D4}"/>
              </a:ext>
            </a:extLst>
          </p:cNvPr>
          <p:cNvCxnSpPr>
            <a:stCxn id="37" idx="3"/>
          </p:cNvCxnSpPr>
          <p:nvPr/>
        </p:nvCxnSpPr>
        <p:spPr>
          <a:xfrm flipH="1">
            <a:off x="4559301"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A3E4A75-ED0B-4393-980C-C2B48348352D}"/>
              </a:ext>
            </a:extLst>
          </p:cNvPr>
          <p:cNvCxnSpPr/>
          <p:nvPr/>
        </p:nvCxnSpPr>
        <p:spPr>
          <a:xfrm>
            <a:off x="5463118"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53F1622D-90C2-435E-86E7-AF756923CAAF}"/>
              </a:ext>
            </a:extLst>
          </p:cNvPr>
          <p:cNvSpPr/>
          <p:nvPr/>
        </p:nvSpPr>
        <p:spPr>
          <a:xfrm>
            <a:off x="3945467"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椭圆 43">
            <a:extLst>
              <a:ext uri="{FF2B5EF4-FFF2-40B4-BE49-F238E27FC236}">
                <a16:creationId xmlns:a16="http://schemas.microsoft.com/office/drawing/2014/main" id="{EB63912D-825E-4E8F-A29D-CC75A5FA5DC8}"/>
              </a:ext>
            </a:extLst>
          </p:cNvPr>
          <p:cNvSpPr/>
          <p:nvPr/>
        </p:nvSpPr>
        <p:spPr>
          <a:xfrm>
            <a:off x="5712884"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椭圆 44">
            <a:extLst>
              <a:ext uri="{FF2B5EF4-FFF2-40B4-BE49-F238E27FC236}">
                <a16:creationId xmlns:a16="http://schemas.microsoft.com/office/drawing/2014/main" id="{C2CB9E65-E527-4DD3-BEAC-306080DD49E5}"/>
              </a:ext>
            </a:extLst>
          </p:cNvPr>
          <p:cNvSpPr/>
          <p:nvPr/>
        </p:nvSpPr>
        <p:spPr>
          <a:xfrm>
            <a:off x="4343401" y="2832100"/>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7" name="直接箭头连接符 46">
            <a:extLst>
              <a:ext uri="{FF2B5EF4-FFF2-40B4-BE49-F238E27FC236}">
                <a16:creationId xmlns:a16="http://schemas.microsoft.com/office/drawing/2014/main" id="{27BE0C5F-96A3-45F3-9674-579E1A21C529}"/>
              </a:ext>
            </a:extLst>
          </p:cNvPr>
          <p:cNvCxnSpPr/>
          <p:nvPr/>
        </p:nvCxnSpPr>
        <p:spPr>
          <a:xfrm flipH="1">
            <a:off x="3608918" y="4271433"/>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EF75C315-4850-4C05-A697-863D4E9785F4}"/>
              </a:ext>
            </a:extLst>
          </p:cNvPr>
          <p:cNvSpPr/>
          <p:nvPr/>
        </p:nvSpPr>
        <p:spPr>
          <a:xfrm>
            <a:off x="3945467" y="370628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18</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9" name="直接箭头连接符 48">
            <a:extLst>
              <a:ext uri="{FF2B5EF4-FFF2-40B4-BE49-F238E27FC236}">
                <a16:creationId xmlns:a16="http://schemas.microsoft.com/office/drawing/2014/main" id="{485125E4-C28A-4125-84F1-92982C256945}"/>
              </a:ext>
            </a:extLst>
          </p:cNvPr>
          <p:cNvCxnSpPr>
            <a:stCxn id="53" idx="5"/>
          </p:cNvCxnSpPr>
          <p:nvPr/>
        </p:nvCxnSpPr>
        <p:spPr>
          <a:xfrm>
            <a:off x="4559301" y="4320118"/>
            <a:ext cx="192617" cy="2095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5752B38-352C-422B-8783-5BAA9A8371F9}"/>
              </a:ext>
            </a:extLst>
          </p:cNvPr>
          <p:cNvCxnSpPr>
            <a:stCxn id="45" idx="1"/>
          </p:cNvCxnSpPr>
          <p:nvPr/>
        </p:nvCxnSpPr>
        <p:spPr>
          <a:xfrm flipH="1">
            <a:off x="3964517" y="2956984"/>
            <a:ext cx="759883" cy="60748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0766830-53B2-4152-960A-1BBAEA451892}"/>
              </a:ext>
            </a:extLst>
          </p:cNvPr>
          <p:cNvCxnSpPr/>
          <p:nvPr/>
        </p:nvCxnSpPr>
        <p:spPr>
          <a:xfrm flipH="1">
            <a:off x="3060700" y="3564467"/>
            <a:ext cx="914400" cy="723900"/>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465539FA-7689-44CF-A549-AB5E1F4313BE}"/>
              </a:ext>
            </a:extLst>
          </p:cNvPr>
          <p:cNvCxnSpPr/>
          <p:nvPr/>
        </p:nvCxnSpPr>
        <p:spPr>
          <a:xfrm>
            <a:off x="5634567" y="2918885"/>
            <a:ext cx="1013884" cy="89323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93974269-8FEC-4442-89D3-8A730F5C4ADE}"/>
              </a:ext>
            </a:extLst>
          </p:cNvPr>
          <p:cNvSpPr/>
          <p:nvPr/>
        </p:nvSpPr>
        <p:spPr>
          <a:xfrm>
            <a:off x="3945467"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18</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4" name="直接箭头连接符 53">
            <a:extLst>
              <a:ext uri="{FF2B5EF4-FFF2-40B4-BE49-F238E27FC236}">
                <a16:creationId xmlns:a16="http://schemas.microsoft.com/office/drawing/2014/main" id="{A0952CE4-2497-411F-A553-C2986CEDC079}"/>
              </a:ext>
            </a:extLst>
          </p:cNvPr>
          <p:cNvCxnSpPr/>
          <p:nvPr/>
        </p:nvCxnSpPr>
        <p:spPr>
          <a:xfrm>
            <a:off x="6400801" y="4269317"/>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3157FECC-7F9C-4BC5-88F0-3645CD538435}"/>
              </a:ext>
            </a:extLst>
          </p:cNvPr>
          <p:cNvSpPr/>
          <p:nvPr/>
        </p:nvSpPr>
        <p:spPr>
          <a:xfrm>
            <a:off x="5712884" y="370628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7" name="直接连接符 56">
            <a:extLst>
              <a:ext uri="{FF2B5EF4-FFF2-40B4-BE49-F238E27FC236}">
                <a16:creationId xmlns:a16="http://schemas.microsoft.com/office/drawing/2014/main" id="{F6CF4A5D-3CF6-4E3D-B8B9-1671CD2075AB}"/>
              </a:ext>
            </a:extLst>
          </p:cNvPr>
          <p:cNvCxnSpPr>
            <a:stCxn id="45" idx="1"/>
          </p:cNvCxnSpPr>
          <p:nvPr/>
        </p:nvCxnSpPr>
        <p:spPr>
          <a:xfrm flipH="1">
            <a:off x="3060701" y="2956985"/>
            <a:ext cx="1663700" cy="133138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ACF9CFBF-B591-40FA-AF75-6E45483ED144}"/>
              </a:ext>
            </a:extLst>
          </p:cNvPr>
          <p:cNvCxnSpPr/>
          <p:nvPr/>
        </p:nvCxnSpPr>
        <p:spPr>
          <a:xfrm>
            <a:off x="6648451" y="3812118"/>
            <a:ext cx="1011767" cy="895349"/>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3CD272D6-5801-476E-ABC5-C5FCCC98859F}"/>
              </a:ext>
            </a:extLst>
          </p:cNvPr>
          <p:cNvSpPr/>
          <p:nvPr/>
        </p:nvSpPr>
        <p:spPr>
          <a:xfrm>
            <a:off x="5712884"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矩形 61">
            <a:extLst>
              <a:ext uri="{FF2B5EF4-FFF2-40B4-BE49-F238E27FC236}">
                <a16:creationId xmlns:a16="http://schemas.microsoft.com/office/drawing/2014/main" id="{58B297EC-A61D-4753-998D-2F5B6052A54E}"/>
              </a:ext>
            </a:extLst>
          </p:cNvPr>
          <p:cNvSpPr>
            <a:spLocks noChangeArrowheads="1"/>
          </p:cNvSpPr>
          <p:nvPr/>
        </p:nvSpPr>
        <p:spPr bwMode="auto">
          <a:xfrm>
            <a:off x="8303684" y="3149600"/>
            <a:ext cx="2031325" cy="87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添加三个元素，</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一共需要调整两次</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椭圆 62">
            <a:extLst>
              <a:ext uri="{FF2B5EF4-FFF2-40B4-BE49-F238E27FC236}">
                <a16:creationId xmlns:a16="http://schemas.microsoft.com/office/drawing/2014/main" id="{C4C3C002-698C-42A2-B8F7-C866B9D3295B}"/>
              </a:ext>
            </a:extLst>
          </p:cNvPr>
          <p:cNvSpPr/>
          <p:nvPr/>
        </p:nvSpPr>
        <p:spPr>
          <a:xfrm>
            <a:off x="5350933" y="4540251"/>
            <a:ext cx="721784"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4" name="直接箭头连接符 63">
            <a:extLst>
              <a:ext uri="{FF2B5EF4-FFF2-40B4-BE49-F238E27FC236}">
                <a16:creationId xmlns:a16="http://schemas.microsoft.com/office/drawing/2014/main" id="{93864154-CDE0-463B-B447-58CB3D934EA2}"/>
              </a:ext>
            </a:extLst>
          </p:cNvPr>
          <p:cNvCxnSpPr>
            <a:stCxn id="44" idx="3"/>
            <a:endCxn id="63" idx="0"/>
          </p:cNvCxnSpPr>
          <p:nvPr/>
        </p:nvCxnSpPr>
        <p:spPr>
          <a:xfrm flipH="1">
            <a:off x="5712885" y="4318000"/>
            <a:ext cx="103716" cy="2222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64735720-5B3A-4DA3-A1AA-EE1ABB942DDF}"/>
              </a:ext>
            </a:extLst>
          </p:cNvPr>
          <p:cNvSpPr/>
          <p:nvPr/>
        </p:nvSpPr>
        <p:spPr>
          <a:xfrm>
            <a:off x="4464051" y="4540251"/>
            <a:ext cx="723900"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3"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3"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fill="hold" grpId="0" nodeType="clickEffect">
                                  <p:stCondLst>
                                    <p:cond delay="0"/>
                                  </p:stCondLst>
                                  <p:childTnLst>
                                    <p:animMotion origin="layout" path="M 4.72222E-6 -8.64198E-7 L -0.2283 0.19938 " pathEditMode="relative" rAng="0" ptsTypes="AA">
                                      <p:cBhvr>
                                        <p:cTn id="22" dur="1000" fill="hold"/>
                                        <p:tgtEl>
                                          <p:spTgt spid="2"/>
                                        </p:tgtEl>
                                        <p:attrNameLst>
                                          <p:attrName>ppt_x</p:attrName>
                                          <p:attrName>ppt_y</p:attrName>
                                        </p:attrNameLst>
                                      </p:cBhvr>
                                      <p:rCtr x="-11424" y="9969"/>
                                    </p:animMotion>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xit" presetSubtype="0" fill="hold" grpId="1" nodeType="afterEffect">
                                  <p:stCondLst>
                                    <p:cond delay="0"/>
                                  </p:stCondLst>
                                  <p:childTnLst>
                                    <p:set>
                                      <p:cBhvr>
                                        <p:cTn id="28" dur="1" fill="hold">
                                          <p:stCondLst>
                                            <p:cond delay="0"/>
                                          </p:stCondLst>
                                        </p:cTn>
                                        <p:tgtEl>
                                          <p:spTgt spid="2"/>
                                        </p:tgtEl>
                                        <p:attrNameLst>
                                          <p:attrName>style.visibility</p:attrName>
                                        </p:attrNameLst>
                                      </p:cBhvr>
                                      <p:to>
                                        <p:strVal val="hidden"/>
                                      </p:to>
                                    </p:set>
                                  </p:childTnLst>
                                </p:cTn>
                              </p:par>
                            </p:childTnLst>
                          </p:cTn>
                        </p:par>
                        <p:par>
                          <p:cTn id="29" fill="hold" nodeType="afterGroup">
                            <p:stCondLst>
                              <p:cond delay="1000"/>
                            </p:stCondLst>
                            <p:childTnLst>
                              <p:par>
                                <p:cTn id="30" presetID="22" presetClass="entr" presetSubtype="1"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par>
                                <p:cTn id="33" presetID="22" presetClass="entr" presetSubtype="1"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500"/>
                                        <p:tgtEl>
                                          <p:spTgt spid="38"/>
                                        </p:tgtEl>
                                      </p:cBhvr>
                                    </p:animEffect>
                                  </p:childTnLst>
                                </p:cTn>
                              </p:par>
                            </p:childTnLst>
                          </p:cTn>
                        </p:par>
                        <p:par>
                          <p:cTn id="36" fill="hold" nodeType="afterGroup">
                            <p:stCondLst>
                              <p:cond delay="1500"/>
                            </p:stCondLst>
                            <p:childTnLst>
                              <p:par>
                                <p:cTn id="37" presetID="1" presetClass="entr" presetSubtype="0" fill="hold" grpId="1" nodeType="after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path" presetSubtype="0" fill="hold" grpId="0" nodeType="clickEffect">
                                  <p:stCondLst>
                                    <p:cond delay="0"/>
                                  </p:stCondLst>
                                  <p:childTnLst>
                                    <p:animMotion origin="layout" path="M -1.94444E-6 -8.64198E-7 L -0.27257 0.19938 " pathEditMode="relative" rAng="0" ptsTypes="AA">
                                      <p:cBhvr>
                                        <p:cTn id="44" dur="1000" fill="hold"/>
                                        <p:tgtEl>
                                          <p:spTgt spid="29"/>
                                        </p:tgtEl>
                                        <p:attrNameLst>
                                          <p:attrName>ppt_x</p:attrName>
                                          <p:attrName>ppt_y</p:attrName>
                                        </p:attrNameLst>
                                      </p:cBhvr>
                                      <p:rCtr x="-13628" y="9969"/>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heel(1)">
                                      <p:cBhvr>
                                        <p:cTn id="49" dur="2000"/>
                                        <p:tgtEl>
                                          <p:spTgt spid="4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45"/>
                                        </p:tgtEl>
                                        <p:attrNameLst>
                                          <p:attrName>style.visibility</p:attrName>
                                        </p:attrNameLst>
                                      </p:cBhvr>
                                      <p:to>
                                        <p:strVal val="hidden"/>
                                      </p:to>
                                    </p:set>
                                  </p:childTnLst>
                                </p:cTn>
                              </p:par>
                              <p:par>
                                <p:cTn id="54" presetID="42" presetClass="path" presetSubtype="0" fill="hold" grpId="0" nodeType="withEffect">
                                  <p:stCondLst>
                                    <p:cond delay="0"/>
                                  </p:stCondLst>
                                  <p:childTnLst>
                                    <p:animMotion origin="layout" path="M 5E-6 -2.59259E-6 L -0.08143 0.1034 " pathEditMode="relative" rAng="0" ptsTypes="AA">
                                      <p:cBhvr>
                                        <p:cTn id="55" dur="1000" fill="hold"/>
                                        <p:tgtEl>
                                          <p:spTgt spid="39"/>
                                        </p:tgtEl>
                                        <p:attrNameLst>
                                          <p:attrName>ppt_x</p:attrName>
                                          <p:attrName>ppt_y</p:attrName>
                                        </p:attrNameLst>
                                      </p:cBhvr>
                                      <p:rCtr x="-4080" y="5154"/>
                                    </p:animMotion>
                                  </p:childTnLst>
                                </p:cTn>
                              </p:par>
                              <p:par>
                                <p:cTn id="56" presetID="22" presetClass="entr" presetSubtype="2" fill="hold"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right)">
                                      <p:cBhvr>
                                        <p:cTn id="58" dur="500"/>
                                        <p:tgtEl>
                                          <p:spTgt spid="47"/>
                                        </p:tgtEl>
                                      </p:cBhvr>
                                    </p:animEffect>
                                  </p:childTnLst>
                                </p:cTn>
                              </p:par>
                              <p:par>
                                <p:cTn id="59" presetID="42" presetClass="path" presetSubtype="0" fill="hold" grpId="1" nodeType="withEffect">
                                  <p:stCondLst>
                                    <p:cond delay="0"/>
                                  </p:stCondLst>
                                  <p:childTnLst>
                                    <p:animMotion origin="layout" path="M -0.27257 0.19939 L -0.42725 0.32006 " pathEditMode="relative" rAng="0" ptsTypes="AA">
                                      <p:cBhvr>
                                        <p:cTn id="60" dur="1000" fill="hold"/>
                                        <p:tgtEl>
                                          <p:spTgt spid="29"/>
                                        </p:tgtEl>
                                        <p:attrNameLst>
                                          <p:attrName>ppt_x</p:attrName>
                                          <p:attrName>ppt_y</p:attrName>
                                        </p:attrNameLst>
                                      </p:cBhvr>
                                      <p:rCtr x="-7743" y="6049"/>
                                    </p:animMotion>
                                  </p:childTnLst>
                                </p:cTn>
                              </p:par>
                            </p:childTnLst>
                          </p:cTn>
                        </p:par>
                        <p:par>
                          <p:cTn id="61" fill="hold" nodeType="afterGroup">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xit" presetSubtype="0" fill="hold" grpId="2" nodeType="after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22" presetClass="entr" presetSubtype="1" fill="hold"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wipe(up)">
                                      <p:cBhvr>
                                        <p:cTn id="69" dur="500"/>
                                        <p:tgtEl>
                                          <p:spTgt spid="49"/>
                                        </p:tgtEl>
                                      </p:cBhvr>
                                    </p:animEffect>
                                  </p:childTnLst>
                                </p:cTn>
                              </p:par>
                            </p:childTnLst>
                          </p:cTn>
                        </p:par>
                        <p:par>
                          <p:cTn id="70" fill="hold" nodeType="afterGroup">
                            <p:stCondLst>
                              <p:cond delay="1500"/>
                            </p:stCondLst>
                            <p:childTnLst>
                              <p:par>
                                <p:cTn id="71" presetID="1" presetClass="entr" presetSubtype="0"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up)">
                                      <p:cBhvr>
                                        <p:cTn id="77" dur="500"/>
                                        <p:tgtEl>
                                          <p:spTgt spid="9"/>
                                        </p:tgtEl>
                                      </p:cBhvr>
                                    </p:animEffect>
                                  </p:childTnLst>
                                </p:cTn>
                              </p:par>
                              <p:par>
                                <p:cTn id="78" presetID="22" presetClass="entr" presetSubtype="1" fill="hold" nodeType="with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wipe(up)">
                                      <p:cBhvr>
                                        <p:cTn id="80" dur="500"/>
                                        <p:tgtEl>
                                          <p:spTgt spid="5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wipe(up)">
                                      <p:cBhvr>
                                        <p:cTn id="85" dur="500"/>
                                        <p:tgtEl>
                                          <p:spTgt spid="5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nodeType="clickEffect">
                                  <p:stCondLst>
                                    <p:cond delay="0"/>
                                  </p:stCondLst>
                                  <p:childTnLst>
                                    <p:set>
                                      <p:cBhvr>
                                        <p:cTn id="89" dur="1" fill="hold">
                                          <p:stCondLst>
                                            <p:cond delay="0"/>
                                          </p:stCondLst>
                                        </p:cTn>
                                        <p:tgtEl>
                                          <p:spTgt spid="9"/>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52"/>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51"/>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53"/>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42" presetClass="path" presetSubtype="0" accel="50000" decel="50000" fill="hold" grpId="0" nodeType="clickEffect">
                                  <p:stCondLst>
                                    <p:cond delay="0"/>
                                  </p:stCondLst>
                                  <p:childTnLst>
                                    <p:animMotion origin="layout" path="M 5E-6 -8.64198E-7 L -0.39532 0.19938 " pathEditMode="relative" rAng="0" ptsTypes="AA">
                                      <p:cBhvr>
                                        <p:cTn id="99" dur="2000" fill="hold"/>
                                        <p:tgtEl>
                                          <p:spTgt spid="36"/>
                                        </p:tgtEl>
                                        <p:attrNameLst>
                                          <p:attrName>ppt_x</p:attrName>
                                          <p:attrName>ppt_y</p:attrName>
                                        </p:attrNameLst>
                                      </p:cBhvr>
                                      <p:rCtr x="-19740" y="9753"/>
                                    </p:animMotion>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1" presetClass="entr" presetSubtype="1" fill="hold" grpId="2" nodeType="click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wheel(1)">
                                      <p:cBhvr>
                                        <p:cTn id="104" dur="2000"/>
                                        <p:tgtEl>
                                          <p:spTgt spid="4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3" nodeType="clickEffect">
                                  <p:stCondLst>
                                    <p:cond delay="0"/>
                                  </p:stCondLst>
                                  <p:childTnLst>
                                    <p:set>
                                      <p:cBhvr>
                                        <p:cTn id="108" dur="1" fill="hold">
                                          <p:stCondLst>
                                            <p:cond delay="0"/>
                                          </p:stCondLst>
                                        </p:cTn>
                                        <p:tgtEl>
                                          <p:spTgt spid="45"/>
                                        </p:tgtEl>
                                        <p:attrNameLst>
                                          <p:attrName>style.visibility</p:attrName>
                                        </p:attrNameLst>
                                      </p:cBhvr>
                                      <p:to>
                                        <p:strVal val="hidden"/>
                                      </p:to>
                                    </p:set>
                                  </p:childTnLst>
                                </p:cTn>
                              </p:par>
                              <p:par>
                                <p:cTn id="109" presetID="22" presetClass="entr" presetSubtype="1" fill="hold"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wipe(up)">
                                      <p:cBhvr>
                                        <p:cTn id="111" dur="500"/>
                                        <p:tgtEl>
                                          <p:spTgt spid="54"/>
                                        </p:tgtEl>
                                      </p:cBhvr>
                                    </p:animEffect>
                                  </p:childTnLst>
                                </p:cTn>
                              </p:par>
                              <p:par>
                                <p:cTn id="112" presetID="42" presetClass="path" presetSubtype="0" accel="50000" decel="50000" fill="hold" grpId="1" nodeType="withEffect">
                                  <p:stCondLst>
                                    <p:cond delay="0"/>
                                  </p:stCondLst>
                                  <p:childTnLst>
                                    <p:animMotion origin="layout" path="M -2.77778E-7 -2.59259E-6 L 0.08073 0.10618 " pathEditMode="relative" rAng="0" ptsTypes="AA">
                                      <p:cBhvr>
                                        <p:cTn id="113" dur="2000" fill="hold"/>
                                        <p:tgtEl>
                                          <p:spTgt spid="44"/>
                                        </p:tgtEl>
                                        <p:attrNameLst>
                                          <p:attrName>ppt_x</p:attrName>
                                          <p:attrName>ppt_y</p:attrName>
                                        </p:attrNameLst>
                                      </p:cBhvr>
                                      <p:rCtr x="4028" y="5309"/>
                                    </p:animMotion>
                                  </p:childTnLst>
                                </p:cTn>
                              </p:par>
                              <p:par>
                                <p:cTn id="114" presetID="42" presetClass="path" presetSubtype="0" accel="50000" decel="50000" fill="hold" grpId="1" nodeType="withEffect">
                                  <p:stCondLst>
                                    <p:cond delay="0"/>
                                  </p:stCondLst>
                                  <p:childTnLst>
                                    <p:animMotion origin="layout" path="M -0.39531 0.19938 L -0.40504 0.32006 " pathEditMode="relative" rAng="0" ptsTypes="AA">
                                      <p:cBhvr>
                                        <p:cTn id="115" dur="2000" fill="hold"/>
                                        <p:tgtEl>
                                          <p:spTgt spid="36"/>
                                        </p:tgtEl>
                                        <p:attrNameLst>
                                          <p:attrName>ppt_x</p:attrName>
                                          <p:attrName>ppt_y</p:attrName>
                                        </p:attrNameLst>
                                      </p:cBhvr>
                                      <p:rCtr x="-625" y="6235"/>
                                    </p:animMotion>
                                  </p:childTnLst>
                                </p:cTn>
                              </p:par>
                            </p:childTnLst>
                          </p:cTn>
                        </p:par>
                        <p:par>
                          <p:cTn id="116" fill="hold" nodeType="afterGroup">
                            <p:stCondLst>
                              <p:cond delay="2000"/>
                            </p:stCondLst>
                            <p:childTnLst>
                              <p:par>
                                <p:cTn id="117" presetID="1" presetClass="exit" presetSubtype="0" fill="hold" grpId="2" nodeType="afterEffect">
                                  <p:stCondLst>
                                    <p:cond delay="0"/>
                                  </p:stCondLst>
                                  <p:childTnLst>
                                    <p:set>
                                      <p:cBhvr>
                                        <p:cTn id="118" dur="1" fill="hold">
                                          <p:stCondLst>
                                            <p:cond delay="0"/>
                                          </p:stCondLst>
                                        </p:cTn>
                                        <p:tgtEl>
                                          <p:spTgt spid="36"/>
                                        </p:tgtEl>
                                        <p:attrNameLst>
                                          <p:attrName>style.visibility</p:attrName>
                                        </p:attrNameLst>
                                      </p:cBhvr>
                                      <p:to>
                                        <p:strVal val="hidden"/>
                                      </p:to>
                                    </p:set>
                                  </p:childTnLst>
                                </p:cTn>
                              </p:par>
                            </p:childTnLst>
                          </p:cTn>
                        </p:par>
                        <p:par>
                          <p:cTn id="119" fill="hold" nodeType="afterGroup">
                            <p:stCondLst>
                              <p:cond delay="2000"/>
                            </p:stCondLst>
                            <p:childTnLst>
                              <p:par>
                                <p:cTn id="120" presetID="1" presetClass="entr" presetSubtype="0" fill="hold" grpId="0" nodeType="afterEffect">
                                  <p:stCondLst>
                                    <p:cond delay="0"/>
                                  </p:stCondLst>
                                  <p:childTnLst>
                                    <p:set>
                                      <p:cBhvr>
                                        <p:cTn id="121" dur="1" fill="hold">
                                          <p:stCondLst>
                                            <p:cond delay="0"/>
                                          </p:stCondLst>
                                        </p:cTn>
                                        <p:tgtEl>
                                          <p:spTgt spid="56"/>
                                        </p:tgtEl>
                                        <p:attrNameLst>
                                          <p:attrName>style.visibility</p:attrName>
                                        </p:attrNameLst>
                                      </p:cBhvr>
                                      <p:to>
                                        <p:strVal val="visible"/>
                                      </p:to>
                                    </p:set>
                                  </p:childTnLst>
                                </p:cTn>
                              </p:par>
                            </p:childTnLst>
                          </p:cTn>
                        </p:par>
                        <p:par>
                          <p:cTn id="122" fill="hold" nodeType="afterGroup">
                            <p:stCondLst>
                              <p:cond delay="2000"/>
                            </p:stCondLst>
                            <p:childTnLst>
                              <p:par>
                                <p:cTn id="123" presetID="22" presetClass="entr" presetSubtype="1" fill="hold" nodeType="afterEffect">
                                  <p:stCondLst>
                                    <p:cond delay="0"/>
                                  </p:stCondLst>
                                  <p:childTnLst>
                                    <p:set>
                                      <p:cBhvr>
                                        <p:cTn id="124" dur="1" fill="hold">
                                          <p:stCondLst>
                                            <p:cond delay="0"/>
                                          </p:stCondLst>
                                        </p:cTn>
                                        <p:tgtEl>
                                          <p:spTgt spid="64"/>
                                        </p:tgtEl>
                                        <p:attrNameLst>
                                          <p:attrName>style.visibility</p:attrName>
                                        </p:attrNameLst>
                                      </p:cBhvr>
                                      <p:to>
                                        <p:strVal val="visible"/>
                                      </p:to>
                                    </p:set>
                                    <p:animEffect transition="in" filter="wipe(up)">
                                      <p:cBhvr>
                                        <p:cTn id="125" dur="500"/>
                                        <p:tgtEl>
                                          <p:spTgt spid="64"/>
                                        </p:tgtEl>
                                      </p:cBhvr>
                                    </p:animEffect>
                                  </p:childTnLst>
                                </p:cTn>
                              </p:par>
                            </p:childTnLst>
                          </p:cTn>
                        </p:par>
                        <p:par>
                          <p:cTn id="126" fill="hold" nodeType="afterGroup">
                            <p:stCondLst>
                              <p:cond delay="2500"/>
                            </p:stCondLst>
                            <p:childTnLst>
                              <p:par>
                                <p:cTn id="127" presetID="1" presetClass="entr" presetSubtype="0" fill="hold" grpId="0" nodeType="afterEffect">
                                  <p:stCondLst>
                                    <p:cond delay="0"/>
                                  </p:stCondLst>
                                  <p:childTnLst>
                                    <p:set>
                                      <p:cBhvr>
                                        <p:cTn id="128" dur="1" fill="hold">
                                          <p:stCondLst>
                                            <p:cond delay="0"/>
                                          </p:stCondLst>
                                        </p:cTn>
                                        <p:tgtEl>
                                          <p:spTgt spid="63"/>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wipe(up)">
                                      <p:cBhvr>
                                        <p:cTn id="133" dur="500"/>
                                        <p:tgtEl>
                                          <p:spTgt spid="57"/>
                                        </p:tgtEl>
                                      </p:cBhvr>
                                    </p:animEffect>
                                  </p:childTnLst>
                                </p:cTn>
                              </p:par>
                              <p:par>
                                <p:cTn id="134" presetID="22" presetClass="entr" presetSubtype="1" fill="hold"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wipe(up)">
                                      <p:cBhvr>
                                        <p:cTn id="136" dur="500"/>
                                        <p:tgtEl>
                                          <p:spTgt spid="52"/>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1" fill="hold" nodeType="clickEffect">
                                  <p:stCondLst>
                                    <p:cond delay="0"/>
                                  </p:stCondLst>
                                  <p:childTnLst>
                                    <p:set>
                                      <p:cBhvr>
                                        <p:cTn id="140" dur="1" fill="hold">
                                          <p:stCondLst>
                                            <p:cond delay="0"/>
                                          </p:stCondLst>
                                        </p:cTn>
                                        <p:tgtEl>
                                          <p:spTgt spid="60"/>
                                        </p:tgtEl>
                                        <p:attrNameLst>
                                          <p:attrName>style.visibility</p:attrName>
                                        </p:attrNameLst>
                                      </p:cBhvr>
                                      <p:to>
                                        <p:strVal val="visible"/>
                                      </p:to>
                                    </p:set>
                                    <p:animEffect transition="in" filter="wipe(up)">
                                      <p:cBhvr>
                                        <p:cTn id="141" dur="500"/>
                                        <p:tgtEl>
                                          <p:spTgt spid="60"/>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9" grpId="0" animBg="1"/>
      <p:bldP spid="29" grpId="1" animBg="1"/>
      <p:bldP spid="29" grpId="2" animBg="1"/>
      <p:bldP spid="29" grpId="3" animBg="1"/>
      <p:bldP spid="36" grpId="0" animBg="1"/>
      <p:bldP spid="36" grpId="1" animBg="1"/>
      <p:bldP spid="36" grpId="2" animBg="1"/>
      <p:bldP spid="36" grpId="3" animBg="1"/>
      <p:bldP spid="37" grpId="0" animBg="1"/>
      <p:bldP spid="39" grpId="0" animBg="1"/>
      <p:bldP spid="39" grpId="1" animBg="1"/>
      <p:bldP spid="44" grpId="0" animBg="1"/>
      <p:bldP spid="44" grpId="1" animBg="1"/>
      <p:bldP spid="45" grpId="0" animBg="1"/>
      <p:bldP spid="45" grpId="1" animBg="1"/>
      <p:bldP spid="45" grpId="2" animBg="1"/>
      <p:bldP spid="45" grpId="3" animBg="1"/>
      <p:bldP spid="48" grpId="0" animBg="1"/>
      <p:bldP spid="53" grpId="0" animBg="1"/>
      <p:bldP spid="56" grpId="0" animBg="1"/>
      <p:bldP spid="61" grpId="0" animBg="1"/>
      <p:bldP spid="62" grpId="0"/>
      <p:bldP spid="63" grpId="0" animBg="1"/>
      <p:bldP spid="6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604D285B-3858-4AB4-A7FB-0F1E46255452}"/>
              </a:ext>
            </a:extLst>
          </p:cNvPr>
          <p:cNvSpPr/>
          <p:nvPr/>
        </p:nvSpPr>
        <p:spPr>
          <a:xfrm>
            <a:off x="76559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椭圆 28">
            <a:extLst>
              <a:ext uri="{FF2B5EF4-FFF2-40B4-BE49-F238E27FC236}">
                <a16:creationId xmlns:a16="http://schemas.microsoft.com/office/drawing/2014/main" id="{D7CA0F3F-022A-4641-9A89-9A94A2404F42}"/>
              </a:ext>
            </a:extLst>
          </p:cNvPr>
          <p:cNvSpPr/>
          <p:nvPr/>
        </p:nvSpPr>
        <p:spPr>
          <a:xfrm>
            <a:off x="91545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18</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椭圆 35">
            <a:extLst>
              <a:ext uri="{FF2B5EF4-FFF2-40B4-BE49-F238E27FC236}">
                <a16:creationId xmlns:a16="http://schemas.microsoft.com/office/drawing/2014/main" id="{CBCC2335-D8B8-47F2-8948-010F7C4A8DA6}"/>
              </a:ext>
            </a:extLst>
          </p:cNvPr>
          <p:cNvSpPr/>
          <p:nvPr/>
        </p:nvSpPr>
        <p:spPr>
          <a:xfrm>
            <a:off x="10651067"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椭圆 36">
            <a:extLst>
              <a:ext uri="{FF2B5EF4-FFF2-40B4-BE49-F238E27FC236}">
                <a16:creationId xmlns:a16="http://schemas.microsoft.com/office/drawing/2014/main" id="{E84CB0E1-8324-4CC9-AF15-615589B48581}"/>
              </a:ext>
            </a:extLst>
          </p:cNvPr>
          <p:cNvSpPr/>
          <p:nvPr/>
        </p:nvSpPr>
        <p:spPr>
          <a:xfrm>
            <a:off x="4847167" y="289348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 name="直接箭头连接符 4">
            <a:extLst>
              <a:ext uri="{FF2B5EF4-FFF2-40B4-BE49-F238E27FC236}">
                <a16:creationId xmlns:a16="http://schemas.microsoft.com/office/drawing/2014/main" id="{658449D4-A98D-478B-8989-F3F1F0A53270}"/>
              </a:ext>
            </a:extLst>
          </p:cNvPr>
          <p:cNvCxnSpPr>
            <a:stCxn id="37" idx="3"/>
          </p:cNvCxnSpPr>
          <p:nvPr/>
        </p:nvCxnSpPr>
        <p:spPr>
          <a:xfrm flipH="1">
            <a:off x="4559301"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76F70FB3-5D68-4264-9222-4601CD17F440}"/>
              </a:ext>
            </a:extLst>
          </p:cNvPr>
          <p:cNvCxnSpPr/>
          <p:nvPr/>
        </p:nvCxnSpPr>
        <p:spPr>
          <a:xfrm>
            <a:off x="5463118"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2574CDB7-27A0-4FA4-AD87-27E8D1E0D401}"/>
              </a:ext>
            </a:extLst>
          </p:cNvPr>
          <p:cNvSpPr/>
          <p:nvPr/>
        </p:nvSpPr>
        <p:spPr>
          <a:xfrm>
            <a:off x="3945467"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椭圆 43">
            <a:extLst>
              <a:ext uri="{FF2B5EF4-FFF2-40B4-BE49-F238E27FC236}">
                <a16:creationId xmlns:a16="http://schemas.microsoft.com/office/drawing/2014/main" id="{2220A861-D106-4417-8A07-46051F0B9BB0}"/>
              </a:ext>
            </a:extLst>
          </p:cNvPr>
          <p:cNvSpPr/>
          <p:nvPr/>
        </p:nvSpPr>
        <p:spPr>
          <a:xfrm>
            <a:off x="5712884"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椭圆 44">
            <a:extLst>
              <a:ext uri="{FF2B5EF4-FFF2-40B4-BE49-F238E27FC236}">
                <a16:creationId xmlns:a16="http://schemas.microsoft.com/office/drawing/2014/main" id="{19D5740F-E4A9-4C40-9754-31CB6F169FB1}"/>
              </a:ext>
            </a:extLst>
          </p:cNvPr>
          <p:cNvSpPr/>
          <p:nvPr/>
        </p:nvSpPr>
        <p:spPr>
          <a:xfrm>
            <a:off x="4343401" y="2832100"/>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7" name="直接箭头连接符 46">
            <a:extLst>
              <a:ext uri="{FF2B5EF4-FFF2-40B4-BE49-F238E27FC236}">
                <a16:creationId xmlns:a16="http://schemas.microsoft.com/office/drawing/2014/main" id="{DC4FE87D-F169-4A9F-A131-1A80047CC911}"/>
              </a:ext>
            </a:extLst>
          </p:cNvPr>
          <p:cNvCxnSpPr/>
          <p:nvPr/>
        </p:nvCxnSpPr>
        <p:spPr>
          <a:xfrm flipH="1">
            <a:off x="3608918" y="4271433"/>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2A6F4D10-9620-4F64-A0BA-A5D2C78D6B89}"/>
              </a:ext>
            </a:extLst>
          </p:cNvPr>
          <p:cNvSpPr/>
          <p:nvPr/>
        </p:nvSpPr>
        <p:spPr>
          <a:xfrm>
            <a:off x="3945467"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18</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a:extLst>
              <a:ext uri="{FF2B5EF4-FFF2-40B4-BE49-F238E27FC236}">
                <a16:creationId xmlns:a16="http://schemas.microsoft.com/office/drawing/2014/main" id="{9E792C5C-0CCE-4CC5-8CF2-5208D73B9C48}"/>
              </a:ext>
            </a:extLst>
          </p:cNvPr>
          <p:cNvSpPr/>
          <p:nvPr/>
        </p:nvSpPr>
        <p:spPr>
          <a:xfrm>
            <a:off x="5595961" y="3048033"/>
            <a:ext cx="1928283" cy="427105"/>
          </a:xfrm>
          <a:prstGeom prst="rect">
            <a:avLst/>
          </a:prstGeom>
        </p:spPr>
        <p:txBody>
          <a:bodyPr>
            <a:spAutoFit/>
          </a:bodyPr>
          <a:lstStyle/>
          <a:p>
            <a:pPr>
              <a:lnSpc>
                <a:spcPct val="150000"/>
              </a:lnSpc>
              <a:defRPr/>
            </a:pP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根节点必须是黑色</a:t>
            </a:r>
            <a:endParaRPr lang="zh-CN"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9" name="直接连接符 8">
            <a:extLst>
              <a:ext uri="{FF2B5EF4-FFF2-40B4-BE49-F238E27FC236}">
                <a16:creationId xmlns:a16="http://schemas.microsoft.com/office/drawing/2014/main" id="{60E97E19-738A-4252-92C4-E8E00A5B23EA}"/>
              </a:ext>
            </a:extLst>
          </p:cNvPr>
          <p:cNvCxnSpPr>
            <a:stCxn id="45" idx="1"/>
          </p:cNvCxnSpPr>
          <p:nvPr/>
        </p:nvCxnSpPr>
        <p:spPr>
          <a:xfrm flipH="1">
            <a:off x="3083984" y="2956984"/>
            <a:ext cx="1640416" cy="131233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1A6B4FB-20A1-45CE-BCB1-351D2599DD33}"/>
              </a:ext>
            </a:extLst>
          </p:cNvPr>
          <p:cNvCxnSpPr/>
          <p:nvPr/>
        </p:nvCxnSpPr>
        <p:spPr>
          <a:xfrm>
            <a:off x="5634567" y="2918885"/>
            <a:ext cx="1013884" cy="89323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926A8606-7EE3-4E3A-9182-ED3C164DD657}"/>
              </a:ext>
            </a:extLst>
          </p:cNvPr>
          <p:cNvCxnSpPr/>
          <p:nvPr/>
        </p:nvCxnSpPr>
        <p:spPr>
          <a:xfrm>
            <a:off x="6400801" y="4269317"/>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3799A7AE-89E0-4A08-8005-4564FCEA3365}"/>
              </a:ext>
            </a:extLst>
          </p:cNvPr>
          <p:cNvSpPr/>
          <p:nvPr/>
        </p:nvSpPr>
        <p:spPr>
          <a:xfrm>
            <a:off x="5712884"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7" name="直接连接符 56">
            <a:extLst>
              <a:ext uri="{FF2B5EF4-FFF2-40B4-BE49-F238E27FC236}">
                <a16:creationId xmlns:a16="http://schemas.microsoft.com/office/drawing/2014/main" id="{84B5403C-10E4-4DE5-9AAB-EB4CAA161546}"/>
              </a:ext>
            </a:extLst>
          </p:cNvPr>
          <p:cNvCxnSpPr/>
          <p:nvPr/>
        </p:nvCxnSpPr>
        <p:spPr>
          <a:xfrm flipH="1">
            <a:off x="3077633" y="2948518"/>
            <a:ext cx="1661584" cy="1333500"/>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24F00C8-3F6B-4FC7-B37E-18E104990242}"/>
              </a:ext>
            </a:extLst>
          </p:cNvPr>
          <p:cNvCxnSpPr/>
          <p:nvPr/>
        </p:nvCxnSpPr>
        <p:spPr>
          <a:xfrm>
            <a:off x="5670551" y="2948518"/>
            <a:ext cx="1989667" cy="1758949"/>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1C32D721-24AA-4386-8426-A253B35FB33F}"/>
              </a:ext>
            </a:extLst>
          </p:cNvPr>
          <p:cNvSpPr>
            <a:spLocks noChangeArrowheads="1"/>
          </p:cNvSpPr>
          <p:nvPr/>
        </p:nvSpPr>
        <p:spPr bwMode="auto">
          <a:xfrm>
            <a:off x="8303684" y="3149600"/>
            <a:ext cx="2031325" cy="87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添加三个元素，</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一共需要调整一次</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椭圆 29">
            <a:extLst>
              <a:ext uri="{FF2B5EF4-FFF2-40B4-BE49-F238E27FC236}">
                <a16:creationId xmlns:a16="http://schemas.microsoft.com/office/drawing/2014/main" id="{F8561FB7-4013-44EE-B5FB-4B9988C416FB}"/>
              </a:ext>
            </a:extLst>
          </p:cNvPr>
          <p:cNvSpPr/>
          <p:nvPr/>
        </p:nvSpPr>
        <p:spPr>
          <a:xfrm>
            <a:off x="4845051" y="2893485"/>
            <a:ext cx="719667" cy="721783"/>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矩形 10">
            <a:extLst>
              <a:ext uri="{FF2B5EF4-FFF2-40B4-BE49-F238E27FC236}">
                <a16:creationId xmlns:a16="http://schemas.microsoft.com/office/drawing/2014/main" id="{2758F103-3AA7-4FE7-A086-A9DD5DD31713}"/>
              </a:ext>
            </a:extLst>
          </p:cNvPr>
          <p:cNvSpPr>
            <a:spLocks noChangeArrowheads="1"/>
          </p:cNvSpPr>
          <p:nvPr/>
        </p:nvSpPr>
        <p:spPr bwMode="auto">
          <a:xfrm>
            <a:off x="8329084" y="4379384"/>
            <a:ext cx="2460930" cy="88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所以，添加节点时，</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默认为红色，效率高。</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椭圆 34">
            <a:extLst>
              <a:ext uri="{FF2B5EF4-FFF2-40B4-BE49-F238E27FC236}">
                <a16:creationId xmlns:a16="http://schemas.microsoft.com/office/drawing/2014/main" id="{332B3748-35BA-4F0E-B041-2B4201EFC0B3}"/>
              </a:ext>
            </a:extLst>
          </p:cNvPr>
          <p:cNvSpPr/>
          <p:nvPr/>
        </p:nvSpPr>
        <p:spPr>
          <a:xfrm>
            <a:off x="5350933" y="4540251"/>
            <a:ext cx="721784"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0" name="直接箭头连接符 39">
            <a:extLst>
              <a:ext uri="{FF2B5EF4-FFF2-40B4-BE49-F238E27FC236}">
                <a16:creationId xmlns:a16="http://schemas.microsoft.com/office/drawing/2014/main" id="{6C7E7EAE-E707-45BE-B88F-A518E4FA3ED8}"/>
              </a:ext>
            </a:extLst>
          </p:cNvPr>
          <p:cNvCxnSpPr>
            <a:endCxn id="35" idx="0"/>
          </p:cNvCxnSpPr>
          <p:nvPr/>
        </p:nvCxnSpPr>
        <p:spPr>
          <a:xfrm flipH="1">
            <a:off x="5712885" y="4318000"/>
            <a:ext cx="103716" cy="2222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CF202078-C7B3-46CA-9851-696E40F4573B}"/>
              </a:ext>
            </a:extLst>
          </p:cNvPr>
          <p:cNvCxnSpPr>
            <a:endCxn id="42" idx="1"/>
          </p:cNvCxnSpPr>
          <p:nvPr/>
        </p:nvCxnSpPr>
        <p:spPr>
          <a:xfrm>
            <a:off x="4559301" y="4320118"/>
            <a:ext cx="192617" cy="2095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F35D9A3F-EE9A-4100-95AE-085EA7F8E539}"/>
              </a:ext>
            </a:extLst>
          </p:cNvPr>
          <p:cNvSpPr/>
          <p:nvPr/>
        </p:nvSpPr>
        <p:spPr>
          <a:xfrm>
            <a:off x="4646084" y="4423833"/>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TextBox 45">
            <a:extLst>
              <a:ext uri="{FF2B5EF4-FFF2-40B4-BE49-F238E27FC236}">
                <a16:creationId xmlns:a16="http://schemas.microsoft.com/office/drawing/2014/main" id="{2B6FBDFC-48B8-4B50-8C58-830841AA4052}"/>
              </a:ext>
            </a:extLst>
          </p:cNvPr>
          <p:cNvSpPr txBox="1"/>
          <p:nvPr/>
        </p:nvSpPr>
        <p:spPr>
          <a:xfrm>
            <a:off x="974724" y="932422"/>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添加节点</a:t>
            </a:r>
          </a:p>
        </p:txBody>
      </p:sp>
      <p:sp>
        <p:nvSpPr>
          <p:cNvPr id="32" name="Rectangle 1">
            <a:extLst>
              <a:ext uri="{FF2B5EF4-FFF2-40B4-BE49-F238E27FC236}">
                <a16:creationId xmlns:a16="http://schemas.microsoft.com/office/drawing/2014/main" id="{D62BD62F-676E-4884-8B87-43C223312208}"/>
              </a:ext>
            </a:extLst>
          </p:cNvPr>
          <p:cNvSpPr>
            <a:spLocks noChangeArrowheads="1"/>
          </p:cNvSpPr>
          <p:nvPr/>
        </p:nvSpPr>
        <p:spPr bwMode="auto">
          <a:xfrm>
            <a:off x="974724" y="1426797"/>
            <a:ext cx="6824133" cy="79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添加的节点的颜色，可以是红色的，也可以是黑色的。</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默认用红色效率高。</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4.72222E-6 -8.64198E-7 L -0.2283 0.19938 " pathEditMode="relative" rAng="0" ptsTypes="AA">
                                      <p:cBhvr>
                                        <p:cTn id="6" dur="1000" fill="hold"/>
                                        <p:tgtEl>
                                          <p:spTgt spid="2"/>
                                        </p:tgtEl>
                                        <p:attrNameLst>
                                          <p:attrName>ppt_x</p:attrName>
                                          <p:attrName>ppt_y</p:attrName>
                                        </p:attrNameLst>
                                      </p:cBhvr>
                                      <p:rCtr x="-11424" y="9969"/>
                                    </p:animMotion>
                                  </p:childTnLst>
                                </p:cTn>
                              </p:par>
                            </p:childTnLst>
                          </p:cTn>
                        </p:par>
                        <p:par>
                          <p:cTn id="7" fill="hold" nodeType="afterGroup">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xit" presetSubtype="0" fill="hold" grpId="1" nodeType="after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1"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up)">
                                      <p:cBhvr>
                                        <p:cTn id="19" dur="500"/>
                                        <p:tgtEl>
                                          <p:spTgt spid="38"/>
                                        </p:tgtEl>
                                      </p:cBhvr>
                                    </p:animEffect>
                                  </p:childTnLst>
                                </p:cTn>
                              </p:par>
                            </p:childTnLst>
                          </p:cTn>
                        </p:par>
                        <p:par>
                          <p:cTn id="20" fill="hold" nodeType="afterGroup">
                            <p:stCondLst>
                              <p:cond delay="1500"/>
                            </p:stCondLst>
                            <p:childTnLst>
                              <p:par>
                                <p:cTn id="21" presetID="1" presetClass="entr" presetSubtype="0" fill="hold" grpId="1"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path" presetSubtype="0" fill="hold" grpId="0" nodeType="clickEffect">
                                  <p:stCondLst>
                                    <p:cond delay="0"/>
                                  </p:stCondLst>
                                  <p:childTnLst>
                                    <p:animMotion origin="layout" path="M -1.94444E-6 -8.64198E-7 L -0.27257 0.19938 " pathEditMode="relative" rAng="0" ptsTypes="AA">
                                      <p:cBhvr>
                                        <p:cTn id="38" dur="1000" fill="hold"/>
                                        <p:tgtEl>
                                          <p:spTgt spid="29"/>
                                        </p:tgtEl>
                                        <p:attrNameLst>
                                          <p:attrName>ppt_x</p:attrName>
                                          <p:attrName>ppt_y</p:attrName>
                                        </p:attrNameLst>
                                      </p:cBhvr>
                                      <p:rCtr x="-13628" y="9969"/>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heel(1)">
                                      <p:cBhvr>
                                        <p:cTn id="43" dur="2000"/>
                                        <p:tgtEl>
                                          <p:spTgt spid="4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45"/>
                                        </p:tgtEl>
                                        <p:attrNameLst>
                                          <p:attrName>style.visibility</p:attrName>
                                        </p:attrNameLst>
                                      </p:cBhvr>
                                      <p:to>
                                        <p:strVal val="hidden"/>
                                      </p:to>
                                    </p:set>
                                  </p:childTnLst>
                                </p:cTn>
                              </p:par>
                              <p:par>
                                <p:cTn id="48" presetID="42" presetClass="path" presetSubtype="0" fill="hold" grpId="0" nodeType="withEffect">
                                  <p:stCondLst>
                                    <p:cond delay="0"/>
                                  </p:stCondLst>
                                  <p:childTnLst>
                                    <p:animMotion origin="layout" path="M 5E-6 -2.59259E-6 L -0.08143 0.1034 " pathEditMode="relative" rAng="0" ptsTypes="AA">
                                      <p:cBhvr>
                                        <p:cTn id="49" dur="1000" fill="hold"/>
                                        <p:tgtEl>
                                          <p:spTgt spid="39"/>
                                        </p:tgtEl>
                                        <p:attrNameLst>
                                          <p:attrName>ppt_x</p:attrName>
                                          <p:attrName>ppt_y</p:attrName>
                                        </p:attrNameLst>
                                      </p:cBhvr>
                                      <p:rCtr x="-4080" y="5154"/>
                                    </p:animMotion>
                                  </p:childTnLst>
                                </p:cTn>
                              </p:par>
                              <p:par>
                                <p:cTn id="50" presetID="22" presetClass="entr" presetSubtype="2"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right)">
                                      <p:cBhvr>
                                        <p:cTn id="52" dur="500"/>
                                        <p:tgtEl>
                                          <p:spTgt spid="47"/>
                                        </p:tgtEl>
                                      </p:cBhvr>
                                    </p:animEffect>
                                  </p:childTnLst>
                                </p:cTn>
                              </p:par>
                              <p:par>
                                <p:cTn id="53" presetID="42" presetClass="path" presetSubtype="0" fill="hold" grpId="1" nodeType="withEffect">
                                  <p:stCondLst>
                                    <p:cond delay="0"/>
                                  </p:stCondLst>
                                  <p:childTnLst>
                                    <p:animMotion origin="layout" path="M -0.27257 0.19939 L -0.42725 0.32006 " pathEditMode="relative" rAng="0" ptsTypes="AA">
                                      <p:cBhvr>
                                        <p:cTn id="54" dur="1000" fill="hold"/>
                                        <p:tgtEl>
                                          <p:spTgt spid="29"/>
                                        </p:tgtEl>
                                        <p:attrNameLst>
                                          <p:attrName>ppt_x</p:attrName>
                                          <p:attrName>ppt_y</p:attrName>
                                        </p:attrNameLst>
                                      </p:cBhvr>
                                      <p:rCtr x="-7743" y="6049"/>
                                    </p:animMotion>
                                  </p:childTnLst>
                                </p:cTn>
                              </p:par>
                            </p:childTnLst>
                          </p:cTn>
                        </p:par>
                        <p:par>
                          <p:cTn id="55" fill="hold" nodeType="afterGroup">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48"/>
                                        </p:tgtEl>
                                        <p:attrNameLst>
                                          <p:attrName>style.visibility</p:attrName>
                                        </p:attrNameLst>
                                      </p:cBhvr>
                                      <p:to>
                                        <p:strVal val="visible"/>
                                      </p:to>
                                    </p:set>
                                  </p:childTnLst>
                                </p:cTn>
                              </p:par>
                            </p:childTnLst>
                          </p:cTn>
                        </p:par>
                        <p:par>
                          <p:cTn id="58" fill="hold" nodeType="afterGroup">
                            <p:stCondLst>
                              <p:cond delay="1000"/>
                            </p:stCondLst>
                            <p:childTnLst>
                              <p:par>
                                <p:cTn id="59" presetID="1" presetClass="exit" presetSubtype="0" fill="hold" grpId="2" nodeType="after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22" presetClass="entr" presetSubtype="1"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500"/>
                                        <p:tgtEl>
                                          <p:spTgt spid="41"/>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up)">
                                      <p:cBhvr>
                                        <p:cTn id="70" dur="500"/>
                                        <p:tgtEl>
                                          <p:spTgt spid="9"/>
                                        </p:tgtEl>
                                      </p:cBhvr>
                                    </p:animEffect>
                                  </p:childTnLst>
                                </p:cTn>
                              </p:par>
                              <p:par>
                                <p:cTn id="71" presetID="22" presetClass="entr" presetSubtype="1"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wipe(up)">
                                      <p:cBhvr>
                                        <p:cTn id="73" dur="500"/>
                                        <p:tgtEl>
                                          <p:spTgt spid="5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nodeType="clickEffect">
                                  <p:stCondLst>
                                    <p:cond delay="0"/>
                                  </p:stCondLst>
                                  <p:childTnLst>
                                    <p:set>
                                      <p:cBhvr>
                                        <p:cTn id="77" dur="1" fill="hold">
                                          <p:stCondLst>
                                            <p:cond delay="0"/>
                                          </p:stCondLst>
                                        </p:cTn>
                                        <p:tgtEl>
                                          <p:spTgt spid="9"/>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52"/>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42" presetClass="path" presetSubtype="0" fill="hold" grpId="0" nodeType="clickEffect">
                                  <p:stCondLst>
                                    <p:cond delay="0"/>
                                  </p:stCondLst>
                                  <p:childTnLst>
                                    <p:animMotion origin="layout" path="M 5E-6 -8.64198E-7 L -0.39532 0.19938 " pathEditMode="relative" rAng="0" ptsTypes="AA">
                                      <p:cBhvr>
                                        <p:cTn id="83" dur="1000" fill="hold"/>
                                        <p:tgtEl>
                                          <p:spTgt spid="36"/>
                                        </p:tgtEl>
                                        <p:attrNameLst>
                                          <p:attrName>ppt_x</p:attrName>
                                          <p:attrName>ppt_y</p:attrName>
                                        </p:attrNameLst>
                                      </p:cBhvr>
                                      <p:rCtr x="-19740" y="9753"/>
                                    </p:animMotion>
                                  </p:childTnLst>
                                </p:cTn>
                              </p:par>
                            </p:childTnLst>
                          </p:cTn>
                        </p:par>
                      </p:childTnLst>
                    </p:cTn>
                  </p:par>
                  <p:par>
                    <p:cTn id="84" fill="hold" nodeType="clickPar">
                      <p:stCondLst>
                        <p:cond delay="indefinite"/>
                      </p:stCondLst>
                      <p:childTnLst>
                        <p:par>
                          <p:cTn id="85" fill="hold" nodeType="withGroup">
                            <p:stCondLst>
                              <p:cond delay="0"/>
                            </p:stCondLst>
                            <p:childTnLst>
                              <p:par>
                                <p:cTn id="86" presetID="21" presetClass="entr" presetSubtype="1" fill="hold" grpId="2"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heel(1)">
                                      <p:cBhvr>
                                        <p:cTn id="88" dur="2000"/>
                                        <p:tgtEl>
                                          <p:spTgt spid="4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xit" presetSubtype="0" fill="hold" grpId="3" nodeType="clickEffect">
                                  <p:stCondLst>
                                    <p:cond delay="0"/>
                                  </p:stCondLst>
                                  <p:childTnLst>
                                    <p:set>
                                      <p:cBhvr>
                                        <p:cTn id="92" dur="1" fill="hold">
                                          <p:stCondLst>
                                            <p:cond delay="0"/>
                                          </p:stCondLst>
                                        </p:cTn>
                                        <p:tgtEl>
                                          <p:spTgt spid="45"/>
                                        </p:tgtEl>
                                        <p:attrNameLst>
                                          <p:attrName>style.visibility</p:attrName>
                                        </p:attrNameLst>
                                      </p:cBhvr>
                                      <p:to>
                                        <p:strVal val="hidden"/>
                                      </p:to>
                                    </p:set>
                                  </p:childTnLst>
                                </p:cTn>
                              </p:par>
                              <p:par>
                                <p:cTn id="93" presetID="22" presetClass="entr" presetSubtype="1" fill="hold" nodeType="with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up)">
                                      <p:cBhvr>
                                        <p:cTn id="95" dur="500"/>
                                        <p:tgtEl>
                                          <p:spTgt spid="54"/>
                                        </p:tgtEl>
                                      </p:cBhvr>
                                    </p:animEffect>
                                  </p:childTnLst>
                                </p:cTn>
                              </p:par>
                              <p:par>
                                <p:cTn id="96" presetID="42" presetClass="path" presetSubtype="0" fill="hold" grpId="1" nodeType="withEffect">
                                  <p:stCondLst>
                                    <p:cond delay="0"/>
                                  </p:stCondLst>
                                  <p:childTnLst>
                                    <p:animMotion origin="layout" path="M -2.77778E-7 -2.59259E-6 L 0.08073 0.10618 " pathEditMode="relative" rAng="0" ptsTypes="AA">
                                      <p:cBhvr>
                                        <p:cTn id="97" dur="1000" fill="hold"/>
                                        <p:tgtEl>
                                          <p:spTgt spid="44"/>
                                        </p:tgtEl>
                                        <p:attrNameLst>
                                          <p:attrName>ppt_x</p:attrName>
                                          <p:attrName>ppt_y</p:attrName>
                                        </p:attrNameLst>
                                      </p:cBhvr>
                                      <p:rCtr x="4028" y="5309"/>
                                    </p:animMotion>
                                  </p:childTnLst>
                                </p:cTn>
                              </p:par>
                              <p:par>
                                <p:cTn id="98" presetID="42" presetClass="path" presetSubtype="0" fill="hold" grpId="1" nodeType="withEffect">
                                  <p:stCondLst>
                                    <p:cond delay="0"/>
                                  </p:stCondLst>
                                  <p:childTnLst>
                                    <p:animMotion origin="layout" path="M -0.39531 0.19938 L -0.40504 0.32006 " pathEditMode="relative" rAng="0" ptsTypes="AA">
                                      <p:cBhvr>
                                        <p:cTn id="99" dur="1000" fill="hold"/>
                                        <p:tgtEl>
                                          <p:spTgt spid="36"/>
                                        </p:tgtEl>
                                        <p:attrNameLst>
                                          <p:attrName>ppt_x</p:attrName>
                                          <p:attrName>ppt_y</p:attrName>
                                        </p:attrNameLst>
                                      </p:cBhvr>
                                      <p:rCtr x="-625" y="6235"/>
                                    </p:animMotion>
                                  </p:childTnLst>
                                </p:cTn>
                              </p:par>
                            </p:childTnLst>
                          </p:cTn>
                        </p:par>
                        <p:par>
                          <p:cTn id="100" fill="hold" nodeType="afterGroup">
                            <p:stCondLst>
                              <p:cond delay="1000"/>
                            </p:stCondLst>
                            <p:childTnLst>
                              <p:par>
                                <p:cTn id="101" presetID="1" presetClass="exit" presetSubtype="0" fill="hold" grpId="2" nodeType="after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childTnLst>
                          </p:cTn>
                        </p:par>
                        <p:par>
                          <p:cTn id="103" fill="hold" nodeType="afterGroup">
                            <p:stCondLst>
                              <p:cond delay="1000"/>
                            </p:stCondLst>
                            <p:childTnLst>
                              <p:par>
                                <p:cTn id="104" presetID="1" presetClass="entr" presetSubtype="0" fill="hold" grpId="0" nodeType="afterEffect">
                                  <p:stCondLst>
                                    <p:cond delay="0"/>
                                  </p:stCondLst>
                                  <p:childTnLst>
                                    <p:set>
                                      <p:cBhvr>
                                        <p:cTn id="105" dur="1" fill="hold">
                                          <p:stCondLst>
                                            <p:cond delay="0"/>
                                          </p:stCondLst>
                                        </p:cTn>
                                        <p:tgtEl>
                                          <p:spTgt spid="56"/>
                                        </p:tgtEl>
                                        <p:attrNameLst>
                                          <p:attrName>style.visibility</p:attrName>
                                        </p:attrNameLst>
                                      </p:cBhvr>
                                      <p:to>
                                        <p:strVal val="visible"/>
                                      </p:to>
                                    </p:set>
                                  </p:childTnLst>
                                </p:cTn>
                              </p:par>
                            </p:childTnLst>
                          </p:cTn>
                        </p:par>
                        <p:par>
                          <p:cTn id="106" fill="hold" nodeType="afterGroup">
                            <p:stCondLst>
                              <p:cond delay="1000"/>
                            </p:stCondLst>
                            <p:childTnLst>
                              <p:par>
                                <p:cTn id="107" presetID="22" presetClass="entr" presetSubtype="1" fill="hold" nodeType="after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up)">
                                      <p:cBhvr>
                                        <p:cTn id="109" dur="500"/>
                                        <p:tgtEl>
                                          <p:spTgt spid="40"/>
                                        </p:tgtEl>
                                      </p:cBhvr>
                                    </p:animEffect>
                                  </p:childTnLst>
                                </p:cTn>
                              </p:par>
                            </p:childTnLst>
                          </p:cTn>
                        </p:par>
                        <p:par>
                          <p:cTn id="110" fill="hold" nodeType="afterGroup">
                            <p:stCondLst>
                              <p:cond delay="1500"/>
                            </p:stCondLst>
                            <p:childTnLst>
                              <p:par>
                                <p:cTn id="111" presetID="1" presetClass="entr" presetSubtype="0" fill="hold" grpId="0" nodeType="afterEffect">
                                  <p:stCondLst>
                                    <p:cond delay="0"/>
                                  </p:stCondLst>
                                  <p:childTnLst>
                                    <p:set>
                                      <p:cBhvr>
                                        <p:cTn id="112" dur="1" fill="hold">
                                          <p:stCondLst>
                                            <p:cond delay="0"/>
                                          </p:stCondLst>
                                        </p:cTn>
                                        <p:tgtEl>
                                          <p:spTgt spid="3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nodeType="click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wipe(up)">
                                      <p:cBhvr>
                                        <p:cTn id="117" dur="500"/>
                                        <p:tgtEl>
                                          <p:spTgt spid="57"/>
                                        </p:tgtEl>
                                      </p:cBhvr>
                                    </p:animEffect>
                                  </p:childTnLst>
                                </p:cTn>
                              </p:par>
                              <p:par>
                                <p:cTn id="118" presetID="22" presetClass="entr" presetSubtype="1" fill="hold" nodeType="with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wipe(up)">
                                      <p:cBhvr>
                                        <p:cTn id="120" dur="500"/>
                                        <p:tgtEl>
                                          <p:spTgt spid="6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nodeType="clickEffect">
                                  <p:stCondLst>
                                    <p:cond delay="0"/>
                                  </p:stCondLst>
                                  <p:childTnLst>
                                    <p:set>
                                      <p:cBhvr>
                                        <p:cTn id="128" dur="1" fill="hold">
                                          <p:stCondLst>
                                            <p:cond delay="0"/>
                                          </p:stCondLst>
                                        </p:cTn>
                                        <p:tgtEl>
                                          <p:spTgt spid="11">
                                            <p:txEl>
                                              <p:pRg st="0" end="0"/>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9" grpId="0" animBg="1"/>
      <p:bldP spid="29" grpId="1" animBg="1"/>
      <p:bldP spid="29" grpId="2" animBg="1"/>
      <p:bldP spid="36" grpId="0" animBg="1"/>
      <p:bldP spid="36" grpId="1" animBg="1"/>
      <p:bldP spid="36" grpId="2" animBg="1"/>
      <p:bldP spid="37" grpId="0" animBg="1"/>
      <p:bldP spid="37" grpId="1" animBg="1"/>
      <p:bldP spid="39" grpId="0" animBg="1"/>
      <p:bldP spid="39" grpId="1" animBg="1"/>
      <p:bldP spid="44" grpId="0" animBg="1"/>
      <p:bldP spid="44" grpId="1" animBg="1"/>
      <p:bldP spid="45" grpId="0" animBg="1"/>
      <p:bldP spid="45" grpId="1" animBg="1"/>
      <p:bldP spid="45" grpId="2" animBg="1"/>
      <p:bldP spid="45" grpId="3" animBg="1"/>
      <p:bldP spid="48" grpId="0" animBg="1"/>
      <p:bldP spid="7" grpId="0"/>
      <p:bldP spid="56" grpId="0" animBg="1"/>
      <p:bldP spid="62" grpId="0"/>
      <p:bldP spid="30" grpId="0" animBg="1"/>
      <p:bldP spid="35" grpId="0" animBg="1"/>
      <p:bldP spid="4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椭圆 128">
            <a:extLst>
              <a:ext uri="{FF2B5EF4-FFF2-40B4-BE49-F238E27FC236}">
                <a16:creationId xmlns:a16="http://schemas.microsoft.com/office/drawing/2014/main" id="{CD81E0E5-9151-465E-AF09-1DBF2F400955}"/>
              </a:ext>
            </a:extLst>
          </p:cNvPr>
          <p:cNvSpPr/>
          <p:nvPr/>
        </p:nvSpPr>
        <p:spPr>
          <a:xfrm>
            <a:off x="1879600"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20</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0" name="椭圆 129">
            <a:extLst>
              <a:ext uri="{FF2B5EF4-FFF2-40B4-BE49-F238E27FC236}">
                <a16:creationId xmlns:a16="http://schemas.microsoft.com/office/drawing/2014/main" id="{3E18F7E4-0427-4F11-94EE-DB984DEC7FCB}"/>
              </a:ext>
            </a:extLst>
          </p:cNvPr>
          <p:cNvSpPr/>
          <p:nvPr/>
        </p:nvSpPr>
        <p:spPr>
          <a:xfrm>
            <a:off x="313266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1" name="椭圆 130">
            <a:extLst>
              <a:ext uri="{FF2B5EF4-FFF2-40B4-BE49-F238E27FC236}">
                <a16:creationId xmlns:a16="http://schemas.microsoft.com/office/drawing/2014/main" id="{4C9434D1-E9EA-40A1-B07E-CDA44CE0596B}"/>
              </a:ext>
            </a:extLst>
          </p:cNvPr>
          <p:cNvSpPr/>
          <p:nvPr/>
        </p:nvSpPr>
        <p:spPr>
          <a:xfrm>
            <a:off x="4389967" y="1411817"/>
            <a:ext cx="721784"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2" name="椭圆 131">
            <a:extLst>
              <a:ext uri="{FF2B5EF4-FFF2-40B4-BE49-F238E27FC236}">
                <a16:creationId xmlns:a16="http://schemas.microsoft.com/office/drawing/2014/main" id="{246FB9A1-C25F-4FB5-A5D4-8B2626E9D300}"/>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24</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3" name="椭圆 132">
            <a:extLst>
              <a:ext uri="{FF2B5EF4-FFF2-40B4-BE49-F238E27FC236}">
                <a16:creationId xmlns:a16="http://schemas.microsoft.com/office/drawing/2014/main" id="{3A5E7FB1-2229-4A20-BE33-1057D36769EA}"/>
              </a:ext>
            </a:extLst>
          </p:cNvPr>
          <p:cNvSpPr/>
          <p:nvPr/>
        </p:nvSpPr>
        <p:spPr>
          <a:xfrm>
            <a:off x="561551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4" name="椭圆 133">
            <a:extLst>
              <a:ext uri="{FF2B5EF4-FFF2-40B4-BE49-F238E27FC236}">
                <a16:creationId xmlns:a16="http://schemas.microsoft.com/office/drawing/2014/main" id="{98052B48-4066-4DC7-8043-D0102A3CF0C9}"/>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16</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5" name="椭圆 134">
            <a:extLst>
              <a:ext uri="{FF2B5EF4-FFF2-40B4-BE49-F238E27FC236}">
                <a16:creationId xmlns:a16="http://schemas.microsoft.com/office/drawing/2014/main" id="{96D10B26-E1D5-4433-A4A2-F776916C8A27}"/>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19</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3" name="直接箭头连接符 2">
            <a:extLst>
              <a:ext uri="{FF2B5EF4-FFF2-40B4-BE49-F238E27FC236}">
                <a16:creationId xmlns:a16="http://schemas.microsoft.com/office/drawing/2014/main" id="{CB40627B-B4DA-405C-94C4-D19EA057EF55}"/>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5814184-C183-4D3D-BC28-17D72C6EC8A0}"/>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6F3EC80-899C-4B94-890D-B5DFC82CF29E}"/>
              </a:ext>
            </a:extLst>
          </p:cNvPr>
          <p:cNvSpPr/>
          <p:nvPr/>
        </p:nvSpPr>
        <p:spPr>
          <a:xfrm>
            <a:off x="5581651" y="2523522"/>
            <a:ext cx="6328237" cy="418191"/>
          </a:xfrm>
          <a:prstGeom prst="rect">
            <a:avLst/>
          </a:prstGeom>
        </p:spPr>
        <p:txBody>
          <a:bodyPr wrap="square">
            <a:spAutoFit/>
          </a:bodyPr>
          <a:lstStyle/>
          <a:p>
            <a:pPr>
              <a:lnSpc>
                <a:spcPct val="150000"/>
              </a:lnSpc>
              <a:defRPr/>
            </a:pPr>
            <a:r>
              <a:rPr lang="zh-CN" altLang="en-US" sz="1600" b="1" dirty="0">
                <a:solidFill>
                  <a:srgbClr val="C00000"/>
                </a:solidFill>
                <a:latin typeface="微软雅黑" panose="020B0503020204020204" pitchFamily="34" charset="-122"/>
                <a:ea typeface="Alibaba PuHuiTi R"/>
              </a:rPr>
              <a:t>当添加的节点为根节点时，直接变成黑色就可以了</a:t>
            </a:r>
          </a:p>
        </p:txBody>
      </p:sp>
      <p:grpSp>
        <p:nvGrpSpPr>
          <p:cNvPr id="9" name="组合 8">
            <a:extLst>
              <a:ext uri="{FF2B5EF4-FFF2-40B4-BE49-F238E27FC236}">
                <a16:creationId xmlns:a16="http://schemas.microsoft.com/office/drawing/2014/main" id="{AEB61C23-F15D-4CA3-92E1-D819615C55EB}"/>
              </a:ext>
            </a:extLst>
          </p:cNvPr>
          <p:cNvGrpSpPr>
            <a:grpSpLocks/>
          </p:cNvGrpSpPr>
          <p:nvPr/>
        </p:nvGrpSpPr>
        <p:grpSpPr bwMode="auto">
          <a:xfrm>
            <a:off x="4271433" y="3329517"/>
            <a:ext cx="480484" cy="480483"/>
            <a:chOff x="3072607" y="2489510"/>
            <a:chExt cx="359452" cy="360000"/>
          </a:xfrm>
        </p:grpSpPr>
        <p:sp>
          <p:nvSpPr>
            <p:cNvPr id="17" name="椭圆 16">
              <a:extLst>
                <a:ext uri="{FF2B5EF4-FFF2-40B4-BE49-F238E27FC236}">
                  <a16:creationId xmlns:a16="http://schemas.microsoft.com/office/drawing/2014/main" id="{762A04E0-1222-4405-9848-525B0AB8AE93}"/>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30E401CA-B17E-4491-837B-B2D24675E006}"/>
                </a:ext>
              </a:extLst>
            </p:cNvPr>
            <p:cNvSpPr/>
            <p:nvPr/>
          </p:nvSpPr>
          <p:spPr>
            <a:xfrm>
              <a:off x="3090343" y="2541844"/>
              <a:ext cx="319231" cy="23060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D114DA5F-B830-4313-9B10-F6F665C704BC}"/>
              </a:ext>
            </a:extLst>
          </p:cNvPr>
          <p:cNvGrpSpPr>
            <a:grpSpLocks/>
          </p:cNvGrpSpPr>
          <p:nvPr/>
        </p:nvGrpSpPr>
        <p:grpSpPr bwMode="auto">
          <a:xfrm>
            <a:off x="5437724" y="3352801"/>
            <a:ext cx="478367" cy="480484"/>
            <a:chOff x="3072629" y="2489510"/>
            <a:chExt cx="359430" cy="360000"/>
          </a:xfrm>
        </p:grpSpPr>
        <p:sp>
          <p:nvSpPr>
            <p:cNvPr id="22" name="椭圆 21">
              <a:extLst>
                <a:ext uri="{FF2B5EF4-FFF2-40B4-BE49-F238E27FC236}">
                  <a16:creationId xmlns:a16="http://schemas.microsoft.com/office/drawing/2014/main" id="{32CD338B-A962-4B1B-BDC2-2C861A014C5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9749C8C8-113C-4E0F-85F2-7E90F8A7E0EE}"/>
                </a:ext>
              </a:extLst>
            </p:cNvPr>
            <p:cNvSpPr/>
            <p:nvPr/>
          </p:nvSpPr>
          <p:spPr>
            <a:xfrm>
              <a:off x="3089645" y="2541845"/>
              <a:ext cx="320624"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32" name="椭圆 31">
            <a:extLst>
              <a:ext uri="{FF2B5EF4-FFF2-40B4-BE49-F238E27FC236}">
                <a16:creationId xmlns:a16="http://schemas.microsoft.com/office/drawing/2014/main" id="{DEB77C47-3CC9-4470-854A-EE382A076E7E}"/>
              </a:ext>
            </a:extLst>
          </p:cNvPr>
          <p:cNvSpPr/>
          <p:nvPr/>
        </p:nvSpPr>
        <p:spPr>
          <a:xfrm>
            <a:off x="1879600"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7B5EC4ED-7321-447B-80B7-F6FD25EA36F5}"/>
              </a:ext>
            </a:extLst>
          </p:cNvPr>
          <p:cNvSpPr/>
          <p:nvPr/>
        </p:nvSpPr>
        <p:spPr>
          <a:xfrm>
            <a:off x="3132667"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18</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B1100371-A916-45BF-B667-41AD865DCEB8}"/>
              </a:ext>
            </a:extLst>
          </p:cNvPr>
          <p:cNvSpPr/>
          <p:nvPr/>
        </p:nvSpPr>
        <p:spPr>
          <a:xfrm>
            <a:off x="4389967" y="1418167"/>
            <a:ext cx="721784"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EEE24ADB-F5B6-4333-BEDE-4C1DF0F577DB}"/>
              </a:ext>
            </a:extLst>
          </p:cNvPr>
          <p:cNvSpPr/>
          <p:nvPr/>
        </p:nvSpPr>
        <p:spPr>
          <a:xfrm>
            <a:off x="8083552" y="1418167"/>
            <a:ext cx="721783"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FA5032B3-81D6-4931-BCB0-7EF9091CE1EA}"/>
              </a:ext>
            </a:extLst>
          </p:cNvPr>
          <p:cNvSpPr/>
          <p:nvPr/>
        </p:nvSpPr>
        <p:spPr>
          <a:xfrm>
            <a:off x="5615518"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EE5E90E4-8EB0-4E79-8DD1-4F69325BF9BF}"/>
              </a:ext>
            </a:extLst>
          </p:cNvPr>
          <p:cNvSpPr/>
          <p:nvPr/>
        </p:nvSpPr>
        <p:spPr>
          <a:xfrm>
            <a:off x="6826251"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751EC506-3581-4CCE-B9F3-35AD5602DD9E}"/>
              </a:ext>
            </a:extLst>
          </p:cNvPr>
          <p:cNvSpPr/>
          <p:nvPr/>
        </p:nvSpPr>
        <p:spPr>
          <a:xfrm>
            <a:off x="9309100" y="141181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19</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down)">
                                      <p:cBhvr>
                                        <p:cTn id="19" dur="500"/>
                                        <p:tgtEl>
                                          <p:spTgt spid="3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childTnLst>
                                    <p:set>
                                      <p:cBhvr>
                                        <p:cTn id="29" dur="1" fill="hold">
                                          <p:stCondLst>
                                            <p:cond delay="0"/>
                                          </p:stCondLst>
                                        </p:cTn>
                                        <p:tgtEl>
                                          <p:spTgt spid="12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5"/>
                                        </p:tgtEl>
                                        <p:attrNameLst>
                                          <p:attrName>style.visibility</p:attrName>
                                        </p:attrNameLst>
                                      </p:cBhvr>
                                      <p:to>
                                        <p:strVal val="visible"/>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32"/>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1" nodeType="afterEffect">
                                  <p:stCondLst>
                                    <p:cond delay="0"/>
                                  </p:stCondLst>
                                  <p:childTnLst>
                                    <p:set>
                                      <p:cBhvr>
                                        <p:cTn id="47" dur="1" fill="hold">
                                          <p:stCondLst>
                                            <p:cond delay="0"/>
                                          </p:stCondLst>
                                        </p:cTn>
                                        <p:tgtEl>
                                          <p:spTgt spid="33"/>
                                        </p:tgtEl>
                                        <p:attrNameLst>
                                          <p:attrName>style.visibility</p:attrName>
                                        </p:attrNameLst>
                                      </p:cBhvr>
                                      <p:to>
                                        <p:strVal val="hidden"/>
                                      </p:to>
                                    </p:set>
                                  </p:childTnLst>
                                </p:cTn>
                              </p:par>
                            </p:childTnLst>
                          </p:cTn>
                        </p:par>
                        <p:par>
                          <p:cTn id="48" fill="hold">
                            <p:stCondLst>
                              <p:cond delay="0"/>
                            </p:stCondLst>
                            <p:childTnLst>
                              <p:par>
                                <p:cTn id="49" presetID="1" presetClass="exit" presetSubtype="0" fill="hold" grpId="1" nodeType="afterEffect">
                                  <p:stCondLst>
                                    <p:cond delay="0"/>
                                  </p:stCondLst>
                                  <p:childTnLst>
                                    <p:set>
                                      <p:cBhvr>
                                        <p:cTn id="50" dur="1" fill="hold">
                                          <p:stCondLst>
                                            <p:cond delay="0"/>
                                          </p:stCondLst>
                                        </p:cTn>
                                        <p:tgtEl>
                                          <p:spTgt spid="34"/>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35"/>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1" nodeType="after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par>
                          <p:cTn id="57" fill="hold">
                            <p:stCondLst>
                              <p:cond delay="0"/>
                            </p:stCondLst>
                            <p:childTnLst>
                              <p:par>
                                <p:cTn id="58" presetID="1" presetClass="exit" presetSubtype="0" fill="hold" grpId="1" nodeType="afterEffect">
                                  <p:stCondLst>
                                    <p:cond delay="0"/>
                                  </p:stCondLst>
                                  <p:childTnLst>
                                    <p:set>
                                      <p:cBhvr>
                                        <p:cTn id="59" dur="1" fill="hold">
                                          <p:stCondLst>
                                            <p:cond delay="0"/>
                                          </p:stCondLst>
                                        </p:cTn>
                                        <p:tgtEl>
                                          <p:spTgt spid="37"/>
                                        </p:tgtEl>
                                        <p:attrNameLst>
                                          <p:attrName>style.visibility</p:attrName>
                                        </p:attrNameLst>
                                      </p:cBhvr>
                                      <p:to>
                                        <p:strVal val="hidden"/>
                                      </p:to>
                                    </p:set>
                                  </p:childTnLst>
                                </p:cTn>
                              </p:par>
                            </p:childTnLst>
                          </p:cTn>
                        </p:par>
                        <p:par>
                          <p:cTn id="60" fill="hold">
                            <p:stCondLst>
                              <p:cond delay="0"/>
                            </p:stCondLst>
                            <p:childTnLst>
                              <p:par>
                                <p:cTn id="61" presetID="1" presetClass="exit" presetSubtype="0" fill="hold" grpId="1" nodeType="afterEffect">
                                  <p:stCondLst>
                                    <p:cond delay="0"/>
                                  </p:stCondLst>
                                  <p:childTnLst>
                                    <p:set>
                                      <p:cBhvr>
                                        <p:cTn id="62" dur="1" fill="hold">
                                          <p:stCondLst>
                                            <p:cond delay="0"/>
                                          </p:stCondLst>
                                        </p:cTn>
                                        <p:tgtEl>
                                          <p:spTgt spid="3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fill="hold" grpId="0" nodeType="clickEffect">
                                  <p:stCondLst>
                                    <p:cond delay="0"/>
                                  </p:stCondLst>
                                  <p:childTnLst>
                                    <p:animMotion origin="layout" path="M -3.75E-6 -3.33333E-6 L 0.23282 0.14352 " pathEditMode="relative" rAng="0" ptsTypes="AA">
                                      <p:cBhvr>
                                        <p:cTn id="66" dur="1000" fill="hold"/>
                                        <p:tgtEl>
                                          <p:spTgt spid="129"/>
                                        </p:tgtEl>
                                        <p:attrNameLst>
                                          <p:attrName>ppt_x</p:attrName>
                                          <p:attrName>ppt_y</p:attrName>
                                        </p:attrNameLst>
                                      </p:cBhvr>
                                      <p:rCtr x="11641" y="7176"/>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wipe(up)">
                                      <p:cBhvr>
                                        <p:cTn id="71" dur="500"/>
                                        <p:tgtEl>
                                          <p:spTgt spid="3"/>
                                        </p:tgtEl>
                                      </p:cBhvr>
                                    </p:animEffect>
                                  </p:childTnLst>
                                </p:cTn>
                              </p:par>
                              <p:par>
                                <p:cTn id="72" presetID="22" presetClass="entr" presetSubtype="1"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up)">
                                      <p:cBhvr>
                                        <p:cTn id="74" dur="500"/>
                                        <p:tgtEl>
                                          <p:spTgt spid="12"/>
                                        </p:tgtEl>
                                      </p:cBhvr>
                                    </p:animEffect>
                                  </p:childTnLst>
                                </p:cTn>
                              </p:par>
                            </p:childTnLst>
                          </p:cTn>
                        </p:par>
                        <p:par>
                          <p:cTn id="75" fill="hold" nodeType="afterGroup">
                            <p:stCondLst>
                              <p:cond delay="500"/>
                            </p:stCondLst>
                            <p:childTnLst>
                              <p:par>
                                <p:cTn id="76" presetID="1" presetClass="entr" presetSubtype="0"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1" grpId="0" animBg="1"/>
      <p:bldP spid="132" grpId="0" animBg="1"/>
      <p:bldP spid="133" grpId="0" animBg="1"/>
      <p:bldP spid="134" grpId="0" animBg="1"/>
      <p:bldP spid="135" grpId="0" animBg="1"/>
      <p:bldP spid="7" grpId="0"/>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a:extLst>
              <a:ext uri="{FF2B5EF4-FFF2-40B4-BE49-F238E27FC236}">
                <a16:creationId xmlns:a16="http://schemas.microsoft.com/office/drawing/2014/main" id="{55683732-C225-4979-8735-0F011A804532}"/>
              </a:ext>
            </a:extLst>
          </p:cNvPr>
          <p:cNvGrpSpPr>
            <a:grpSpLocks/>
          </p:cNvGrpSpPr>
          <p:nvPr/>
        </p:nvGrpSpPr>
        <p:grpSpPr bwMode="auto">
          <a:xfrm>
            <a:off x="3723221" y="4292596"/>
            <a:ext cx="480483" cy="478366"/>
            <a:chOff x="3072608" y="2489510"/>
            <a:chExt cx="359451" cy="360000"/>
          </a:xfrm>
        </p:grpSpPr>
        <p:sp>
          <p:nvSpPr>
            <p:cNvPr id="52" name="椭圆 51">
              <a:extLst>
                <a:ext uri="{FF2B5EF4-FFF2-40B4-BE49-F238E27FC236}">
                  <a16:creationId xmlns:a16="http://schemas.microsoft.com/office/drawing/2014/main" id="{3A9FD1C8-E214-49A6-BD21-829F47252751}"/>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3" name="矩形 52">
              <a:extLst>
                <a:ext uri="{FF2B5EF4-FFF2-40B4-BE49-F238E27FC236}">
                  <a16:creationId xmlns:a16="http://schemas.microsoft.com/office/drawing/2014/main" id="{CBAAA196-3DEA-4A65-B221-DFD4F2E3ADCC}"/>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66" name="组合 65">
            <a:extLst>
              <a:ext uri="{FF2B5EF4-FFF2-40B4-BE49-F238E27FC236}">
                <a16:creationId xmlns:a16="http://schemas.microsoft.com/office/drawing/2014/main" id="{C6ADB314-1B0F-4E8E-AC70-32AA7FA4A0AC}"/>
              </a:ext>
            </a:extLst>
          </p:cNvPr>
          <p:cNvGrpSpPr>
            <a:grpSpLocks/>
          </p:cNvGrpSpPr>
          <p:nvPr/>
        </p:nvGrpSpPr>
        <p:grpSpPr bwMode="auto">
          <a:xfrm>
            <a:off x="4271433" y="3329517"/>
            <a:ext cx="480484" cy="480483"/>
            <a:chOff x="3072607" y="2489510"/>
            <a:chExt cx="359452" cy="360000"/>
          </a:xfrm>
        </p:grpSpPr>
        <p:sp>
          <p:nvSpPr>
            <p:cNvPr id="67" name="椭圆 66">
              <a:extLst>
                <a:ext uri="{FF2B5EF4-FFF2-40B4-BE49-F238E27FC236}">
                  <a16:creationId xmlns:a16="http://schemas.microsoft.com/office/drawing/2014/main" id="{512AD8F1-E25B-4AE0-8C54-67019A6E814A}"/>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68" name="矩形 67">
              <a:extLst>
                <a:ext uri="{FF2B5EF4-FFF2-40B4-BE49-F238E27FC236}">
                  <a16:creationId xmlns:a16="http://schemas.microsoft.com/office/drawing/2014/main" id="{F6B35148-1B04-4356-B5A7-E20FD058747D}"/>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69" name="组合 68">
            <a:extLst>
              <a:ext uri="{FF2B5EF4-FFF2-40B4-BE49-F238E27FC236}">
                <a16:creationId xmlns:a16="http://schemas.microsoft.com/office/drawing/2014/main" id="{75A2067E-AE6A-462D-BD6C-26CF04B37BC7}"/>
              </a:ext>
            </a:extLst>
          </p:cNvPr>
          <p:cNvGrpSpPr>
            <a:grpSpLocks/>
          </p:cNvGrpSpPr>
          <p:nvPr/>
        </p:nvGrpSpPr>
        <p:grpSpPr bwMode="auto">
          <a:xfrm>
            <a:off x="5437724" y="3352801"/>
            <a:ext cx="478367" cy="480484"/>
            <a:chOff x="3072629" y="2489510"/>
            <a:chExt cx="359430" cy="360000"/>
          </a:xfrm>
        </p:grpSpPr>
        <p:sp>
          <p:nvSpPr>
            <p:cNvPr id="70" name="椭圆 69">
              <a:extLst>
                <a:ext uri="{FF2B5EF4-FFF2-40B4-BE49-F238E27FC236}">
                  <a16:creationId xmlns:a16="http://schemas.microsoft.com/office/drawing/2014/main" id="{8615FF7C-BDFB-4FBE-9C50-40CBF994ED67}"/>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1" name="矩形 70">
              <a:extLst>
                <a:ext uri="{FF2B5EF4-FFF2-40B4-BE49-F238E27FC236}">
                  <a16:creationId xmlns:a16="http://schemas.microsoft.com/office/drawing/2014/main" id="{D0AAE4B4-F8F3-4BF8-8651-234F6A7D5F44}"/>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72" name="组合 71">
            <a:extLst>
              <a:ext uri="{FF2B5EF4-FFF2-40B4-BE49-F238E27FC236}">
                <a16:creationId xmlns:a16="http://schemas.microsoft.com/office/drawing/2014/main" id="{7D4DE533-338D-4D49-801D-814431C87BAA}"/>
              </a:ext>
            </a:extLst>
          </p:cNvPr>
          <p:cNvGrpSpPr>
            <a:grpSpLocks/>
          </p:cNvGrpSpPr>
          <p:nvPr/>
        </p:nvGrpSpPr>
        <p:grpSpPr bwMode="auto">
          <a:xfrm>
            <a:off x="4432300" y="4292596"/>
            <a:ext cx="480484" cy="478366"/>
            <a:chOff x="3072607" y="2489510"/>
            <a:chExt cx="359452" cy="360000"/>
          </a:xfrm>
        </p:grpSpPr>
        <p:sp>
          <p:nvSpPr>
            <p:cNvPr id="73" name="椭圆 72">
              <a:extLst>
                <a:ext uri="{FF2B5EF4-FFF2-40B4-BE49-F238E27FC236}">
                  <a16:creationId xmlns:a16="http://schemas.microsoft.com/office/drawing/2014/main" id="{3FC3699B-1B35-4E6B-8E45-114DD9A20FD2}"/>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4" name="矩形 73">
              <a:extLst>
                <a:ext uri="{FF2B5EF4-FFF2-40B4-BE49-F238E27FC236}">
                  <a16:creationId xmlns:a16="http://schemas.microsoft.com/office/drawing/2014/main" id="{C9468531-A4BD-46E4-BEA0-BF15A2220ED7}"/>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sp>
        <p:nvSpPr>
          <p:cNvPr id="130" name="椭圆 129">
            <a:extLst>
              <a:ext uri="{FF2B5EF4-FFF2-40B4-BE49-F238E27FC236}">
                <a16:creationId xmlns:a16="http://schemas.microsoft.com/office/drawing/2014/main" id="{3DC88D3B-FACF-4EBB-B36B-6623431D5CE4}"/>
              </a:ext>
            </a:extLst>
          </p:cNvPr>
          <p:cNvSpPr/>
          <p:nvPr/>
        </p:nvSpPr>
        <p:spPr>
          <a:xfrm>
            <a:off x="313266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131" name="椭圆 130">
            <a:extLst>
              <a:ext uri="{FF2B5EF4-FFF2-40B4-BE49-F238E27FC236}">
                <a16:creationId xmlns:a16="http://schemas.microsoft.com/office/drawing/2014/main" id="{B167B3EF-088A-4C10-894D-7B969744188E}"/>
              </a:ext>
            </a:extLst>
          </p:cNvPr>
          <p:cNvSpPr/>
          <p:nvPr/>
        </p:nvSpPr>
        <p:spPr>
          <a:xfrm>
            <a:off x="4389967" y="1411817"/>
            <a:ext cx="721784"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132" name="椭圆 131">
            <a:extLst>
              <a:ext uri="{FF2B5EF4-FFF2-40B4-BE49-F238E27FC236}">
                <a16:creationId xmlns:a16="http://schemas.microsoft.com/office/drawing/2014/main" id="{A979CD0D-0FC3-4E74-8D9C-906E2DBF2A30}"/>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sp>
        <p:nvSpPr>
          <p:cNvPr id="134" name="椭圆 133">
            <a:extLst>
              <a:ext uri="{FF2B5EF4-FFF2-40B4-BE49-F238E27FC236}">
                <a16:creationId xmlns:a16="http://schemas.microsoft.com/office/drawing/2014/main" id="{978E6017-9EB4-4C9C-8BBA-AF2DC3D07B67}"/>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35" name="椭圆 134">
            <a:extLst>
              <a:ext uri="{FF2B5EF4-FFF2-40B4-BE49-F238E27FC236}">
                <a16:creationId xmlns:a16="http://schemas.microsoft.com/office/drawing/2014/main" id="{4222A6B0-ED71-4DFF-AADC-A503093E1355}"/>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3" name="直接箭头连接符 2">
            <a:extLst>
              <a:ext uri="{FF2B5EF4-FFF2-40B4-BE49-F238E27FC236}">
                <a16:creationId xmlns:a16="http://schemas.microsoft.com/office/drawing/2014/main" id="{C643944C-721C-41AF-AF9F-E0AD3A853EC0}"/>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D740E8B-F377-4A94-8CCD-539AFD4A26EE}"/>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98A67EE1-100E-4048-A2C5-F587B5F5B3B3}"/>
              </a:ext>
            </a:extLst>
          </p:cNvPr>
          <p:cNvSpPr/>
          <p:nvPr/>
        </p:nvSpPr>
        <p:spPr>
          <a:xfrm>
            <a:off x="4718051" y="2345267"/>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6569ED9D-B6CC-49DC-A0D7-84242033E2D7}"/>
              </a:ext>
            </a:extLst>
          </p:cNvPr>
          <p:cNvSpPr/>
          <p:nvPr/>
        </p:nvSpPr>
        <p:spPr>
          <a:xfrm>
            <a:off x="3390901" y="2271184"/>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0" name="直接箭头连接符 19">
            <a:extLst>
              <a:ext uri="{FF2B5EF4-FFF2-40B4-BE49-F238E27FC236}">
                <a16:creationId xmlns:a16="http://schemas.microsoft.com/office/drawing/2014/main" id="{2E66CC52-43FB-4830-8F7D-9BFA9054DAB8}"/>
              </a:ext>
            </a:extLst>
          </p:cNvPr>
          <p:cNvCxnSpPr/>
          <p:nvPr/>
        </p:nvCxnSpPr>
        <p:spPr>
          <a:xfrm flipH="1">
            <a:off x="4104217" y="40195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8FBE465-8EC0-472F-B5DE-E385FA2C2EB7}"/>
              </a:ext>
            </a:extLst>
          </p:cNvPr>
          <p:cNvCxnSpPr/>
          <p:nvPr/>
        </p:nvCxnSpPr>
        <p:spPr>
          <a:xfrm>
            <a:off x="4464051" y="4017433"/>
            <a:ext cx="188383"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2D83486A-65A8-41D4-BAD0-AC23F4162EFB}"/>
              </a:ext>
            </a:extLst>
          </p:cNvPr>
          <p:cNvSpPr/>
          <p:nvPr/>
        </p:nvSpPr>
        <p:spPr>
          <a:xfrm>
            <a:off x="7620000" y="3045885"/>
            <a:ext cx="3877985"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其父节点为黑色，则不需要做任何操作。</a:t>
            </a:r>
          </a:p>
        </p:txBody>
      </p:sp>
      <p:sp>
        <p:nvSpPr>
          <p:cNvPr id="26" name="椭圆 25">
            <a:extLst>
              <a:ext uri="{FF2B5EF4-FFF2-40B4-BE49-F238E27FC236}">
                <a16:creationId xmlns:a16="http://schemas.microsoft.com/office/drawing/2014/main" id="{8AFED8E6-3877-492E-A3C9-0E97ECE81411}"/>
              </a:ext>
            </a:extLst>
          </p:cNvPr>
          <p:cNvSpPr/>
          <p:nvPr/>
        </p:nvSpPr>
        <p:spPr>
          <a:xfrm>
            <a:off x="4038601" y="2298700"/>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grpSp>
        <p:nvGrpSpPr>
          <p:cNvPr id="86" name="组合 85">
            <a:extLst>
              <a:ext uri="{FF2B5EF4-FFF2-40B4-BE49-F238E27FC236}">
                <a16:creationId xmlns:a16="http://schemas.microsoft.com/office/drawing/2014/main" id="{6674749D-A12F-4E8D-ABBB-1731ACE5AF96}"/>
              </a:ext>
            </a:extLst>
          </p:cNvPr>
          <p:cNvGrpSpPr>
            <a:grpSpLocks/>
          </p:cNvGrpSpPr>
          <p:nvPr/>
        </p:nvGrpSpPr>
        <p:grpSpPr bwMode="auto">
          <a:xfrm>
            <a:off x="5194298" y="4290484"/>
            <a:ext cx="478366" cy="480483"/>
            <a:chOff x="3072628" y="2489510"/>
            <a:chExt cx="359431" cy="360000"/>
          </a:xfrm>
        </p:grpSpPr>
        <p:sp>
          <p:nvSpPr>
            <p:cNvPr id="87" name="椭圆 86">
              <a:extLst>
                <a:ext uri="{FF2B5EF4-FFF2-40B4-BE49-F238E27FC236}">
                  <a16:creationId xmlns:a16="http://schemas.microsoft.com/office/drawing/2014/main" id="{23764928-0A54-436C-8524-4AEE6793C793}"/>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8" name="矩形 87">
              <a:extLst>
                <a:ext uri="{FF2B5EF4-FFF2-40B4-BE49-F238E27FC236}">
                  <a16:creationId xmlns:a16="http://schemas.microsoft.com/office/drawing/2014/main" id="{4591B481-2C44-4240-9678-41E3DB832E9E}"/>
                </a:ext>
              </a:extLst>
            </p:cNvPr>
            <p:cNvSpPr/>
            <p:nvPr/>
          </p:nvSpPr>
          <p:spPr>
            <a:xfrm>
              <a:off x="3076999" y="2541844"/>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89" name="组合 88">
            <a:extLst>
              <a:ext uri="{FF2B5EF4-FFF2-40B4-BE49-F238E27FC236}">
                <a16:creationId xmlns:a16="http://schemas.microsoft.com/office/drawing/2014/main" id="{A523793C-393E-4B38-9F76-C15D517AABA1}"/>
              </a:ext>
            </a:extLst>
          </p:cNvPr>
          <p:cNvGrpSpPr>
            <a:grpSpLocks/>
          </p:cNvGrpSpPr>
          <p:nvPr/>
        </p:nvGrpSpPr>
        <p:grpSpPr bwMode="auto">
          <a:xfrm>
            <a:off x="5903387" y="4290484"/>
            <a:ext cx="480483" cy="480483"/>
            <a:chOff x="3072608" y="2489510"/>
            <a:chExt cx="359451" cy="360000"/>
          </a:xfrm>
        </p:grpSpPr>
        <p:sp>
          <p:nvSpPr>
            <p:cNvPr id="90" name="椭圆 89">
              <a:extLst>
                <a:ext uri="{FF2B5EF4-FFF2-40B4-BE49-F238E27FC236}">
                  <a16:creationId xmlns:a16="http://schemas.microsoft.com/office/drawing/2014/main" id="{542B81AC-0560-4B64-A1D4-14F9C3452F3C}"/>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1" name="矩形 90">
              <a:extLst>
                <a:ext uri="{FF2B5EF4-FFF2-40B4-BE49-F238E27FC236}">
                  <a16:creationId xmlns:a16="http://schemas.microsoft.com/office/drawing/2014/main" id="{0FEECF15-85A8-4CE1-92C1-613B57AB7A8B}"/>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92" name="直接箭头连接符 91">
            <a:extLst>
              <a:ext uri="{FF2B5EF4-FFF2-40B4-BE49-F238E27FC236}">
                <a16:creationId xmlns:a16="http://schemas.microsoft.com/office/drawing/2014/main" id="{B3BA183B-4FEF-4E4F-AE67-65853F540B7F}"/>
              </a:ext>
            </a:extLst>
          </p:cNvPr>
          <p:cNvCxnSpPr/>
          <p:nvPr/>
        </p:nvCxnSpPr>
        <p:spPr>
          <a:xfrm flipH="1">
            <a:off x="5575300" y="40322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61D71B2A-2627-4214-BC23-96E67CD73F1A}"/>
              </a:ext>
            </a:extLst>
          </p:cNvPr>
          <p:cNvCxnSpPr/>
          <p:nvPr/>
        </p:nvCxnSpPr>
        <p:spPr>
          <a:xfrm>
            <a:off x="5935133" y="4030133"/>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椭圆 94">
            <a:extLst>
              <a:ext uri="{FF2B5EF4-FFF2-40B4-BE49-F238E27FC236}">
                <a16:creationId xmlns:a16="http://schemas.microsoft.com/office/drawing/2014/main" id="{586A4FE9-3E83-42AD-B5C7-57985AA0B36A}"/>
              </a:ext>
            </a:extLst>
          </p:cNvPr>
          <p:cNvSpPr/>
          <p:nvPr/>
        </p:nvSpPr>
        <p:spPr>
          <a:xfrm>
            <a:off x="561551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96" name="椭圆 95">
            <a:extLst>
              <a:ext uri="{FF2B5EF4-FFF2-40B4-BE49-F238E27FC236}">
                <a16:creationId xmlns:a16="http://schemas.microsoft.com/office/drawing/2014/main" id="{E44BE490-8CE2-4F13-85F0-BB3762C7B636}"/>
              </a:ext>
            </a:extLst>
          </p:cNvPr>
          <p:cNvSpPr/>
          <p:nvPr/>
        </p:nvSpPr>
        <p:spPr>
          <a:xfrm>
            <a:off x="4804834" y="3168651"/>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grpSp>
        <p:nvGrpSpPr>
          <p:cNvPr id="97" name="组合 96">
            <a:extLst>
              <a:ext uri="{FF2B5EF4-FFF2-40B4-BE49-F238E27FC236}">
                <a16:creationId xmlns:a16="http://schemas.microsoft.com/office/drawing/2014/main" id="{AB823BB2-14B1-4065-9313-A1F860607806}"/>
              </a:ext>
            </a:extLst>
          </p:cNvPr>
          <p:cNvGrpSpPr>
            <a:grpSpLocks/>
          </p:cNvGrpSpPr>
          <p:nvPr/>
        </p:nvGrpSpPr>
        <p:grpSpPr bwMode="auto">
          <a:xfrm>
            <a:off x="4726521" y="5278967"/>
            <a:ext cx="480483" cy="480484"/>
            <a:chOff x="3072608" y="2489510"/>
            <a:chExt cx="359451" cy="360000"/>
          </a:xfrm>
        </p:grpSpPr>
        <p:sp>
          <p:nvSpPr>
            <p:cNvPr id="98" name="椭圆 97">
              <a:extLst>
                <a:ext uri="{FF2B5EF4-FFF2-40B4-BE49-F238E27FC236}">
                  <a16:creationId xmlns:a16="http://schemas.microsoft.com/office/drawing/2014/main" id="{856C724E-EED0-4AF7-ACDC-368E66A2F79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7862160E-0ABB-4012-B955-BDEBB693F1CB}"/>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00" name="组合 99">
            <a:extLst>
              <a:ext uri="{FF2B5EF4-FFF2-40B4-BE49-F238E27FC236}">
                <a16:creationId xmlns:a16="http://schemas.microsoft.com/office/drawing/2014/main" id="{EF2DD7D9-2B17-424A-BD38-54BDB5DF2B87}"/>
              </a:ext>
            </a:extLst>
          </p:cNvPr>
          <p:cNvGrpSpPr>
            <a:grpSpLocks/>
          </p:cNvGrpSpPr>
          <p:nvPr/>
        </p:nvGrpSpPr>
        <p:grpSpPr bwMode="auto">
          <a:xfrm>
            <a:off x="5437724" y="5278967"/>
            <a:ext cx="478367" cy="480484"/>
            <a:chOff x="3072629" y="2489510"/>
            <a:chExt cx="359430" cy="360000"/>
          </a:xfrm>
        </p:grpSpPr>
        <p:sp>
          <p:nvSpPr>
            <p:cNvPr id="101" name="椭圆 100">
              <a:extLst>
                <a:ext uri="{FF2B5EF4-FFF2-40B4-BE49-F238E27FC236}">
                  <a16:creationId xmlns:a16="http://schemas.microsoft.com/office/drawing/2014/main" id="{A3B20B4F-5EAE-4E4F-89C2-AD02C0FE441A}"/>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02" name="矩形 101">
              <a:extLst>
                <a:ext uri="{FF2B5EF4-FFF2-40B4-BE49-F238E27FC236}">
                  <a16:creationId xmlns:a16="http://schemas.microsoft.com/office/drawing/2014/main" id="{9270F44B-23B2-4607-9D72-4C8E60482EDC}"/>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03" name="直接箭头连接符 102">
            <a:extLst>
              <a:ext uri="{FF2B5EF4-FFF2-40B4-BE49-F238E27FC236}">
                <a16:creationId xmlns:a16="http://schemas.microsoft.com/office/drawing/2014/main" id="{A912D250-FBFE-49D3-B6EC-669CD09B9C06}"/>
              </a:ext>
            </a:extLst>
          </p:cNvPr>
          <p:cNvCxnSpPr/>
          <p:nvPr/>
        </p:nvCxnSpPr>
        <p:spPr>
          <a:xfrm flipH="1">
            <a:off x="5109634" y="499533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D7E3CAC7-E1F1-47DF-A6A2-EDB9BD0D7000}"/>
              </a:ext>
            </a:extLst>
          </p:cNvPr>
          <p:cNvCxnSpPr/>
          <p:nvPr/>
        </p:nvCxnSpPr>
        <p:spPr>
          <a:xfrm>
            <a:off x="5467351" y="5005917"/>
            <a:ext cx="188383"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366329F5-CC33-4670-8CC1-7A361436971B}"/>
              </a:ext>
            </a:extLst>
          </p:cNvPr>
          <p:cNvSpPr/>
          <p:nvPr/>
        </p:nvSpPr>
        <p:spPr>
          <a:xfrm>
            <a:off x="8125885" y="3043767"/>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112" name="下箭头 111">
            <a:extLst>
              <a:ext uri="{FF2B5EF4-FFF2-40B4-BE49-F238E27FC236}">
                <a16:creationId xmlns:a16="http://schemas.microsoft.com/office/drawing/2014/main" id="{D6CA314C-656C-445C-BF90-306024338352}"/>
              </a:ext>
            </a:extLst>
          </p:cNvPr>
          <p:cNvSpPr/>
          <p:nvPr/>
        </p:nvSpPr>
        <p:spPr>
          <a:xfrm>
            <a:off x="9453034" y="3903134"/>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113" name="矩形 112">
            <a:extLst>
              <a:ext uri="{FF2B5EF4-FFF2-40B4-BE49-F238E27FC236}">
                <a16:creationId xmlns:a16="http://schemas.microsoft.com/office/drawing/2014/main" id="{8BDD91E9-AD76-4D98-B290-FF75A86C858D}"/>
              </a:ext>
            </a:extLst>
          </p:cNvPr>
          <p:cNvSpPr/>
          <p:nvPr/>
        </p:nvSpPr>
        <p:spPr>
          <a:xfrm>
            <a:off x="6461407" y="4602596"/>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23</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20</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cxnSp>
        <p:nvCxnSpPr>
          <p:cNvPr id="117" name="直接连接符 116">
            <a:extLst>
              <a:ext uri="{FF2B5EF4-FFF2-40B4-BE49-F238E27FC236}">
                <a16:creationId xmlns:a16="http://schemas.microsoft.com/office/drawing/2014/main" id="{801F739C-3985-4D1F-A751-CF681F35B162}"/>
              </a:ext>
            </a:extLst>
          </p:cNvPr>
          <p:cNvCxnSpPr>
            <a:cxnSpLocks/>
          </p:cNvCxnSpPr>
          <p:nvPr/>
        </p:nvCxnSpPr>
        <p:spPr>
          <a:xfrm>
            <a:off x="7303625" y="4995334"/>
            <a:ext cx="843426" cy="19051"/>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0C96EA32-8386-4204-9194-10E9B57C9E3D}"/>
              </a:ext>
            </a:extLst>
          </p:cNvPr>
          <p:cNvCxnSpPr>
            <a:cxnSpLocks/>
          </p:cNvCxnSpPr>
          <p:nvPr/>
        </p:nvCxnSpPr>
        <p:spPr>
          <a:xfrm flipH="1" flipV="1">
            <a:off x="6121401" y="3833285"/>
            <a:ext cx="1188789" cy="11620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1.66667E-6 -3.33333E-6 L 0.0618 0.14352 " pathEditMode="relative" rAng="0" ptsTypes="AA">
                                      <p:cBhvr>
                                        <p:cTn id="6" dur="1000" fill="hold"/>
                                        <p:tgtEl>
                                          <p:spTgt spid="130"/>
                                        </p:tgtEl>
                                        <p:attrNameLst>
                                          <p:attrName>ppt_x</p:attrName>
                                          <p:attrName>ppt_y</p:attrName>
                                        </p:attrNameLst>
                                      </p:cBhvr>
                                      <p:rCtr x="3090" y="716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1)">
                                      <p:cBhvr>
                                        <p:cTn id="11" dur="20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7"/>
                                        </p:tgtEl>
                                        <p:attrNameLst>
                                          <p:attrName>style.visibility</p:attrName>
                                        </p:attrNameLst>
                                      </p:cBhvr>
                                      <p:to>
                                        <p:strVal val="hidden"/>
                                      </p:to>
                                    </p:set>
                                  </p:childTnLst>
                                </p:cTn>
                              </p:par>
                              <p:par>
                                <p:cTn id="16" presetID="42" presetClass="path" presetSubtype="0" fill="hold" grpId="1" nodeType="withEffect">
                                  <p:stCondLst>
                                    <p:cond delay="0"/>
                                  </p:stCondLst>
                                  <p:childTnLst>
                                    <p:animMotion origin="layout" path="M 0.0618 0.14352 L 0.07535 0.275 " pathEditMode="relative" rAng="0" ptsTypes="AA">
                                      <p:cBhvr>
                                        <p:cTn id="17" dur="1000" fill="hold"/>
                                        <p:tgtEl>
                                          <p:spTgt spid="130"/>
                                        </p:tgtEl>
                                        <p:attrNameLst>
                                          <p:attrName>ppt_x</p:attrName>
                                          <p:attrName>ppt_y</p:attrName>
                                        </p:attrNameLst>
                                      </p:cBhvr>
                                      <p:rCtr x="677" y="6574"/>
                                    </p:animMotion>
                                  </p:childTnLst>
                                </p:cTn>
                              </p:par>
                            </p:childTnLst>
                          </p:cTn>
                        </p:par>
                        <p:par>
                          <p:cTn id="18" fill="hold" nodeType="afterGroup">
                            <p:stCondLst>
                              <p:cond delay="1000"/>
                            </p:stCondLst>
                            <p:childTnLst>
                              <p:par>
                                <p:cTn id="19" presetID="1" presetClass="exit" presetSubtype="0" fill="hold" nodeType="afterEffect">
                                  <p:stCondLst>
                                    <p:cond delay="0"/>
                                  </p:stCondLst>
                                  <p:childTnLst>
                                    <p:set>
                                      <p:cBhvr>
                                        <p:cTn id="20" dur="1" fill="hold">
                                          <p:stCondLst>
                                            <p:cond delay="0"/>
                                          </p:stCondLst>
                                        </p:cTn>
                                        <p:tgtEl>
                                          <p:spTgt spid="66"/>
                                        </p:tgtEl>
                                        <p:attrNameLst>
                                          <p:attrName>style.visibility</p:attrName>
                                        </p:attrNameLst>
                                      </p:cBhvr>
                                      <p:to>
                                        <p:strVal val="hidden"/>
                                      </p:to>
                                    </p:se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nodeType="afterGroup">
                            <p:stCondLst>
                              <p:cond delay="1500"/>
                            </p:stCondLst>
                            <p:childTnLst>
                              <p:par>
                                <p:cTn id="29" presetID="1" presetClass="entr" presetSubtype="0"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path" presetSubtype="0" fill="hold" grpId="0" nodeType="clickEffect">
                                  <p:stCondLst>
                                    <p:cond delay="0"/>
                                  </p:stCondLst>
                                  <p:childTnLst>
                                    <p:animMotion origin="layout" path="M -3.33333E-6 -3.33333E-6 L 0.09601 0.14352 " pathEditMode="relative" rAng="0" ptsTypes="AA">
                                      <p:cBhvr>
                                        <p:cTn id="40" dur="1000" fill="hold"/>
                                        <p:tgtEl>
                                          <p:spTgt spid="131"/>
                                        </p:tgtEl>
                                        <p:attrNameLst>
                                          <p:attrName>ppt_x</p:attrName>
                                          <p:attrName>ppt_y</p:attrName>
                                        </p:attrNameLst>
                                      </p:cBhvr>
                                      <p:rCtr x="4792" y="7160"/>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heel(1)">
                                      <p:cBhvr>
                                        <p:cTn id="45" dur="2000"/>
                                        <p:tgtEl>
                                          <p:spTgt spid="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6"/>
                                        </p:tgtEl>
                                        <p:attrNameLst>
                                          <p:attrName>style.visibility</p:attrName>
                                        </p:attrNameLst>
                                      </p:cBhvr>
                                      <p:to>
                                        <p:strVal val="hidden"/>
                                      </p:to>
                                    </p:set>
                                  </p:childTnLst>
                                </p:cTn>
                              </p:par>
                            </p:childTnLst>
                          </p:cTn>
                        </p:par>
                        <p:par>
                          <p:cTn id="50" fill="hold" nodeType="afterGroup">
                            <p:stCondLst>
                              <p:cond delay="0"/>
                            </p:stCondLst>
                            <p:childTnLst>
                              <p:par>
                                <p:cTn id="51" presetID="42" presetClass="path" presetSubtype="0" fill="hold" grpId="1" nodeType="afterEffect">
                                  <p:stCondLst>
                                    <p:cond delay="0"/>
                                  </p:stCondLst>
                                  <p:childTnLst>
                                    <p:animMotion origin="layout" path="M 0.09601 0.14352 L 0.08559 0.26976 " pathEditMode="relative" rAng="0" ptsTypes="AA">
                                      <p:cBhvr>
                                        <p:cTn id="52" dur="1000" fill="hold"/>
                                        <p:tgtEl>
                                          <p:spTgt spid="131"/>
                                        </p:tgtEl>
                                        <p:attrNameLst>
                                          <p:attrName>ppt_x</p:attrName>
                                          <p:attrName>ppt_y</p:attrName>
                                        </p:attrNameLst>
                                      </p:cBhvr>
                                      <p:rCtr x="-365" y="5586"/>
                                    </p:animMotion>
                                  </p:childTnLst>
                                </p:cTn>
                              </p:par>
                            </p:childTnLst>
                          </p:cTn>
                        </p:par>
                        <p:par>
                          <p:cTn id="53" fill="hold" nodeType="afterGroup">
                            <p:stCondLst>
                              <p:cond delay="1000"/>
                            </p:stCondLst>
                            <p:childTnLst>
                              <p:par>
                                <p:cTn id="54" presetID="1" presetClass="exit" presetSubtype="0" fill="hold" nodeType="afterEffect">
                                  <p:stCondLst>
                                    <p:cond delay="0"/>
                                  </p:stCondLst>
                                  <p:childTnLst>
                                    <p:set>
                                      <p:cBhvr>
                                        <p:cTn id="55" dur="1" fill="hold">
                                          <p:stCondLst>
                                            <p:cond delay="0"/>
                                          </p:stCondLst>
                                        </p:cTn>
                                        <p:tgtEl>
                                          <p:spTgt spid="69"/>
                                        </p:tgtEl>
                                        <p:attrNameLst>
                                          <p:attrName>style.visibility</p:attrName>
                                        </p:attrNameLst>
                                      </p:cBhvr>
                                      <p:to>
                                        <p:strVal val="hidden"/>
                                      </p:to>
                                    </p:set>
                                  </p:childTnLst>
                                </p:cTn>
                              </p:par>
                            </p:childTnLst>
                          </p:cTn>
                        </p:par>
                        <p:par>
                          <p:cTn id="56" fill="hold" nodeType="afterGroup">
                            <p:stCondLst>
                              <p:cond delay="1000"/>
                            </p:stCondLst>
                            <p:childTnLst>
                              <p:par>
                                <p:cTn id="57" presetID="22" presetClass="entr" presetSubtype="1" fill="hold"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wipe(up)">
                                      <p:cBhvr>
                                        <p:cTn id="59" dur="500"/>
                                        <p:tgtEl>
                                          <p:spTgt spid="92"/>
                                        </p:tgtEl>
                                      </p:cBhvr>
                                    </p:animEffect>
                                  </p:childTnLst>
                                </p:cTn>
                              </p:par>
                              <p:par>
                                <p:cTn id="60" presetID="22" presetClass="entr" presetSubtype="1" fill="hold" nodeType="withEffect">
                                  <p:stCondLst>
                                    <p:cond delay="0"/>
                                  </p:stCondLst>
                                  <p:childTnLst>
                                    <p:set>
                                      <p:cBhvr>
                                        <p:cTn id="61" dur="1" fill="hold">
                                          <p:stCondLst>
                                            <p:cond delay="0"/>
                                          </p:stCondLst>
                                        </p:cTn>
                                        <p:tgtEl>
                                          <p:spTgt spid="93"/>
                                        </p:tgtEl>
                                        <p:attrNameLst>
                                          <p:attrName>style.visibility</p:attrName>
                                        </p:attrNameLst>
                                      </p:cBhvr>
                                      <p:to>
                                        <p:strVal val="visible"/>
                                      </p:to>
                                    </p:set>
                                    <p:animEffect transition="in" filter="wipe(up)">
                                      <p:cBhvr>
                                        <p:cTn id="62" dur="500"/>
                                        <p:tgtEl>
                                          <p:spTgt spid="93"/>
                                        </p:tgtEl>
                                      </p:cBhvr>
                                    </p:animEffect>
                                  </p:childTnLst>
                                </p:cTn>
                              </p:par>
                            </p:childTnLst>
                          </p:cTn>
                        </p:par>
                        <p:par>
                          <p:cTn id="63" fill="hold" nodeType="afterGroup">
                            <p:stCondLst>
                              <p:cond delay="1500"/>
                            </p:stCondLst>
                            <p:childTnLst>
                              <p:par>
                                <p:cTn id="64" presetID="1" presetClass="entr" presetSubtype="0" fill="hold" nodeType="afterEffect">
                                  <p:stCondLst>
                                    <p:cond delay="0"/>
                                  </p:stCondLst>
                                  <p:childTnLst>
                                    <p:set>
                                      <p:cBhvr>
                                        <p:cTn id="65" dur="1" fill="hold">
                                          <p:stCondLst>
                                            <p:cond delay="0"/>
                                          </p:stCondLst>
                                        </p:cTn>
                                        <p:tgtEl>
                                          <p:spTgt spid="86"/>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5"/>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42" presetClass="path" presetSubtype="0" fill="hold" grpId="0" nodeType="clickEffect">
                                  <p:stCondLst>
                                    <p:cond delay="0"/>
                                  </p:stCondLst>
                                  <p:childTnLst>
                                    <p:animMotion origin="layout" path="M -4.16667E-6 -3.33333E-6 L -0.00902 0.13272 " pathEditMode="relative" rAng="0" ptsTypes="AA">
                                      <p:cBhvr>
                                        <p:cTn id="75" dur="1000" fill="hold"/>
                                        <p:tgtEl>
                                          <p:spTgt spid="95"/>
                                        </p:tgtEl>
                                        <p:attrNameLst>
                                          <p:attrName>ppt_x</p:attrName>
                                          <p:attrName>ppt_y</p:attrName>
                                        </p:attrNameLst>
                                      </p:cBhvr>
                                      <p:rCtr x="-451" y="6636"/>
                                    </p:animMotion>
                                  </p:childTnLst>
                                </p:cTn>
                              </p:par>
                            </p:childTnLst>
                          </p:cTn>
                        </p:par>
                      </p:childTnLst>
                    </p:cTn>
                  </p:par>
                  <p:par>
                    <p:cTn id="76" fill="hold" nodeType="clickPar">
                      <p:stCondLst>
                        <p:cond delay="indefinite"/>
                      </p:stCondLst>
                      <p:childTnLst>
                        <p:par>
                          <p:cTn id="77" fill="hold" nodeType="withGroup">
                            <p:stCondLst>
                              <p:cond delay="0"/>
                            </p:stCondLst>
                            <p:childTnLst>
                              <p:par>
                                <p:cTn id="78" presetID="21" presetClass="entr" presetSubtype="1" fill="hold" grpId="2"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heel(1)">
                                      <p:cBhvr>
                                        <p:cTn id="80" dur="2000"/>
                                        <p:tgtEl>
                                          <p:spTgt spid="2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3" nodeType="clickEffect">
                                  <p:stCondLst>
                                    <p:cond delay="0"/>
                                  </p:stCondLst>
                                  <p:childTnLst>
                                    <p:set>
                                      <p:cBhvr>
                                        <p:cTn id="84" dur="1" fill="hold">
                                          <p:stCondLst>
                                            <p:cond delay="0"/>
                                          </p:stCondLst>
                                        </p:cTn>
                                        <p:tgtEl>
                                          <p:spTgt spid="26"/>
                                        </p:tgtEl>
                                        <p:attrNameLst>
                                          <p:attrName>style.visibility</p:attrName>
                                        </p:attrNameLst>
                                      </p:cBhvr>
                                      <p:to>
                                        <p:strVal val="hidden"/>
                                      </p:to>
                                    </p:set>
                                  </p:childTnLst>
                                </p:cTn>
                              </p:par>
                            </p:childTnLst>
                          </p:cTn>
                        </p:par>
                        <p:par>
                          <p:cTn id="85" fill="hold" nodeType="afterGroup">
                            <p:stCondLst>
                              <p:cond delay="0"/>
                            </p:stCondLst>
                            <p:childTnLst>
                              <p:par>
                                <p:cTn id="86" presetID="42" presetClass="path" presetSubtype="0" fill="hold" grpId="1" nodeType="afterEffect">
                                  <p:stCondLst>
                                    <p:cond delay="0"/>
                                  </p:stCondLst>
                                  <p:childTnLst>
                                    <p:animMotion origin="layout" path="M -0.00902 0.13272 L 0.04584 0.27192 " pathEditMode="relative" rAng="0" ptsTypes="AA">
                                      <p:cBhvr>
                                        <p:cTn id="87" dur="1000" fill="hold"/>
                                        <p:tgtEl>
                                          <p:spTgt spid="95"/>
                                        </p:tgtEl>
                                        <p:attrNameLst>
                                          <p:attrName>ppt_x</p:attrName>
                                          <p:attrName>ppt_y</p:attrName>
                                        </p:attrNameLst>
                                      </p:cBhvr>
                                      <p:rCtr x="2743" y="6944"/>
                                    </p:animMotion>
                                  </p:childTnLst>
                                </p:cTn>
                              </p:par>
                            </p:childTnLst>
                          </p:cTn>
                        </p:par>
                      </p:childTnLst>
                    </p:cTn>
                  </p:par>
                  <p:par>
                    <p:cTn id="88" fill="hold" nodeType="clickPar">
                      <p:stCondLst>
                        <p:cond delay="indefinite"/>
                      </p:stCondLst>
                      <p:childTnLst>
                        <p:par>
                          <p:cTn id="89" fill="hold" nodeType="withGroup">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96"/>
                                        </p:tgtEl>
                                        <p:attrNameLst>
                                          <p:attrName>style.visibility</p:attrName>
                                        </p:attrNameLst>
                                      </p:cBhvr>
                                      <p:to>
                                        <p:strVal val="visible"/>
                                      </p:to>
                                    </p:set>
                                    <p:animEffect transition="in" filter="wheel(1)">
                                      <p:cBhvr>
                                        <p:cTn id="92" dur="2000"/>
                                        <p:tgtEl>
                                          <p:spTgt spid="9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96"/>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42" presetClass="path" presetSubtype="0" fill="hold" grpId="2" nodeType="clickEffect">
                                  <p:stCondLst>
                                    <p:cond delay="0"/>
                                  </p:stCondLst>
                                  <p:childTnLst>
                                    <p:animMotion origin="layout" path="M 0.04584 0.27192 L -0.04496 0.42223 " pathEditMode="relative" rAng="0" ptsTypes="AA">
                                      <p:cBhvr>
                                        <p:cTn id="100" dur="1000" fill="hold"/>
                                        <p:tgtEl>
                                          <p:spTgt spid="95"/>
                                        </p:tgtEl>
                                        <p:attrNameLst>
                                          <p:attrName>ppt_x</p:attrName>
                                          <p:attrName>ppt_y</p:attrName>
                                        </p:attrNameLst>
                                      </p:cBhvr>
                                      <p:rCtr x="-4549" y="7500"/>
                                    </p:animMotion>
                                  </p:childTnLst>
                                </p:cTn>
                              </p:par>
                            </p:childTnLst>
                          </p:cTn>
                        </p:par>
                        <p:par>
                          <p:cTn id="101" fill="hold" nodeType="afterGroup">
                            <p:stCondLst>
                              <p:cond delay="1000"/>
                            </p:stCondLst>
                            <p:childTnLst>
                              <p:par>
                                <p:cTn id="102" presetID="1" presetClass="exit" presetSubtype="0" fill="hold" nodeType="afterEffect">
                                  <p:stCondLst>
                                    <p:cond delay="0"/>
                                  </p:stCondLst>
                                  <p:childTnLst>
                                    <p:set>
                                      <p:cBhvr>
                                        <p:cTn id="103" dur="1" fill="hold">
                                          <p:stCondLst>
                                            <p:cond delay="0"/>
                                          </p:stCondLst>
                                        </p:cTn>
                                        <p:tgtEl>
                                          <p:spTgt spid="86"/>
                                        </p:tgtEl>
                                        <p:attrNameLst>
                                          <p:attrName>style.visibility</p:attrName>
                                        </p:attrNameLst>
                                      </p:cBhvr>
                                      <p:to>
                                        <p:strVal val="hidden"/>
                                      </p:to>
                                    </p:set>
                                  </p:childTnLst>
                                </p:cTn>
                              </p:par>
                            </p:childTnLst>
                          </p:cTn>
                        </p:par>
                        <p:par>
                          <p:cTn id="104" fill="hold" nodeType="afterGroup">
                            <p:stCondLst>
                              <p:cond delay="1000"/>
                            </p:stCondLst>
                            <p:childTnLst>
                              <p:par>
                                <p:cTn id="105" presetID="22" presetClass="entr" presetSubtype="1" fill="hold" nodeType="after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wipe(up)">
                                      <p:cBhvr>
                                        <p:cTn id="107" dur="500"/>
                                        <p:tgtEl>
                                          <p:spTgt spid="103"/>
                                        </p:tgtEl>
                                      </p:cBhvr>
                                    </p:animEffect>
                                  </p:childTnLst>
                                </p:cTn>
                              </p:par>
                              <p:par>
                                <p:cTn id="108" presetID="22" presetClass="entr" presetSubtype="1" fill="hold"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wipe(up)">
                                      <p:cBhvr>
                                        <p:cTn id="110" dur="500"/>
                                        <p:tgtEl>
                                          <p:spTgt spid="104"/>
                                        </p:tgtEl>
                                      </p:cBhvr>
                                    </p:animEffect>
                                  </p:childTnLst>
                                </p:cTn>
                              </p:par>
                            </p:childTnLst>
                          </p:cTn>
                        </p:par>
                        <p:par>
                          <p:cTn id="111" fill="hold" nodeType="afterGroup">
                            <p:stCondLst>
                              <p:cond delay="1500"/>
                            </p:stCondLst>
                            <p:childTnLst>
                              <p:par>
                                <p:cTn id="112" presetID="1" presetClass="entr" presetSubtype="0" fill="hold" nodeType="afterEffect">
                                  <p:stCondLst>
                                    <p:cond delay="0"/>
                                  </p:stCondLst>
                                  <p:childTnLst>
                                    <p:set>
                                      <p:cBhvr>
                                        <p:cTn id="113" dur="1" fill="hold">
                                          <p:stCondLst>
                                            <p:cond delay="0"/>
                                          </p:stCondLst>
                                        </p:cTn>
                                        <p:tgtEl>
                                          <p:spTgt spid="97"/>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0"/>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11"/>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112"/>
                                        </p:tgtEl>
                                        <p:attrNameLst>
                                          <p:attrName>style.visibility</p:attrName>
                                        </p:attrNameLst>
                                      </p:cBhvr>
                                      <p:to>
                                        <p:strVal val="visible"/>
                                      </p:to>
                                    </p:set>
                                    <p:animEffect transition="in" filter="wipe(up)">
                                      <p:cBhvr>
                                        <p:cTn id="124" dur="500"/>
                                        <p:tgtEl>
                                          <p:spTgt spid="112"/>
                                        </p:tgtEl>
                                      </p:cBhvr>
                                    </p:animEffect>
                                  </p:childTnLst>
                                </p:cTn>
                              </p:par>
                            </p:childTnLst>
                          </p:cTn>
                        </p:par>
                        <p:par>
                          <p:cTn id="125" fill="hold" nodeType="afterGroup">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113"/>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2" fill="hold" nodeType="clickEffect">
                                  <p:stCondLst>
                                    <p:cond delay="0"/>
                                  </p:stCondLst>
                                  <p:childTnLst>
                                    <p:set>
                                      <p:cBhvr>
                                        <p:cTn id="131" dur="1" fill="hold">
                                          <p:stCondLst>
                                            <p:cond delay="0"/>
                                          </p:stCondLst>
                                        </p:cTn>
                                        <p:tgtEl>
                                          <p:spTgt spid="117"/>
                                        </p:tgtEl>
                                        <p:attrNameLst>
                                          <p:attrName>style.visibility</p:attrName>
                                        </p:attrNameLst>
                                      </p:cBhvr>
                                      <p:to>
                                        <p:strVal val="visible"/>
                                      </p:to>
                                    </p:set>
                                    <p:animEffect transition="in" filter="wipe(right)">
                                      <p:cBhvr>
                                        <p:cTn id="132" dur="500"/>
                                        <p:tgtEl>
                                          <p:spTgt spid="117"/>
                                        </p:tgtEl>
                                      </p:cBhvr>
                                    </p:animEffect>
                                  </p:childTnLst>
                                </p:cTn>
                              </p:par>
                            </p:childTnLst>
                          </p:cTn>
                        </p:par>
                        <p:par>
                          <p:cTn id="133" fill="hold" nodeType="afterGroup">
                            <p:stCondLst>
                              <p:cond delay="500"/>
                            </p:stCondLst>
                            <p:childTnLst>
                              <p:par>
                                <p:cTn id="134" presetID="22" presetClass="entr" presetSubtype="2" fill="hold" nodeType="afterEffect">
                                  <p:stCondLst>
                                    <p:cond delay="0"/>
                                  </p:stCondLst>
                                  <p:childTnLst>
                                    <p:set>
                                      <p:cBhvr>
                                        <p:cTn id="135" dur="1" fill="hold">
                                          <p:stCondLst>
                                            <p:cond delay="0"/>
                                          </p:stCondLst>
                                        </p:cTn>
                                        <p:tgtEl>
                                          <p:spTgt spid="154"/>
                                        </p:tgtEl>
                                        <p:attrNameLst>
                                          <p:attrName>style.visibility</p:attrName>
                                        </p:attrNameLst>
                                      </p:cBhvr>
                                      <p:to>
                                        <p:strVal val="visible"/>
                                      </p:to>
                                    </p:set>
                                    <p:animEffect transition="in" filter="wipe(right)">
                                      <p:cBhvr>
                                        <p:cTn id="136"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1" grpId="0" animBg="1"/>
      <p:bldP spid="131" grpId="1" animBg="1"/>
      <p:bldP spid="17" grpId="0" animBg="1"/>
      <p:bldP spid="17" grpId="1" animBg="1"/>
      <p:bldP spid="25" grpId="0"/>
      <p:bldP spid="25" grpId="1"/>
      <p:bldP spid="26" grpId="0" animBg="1"/>
      <p:bldP spid="26" grpId="1" animBg="1"/>
      <p:bldP spid="26" grpId="2" animBg="1"/>
      <p:bldP spid="26" grpId="3" animBg="1"/>
      <p:bldP spid="95" grpId="0" animBg="1"/>
      <p:bldP spid="95" grpId="1" animBg="1"/>
      <p:bldP spid="95" grpId="2" animBg="1"/>
      <p:bldP spid="96" grpId="0" animBg="1"/>
      <p:bldP spid="96" grpId="1" animBg="1"/>
      <p:bldP spid="111" grpId="0"/>
      <p:bldP spid="112" grpId="0" animBg="1"/>
      <p:bldP spid="1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8201" y="953373"/>
            <a:ext cx="7664873" cy="468975"/>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集合类体系结构</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圆角矩形 59">
            <a:extLst>
              <a:ext uri="{FF2B5EF4-FFF2-40B4-BE49-F238E27FC236}">
                <a16:creationId xmlns:a16="http://schemas.microsoft.com/office/drawing/2014/main" id="{9BCF8D3A-ABA5-4CD2-AA80-8DBF259334D5}"/>
              </a:ext>
            </a:extLst>
          </p:cNvPr>
          <p:cNvSpPr/>
          <p:nvPr/>
        </p:nvSpPr>
        <p:spPr>
          <a:xfrm>
            <a:off x="935355" y="2342992"/>
            <a:ext cx="1441451" cy="478367"/>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p>
        </p:txBody>
      </p:sp>
      <p:sp>
        <p:nvSpPr>
          <p:cNvPr id="76" name="圆角矩形 75">
            <a:extLst>
              <a:ext uri="{FF2B5EF4-FFF2-40B4-BE49-F238E27FC236}">
                <a16:creationId xmlns:a16="http://schemas.microsoft.com/office/drawing/2014/main" id="{72727ED4-3EFC-4AAE-B564-ABACAB00FF07}"/>
              </a:ext>
            </a:extLst>
          </p:cNvPr>
          <p:cNvSpPr/>
          <p:nvPr/>
        </p:nvSpPr>
        <p:spPr>
          <a:xfrm>
            <a:off x="3616323" y="3350336"/>
            <a:ext cx="1441451"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a:t>
            </a:r>
            <a:endParaRPr lang="zh-CN" altLang="en-US" sz="2133"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618441" y="1470224"/>
            <a:ext cx="1678773"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endParaRPr lang="zh-CN" altLang="en-US" sz="2133"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5" name="TextBox 2">
            <a:extLst>
              <a:ext uri="{FF2B5EF4-FFF2-40B4-BE49-F238E27FC236}">
                <a16:creationId xmlns:a16="http://schemas.microsoft.com/office/drawing/2014/main" id="{515454B3-EBA3-4BC9-BBB8-3B1E30332A99}"/>
              </a:ext>
            </a:extLst>
          </p:cNvPr>
          <p:cNvSpPr txBox="1"/>
          <p:nvPr/>
        </p:nvSpPr>
        <p:spPr>
          <a:xfrm>
            <a:off x="5201494" y="1322182"/>
            <a:ext cx="867833" cy="594522"/>
          </a:xfrm>
          <a:prstGeom prst="rect">
            <a:avLst/>
          </a:prstGeom>
          <a:noFill/>
        </p:spPr>
        <p:txBody>
          <a:bodyPr>
            <a:spAutoFit/>
          </a:bodyPr>
          <a:lstStyle/>
          <a:p>
            <a:pPr algn="ctr">
              <a:lnSpc>
                <a:spcPct val="150000"/>
              </a:lnSpc>
              <a:defRPr/>
            </a:pPr>
            <a:r>
              <a:rPr lang="zh-CN" altLang="en-US" sz="2400" b="1" dirty="0">
                <a:solidFill>
                  <a:schemeClr val="bg1">
                    <a:lumMod val="50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单列</a:t>
            </a:r>
          </a:p>
        </p:txBody>
      </p:sp>
      <p:sp>
        <p:nvSpPr>
          <p:cNvPr id="106" name="TextBox 2">
            <a:extLst>
              <a:ext uri="{FF2B5EF4-FFF2-40B4-BE49-F238E27FC236}">
                <a16:creationId xmlns:a16="http://schemas.microsoft.com/office/drawing/2014/main" id="{18AF4303-5821-404E-8351-C2F4C0C4A055}"/>
              </a:ext>
            </a:extLst>
          </p:cNvPr>
          <p:cNvSpPr txBox="1"/>
          <p:nvPr/>
        </p:nvSpPr>
        <p:spPr>
          <a:xfrm>
            <a:off x="5180964" y="3249762"/>
            <a:ext cx="867833" cy="594522"/>
          </a:xfrm>
          <a:prstGeom prst="rect">
            <a:avLst/>
          </a:prstGeom>
          <a:noFill/>
        </p:spPr>
        <p:txBody>
          <a:bodyPr>
            <a:spAutoFit/>
          </a:bodyPr>
          <a:lstStyle/>
          <a:p>
            <a:pPr>
              <a:lnSpc>
                <a:spcPct val="150000"/>
              </a:lnSpc>
              <a:defRPr/>
            </a:pPr>
            <a:r>
              <a:rPr lang="zh-CN" altLang="en-US" sz="2400" b="1" dirty="0">
                <a:solidFill>
                  <a:schemeClr val="bg1">
                    <a:lumMod val="50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双列</a:t>
            </a:r>
          </a:p>
        </p:txBody>
      </p:sp>
      <p:sp>
        <p:nvSpPr>
          <p:cNvPr id="174" name="圆角矩形 173">
            <a:extLst>
              <a:ext uri="{FF2B5EF4-FFF2-40B4-BE49-F238E27FC236}">
                <a16:creationId xmlns:a16="http://schemas.microsoft.com/office/drawing/2014/main" id="{04CDB21C-7995-47D6-A3F2-A34E706AF740}"/>
              </a:ext>
            </a:extLst>
          </p:cNvPr>
          <p:cNvSpPr/>
          <p:nvPr/>
        </p:nvSpPr>
        <p:spPr>
          <a:xfrm>
            <a:off x="9392672" y="1441608"/>
            <a:ext cx="855133" cy="283633"/>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李四</a:t>
            </a:r>
          </a:p>
        </p:txBody>
      </p:sp>
      <p:sp>
        <p:nvSpPr>
          <p:cNvPr id="55" name="文本框 54">
            <a:extLst>
              <a:ext uri="{FF2B5EF4-FFF2-40B4-BE49-F238E27FC236}">
                <a16:creationId xmlns:a16="http://schemas.microsoft.com/office/drawing/2014/main" id="{32F2CCBD-18AC-4363-A048-05B5D596CFAD}"/>
              </a:ext>
            </a:extLst>
          </p:cNvPr>
          <p:cNvSpPr txBox="1"/>
          <p:nvPr/>
        </p:nvSpPr>
        <p:spPr>
          <a:xfrm>
            <a:off x="935355" y="4247024"/>
            <a:ext cx="5451267" cy="1011880"/>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单列集合，每个元素（数据）只包含一个值。</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双列集合，每个元素包含两个值（键值对）。</a:t>
            </a:r>
          </a:p>
        </p:txBody>
      </p:sp>
      <p:sp>
        <p:nvSpPr>
          <p:cNvPr id="56" name="圆角矩形 154">
            <a:extLst>
              <a:ext uri="{FF2B5EF4-FFF2-40B4-BE49-F238E27FC236}">
                <a16:creationId xmlns:a16="http://schemas.microsoft.com/office/drawing/2014/main" id="{E6F049D4-FC43-4B15-93F7-5701507C791A}"/>
              </a:ext>
            </a:extLst>
          </p:cNvPr>
          <p:cNvSpPr/>
          <p:nvPr/>
        </p:nvSpPr>
        <p:spPr>
          <a:xfrm>
            <a:off x="7759063" y="3617906"/>
            <a:ext cx="855133" cy="285749"/>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李四</a:t>
            </a:r>
          </a:p>
        </p:txBody>
      </p:sp>
      <p:sp>
        <p:nvSpPr>
          <p:cNvPr id="59" name="圆角矩形 156">
            <a:extLst>
              <a:ext uri="{FF2B5EF4-FFF2-40B4-BE49-F238E27FC236}">
                <a16:creationId xmlns:a16="http://schemas.microsoft.com/office/drawing/2014/main" id="{740F9102-92C3-403F-8785-E3BC315A9342}"/>
              </a:ext>
            </a:extLst>
          </p:cNvPr>
          <p:cNvSpPr/>
          <p:nvPr/>
        </p:nvSpPr>
        <p:spPr>
          <a:xfrm>
            <a:off x="7759063" y="39036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王五</a:t>
            </a:r>
          </a:p>
        </p:txBody>
      </p:sp>
      <p:sp>
        <p:nvSpPr>
          <p:cNvPr id="61" name="圆角矩形 157">
            <a:extLst>
              <a:ext uri="{FF2B5EF4-FFF2-40B4-BE49-F238E27FC236}">
                <a16:creationId xmlns:a16="http://schemas.microsoft.com/office/drawing/2014/main" id="{8FD61BBE-6BAE-42F8-A7DE-7DF1CC237EAA}"/>
              </a:ext>
            </a:extLst>
          </p:cNvPr>
          <p:cNvSpPr/>
          <p:nvPr/>
        </p:nvSpPr>
        <p:spPr>
          <a:xfrm>
            <a:off x="8614196" y="3617906"/>
            <a:ext cx="855133" cy="285749"/>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上海</a:t>
            </a:r>
          </a:p>
        </p:txBody>
      </p:sp>
      <p:sp>
        <p:nvSpPr>
          <p:cNvPr id="62" name="圆角矩形 158">
            <a:extLst>
              <a:ext uri="{FF2B5EF4-FFF2-40B4-BE49-F238E27FC236}">
                <a16:creationId xmlns:a16="http://schemas.microsoft.com/office/drawing/2014/main" id="{5D659EF7-9A8D-4308-A03E-924B0A3065BA}"/>
              </a:ext>
            </a:extLst>
          </p:cNvPr>
          <p:cNvSpPr/>
          <p:nvPr/>
        </p:nvSpPr>
        <p:spPr>
          <a:xfrm>
            <a:off x="8614196" y="33321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北京</a:t>
            </a:r>
          </a:p>
        </p:txBody>
      </p:sp>
      <p:sp>
        <p:nvSpPr>
          <p:cNvPr id="63" name="圆角矩形 159">
            <a:extLst>
              <a:ext uri="{FF2B5EF4-FFF2-40B4-BE49-F238E27FC236}">
                <a16:creationId xmlns:a16="http://schemas.microsoft.com/office/drawing/2014/main" id="{FE0AA309-AC62-455C-A880-68AEBE5BC614}"/>
              </a:ext>
            </a:extLst>
          </p:cNvPr>
          <p:cNvSpPr/>
          <p:nvPr/>
        </p:nvSpPr>
        <p:spPr>
          <a:xfrm>
            <a:off x="8614196" y="39036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南京</a:t>
            </a:r>
          </a:p>
        </p:txBody>
      </p:sp>
      <p:sp>
        <p:nvSpPr>
          <p:cNvPr id="14" name="左大括号 13">
            <a:extLst>
              <a:ext uri="{FF2B5EF4-FFF2-40B4-BE49-F238E27FC236}">
                <a16:creationId xmlns:a16="http://schemas.microsoft.com/office/drawing/2014/main" id="{CDF40EE8-ED95-4356-8B8A-25836050070F}"/>
              </a:ext>
            </a:extLst>
          </p:cNvPr>
          <p:cNvSpPr/>
          <p:nvPr/>
        </p:nvSpPr>
        <p:spPr>
          <a:xfrm>
            <a:off x="2518408" y="1754526"/>
            <a:ext cx="793752" cy="17460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左大括号 14">
            <a:extLst>
              <a:ext uri="{FF2B5EF4-FFF2-40B4-BE49-F238E27FC236}">
                <a16:creationId xmlns:a16="http://schemas.microsoft.com/office/drawing/2014/main" id="{D19EBA3B-EB39-4EA9-9F6A-B1FFC0D57BF3}"/>
              </a:ext>
            </a:extLst>
          </p:cNvPr>
          <p:cNvSpPr/>
          <p:nvPr/>
        </p:nvSpPr>
        <p:spPr>
          <a:xfrm>
            <a:off x="6103792" y="935136"/>
            <a:ext cx="562188" cy="15087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左大括号 15">
            <a:extLst>
              <a:ext uri="{FF2B5EF4-FFF2-40B4-BE49-F238E27FC236}">
                <a16:creationId xmlns:a16="http://schemas.microsoft.com/office/drawing/2014/main" id="{31779C22-A081-4267-B43E-A8FA1DFD1277}"/>
              </a:ext>
            </a:extLst>
          </p:cNvPr>
          <p:cNvSpPr/>
          <p:nvPr/>
        </p:nvSpPr>
        <p:spPr>
          <a:xfrm>
            <a:off x="6046424" y="2902991"/>
            <a:ext cx="660397" cy="1288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文本框 65">
            <a:extLst>
              <a:ext uri="{FF2B5EF4-FFF2-40B4-BE49-F238E27FC236}">
                <a16:creationId xmlns:a16="http://schemas.microsoft.com/office/drawing/2014/main" id="{1FAF8B6C-549B-4DA4-B718-D3E00B512D07}"/>
              </a:ext>
            </a:extLst>
          </p:cNvPr>
          <p:cNvSpPr txBox="1"/>
          <p:nvPr/>
        </p:nvSpPr>
        <p:spPr>
          <a:xfrm>
            <a:off x="6866435" y="1121906"/>
            <a:ext cx="696024" cy="769441"/>
          </a:xfrm>
          <a:prstGeom prst="rect">
            <a:avLst/>
          </a:prstGeom>
          <a:noFill/>
        </p:spPr>
        <p:txBody>
          <a:bodyPr wrap="none" rtlCol="0">
            <a:spAutoFit/>
          </a:bodyPr>
          <a:lstStyle/>
          <a:p>
            <a:pPr fontAlgn="auto">
              <a:spcBef>
                <a:spcPts val="0"/>
              </a:spcBef>
              <a:spcAft>
                <a:spcPts val="0"/>
              </a:spcAft>
            </a:pPr>
            <a:r>
              <a:rPr lang="en-US" altLang="zh-CN"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8" name="文本框 67">
            <a:extLst>
              <a:ext uri="{FF2B5EF4-FFF2-40B4-BE49-F238E27FC236}">
                <a16:creationId xmlns:a16="http://schemas.microsoft.com/office/drawing/2014/main" id="{37406B2F-25E1-40CC-81E3-F8179F994C0E}"/>
              </a:ext>
            </a:extLst>
          </p:cNvPr>
          <p:cNvSpPr txBox="1"/>
          <p:nvPr/>
        </p:nvSpPr>
        <p:spPr>
          <a:xfrm>
            <a:off x="6826886" y="3061378"/>
            <a:ext cx="696024" cy="769441"/>
          </a:xfrm>
          <a:prstGeom prst="rect">
            <a:avLst/>
          </a:prstGeom>
          <a:noFill/>
        </p:spPr>
        <p:txBody>
          <a:bodyPr wrap="none" rtlCol="0">
            <a:spAutoFit/>
          </a:bodyPr>
          <a:lstStyle/>
          <a:p>
            <a:pPr fontAlgn="auto">
              <a:spcBef>
                <a:spcPts val="0"/>
              </a:spcBef>
              <a:spcAft>
                <a:spcPts val="0"/>
              </a:spcAft>
            </a:pPr>
            <a:r>
              <a:rPr lang="en-US" altLang="zh-CN"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9" name="文本框 68">
            <a:extLst>
              <a:ext uri="{FF2B5EF4-FFF2-40B4-BE49-F238E27FC236}">
                <a16:creationId xmlns:a16="http://schemas.microsoft.com/office/drawing/2014/main" id="{C9DE9C31-A029-464B-A054-5591A55AE9CE}"/>
              </a:ext>
            </a:extLst>
          </p:cNvPr>
          <p:cNvSpPr txBox="1"/>
          <p:nvPr/>
        </p:nvSpPr>
        <p:spPr>
          <a:xfrm>
            <a:off x="935355" y="5404096"/>
            <a:ext cx="9463057" cy="519438"/>
          </a:xfrm>
          <a:prstGeom prst="rect">
            <a:avLst/>
          </a:prstGeom>
          <a:noFill/>
        </p:spPr>
        <p:txBody>
          <a:bodyPr wrap="square">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注意：前期先掌握</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集合体系的使用。</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圆角矩形 155">
            <a:extLst>
              <a:ext uri="{FF2B5EF4-FFF2-40B4-BE49-F238E27FC236}">
                <a16:creationId xmlns:a16="http://schemas.microsoft.com/office/drawing/2014/main" id="{41E87E76-69DA-43EB-82E8-871BF40FF496}"/>
              </a:ext>
            </a:extLst>
          </p:cNvPr>
          <p:cNvSpPr/>
          <p:nvPr/>
        </p:nvSpPr>
        <p:spPr>
          <a:xfrm>
            <a:off x="7759063" y="33321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张三</a:t>
            </a:r>
          </a:p>
        </p:txBody>
      </p:sp>
      <p:sp>
        <p:nvSpPr>
          <p:cNvPr id="26" name="圆角矩形 155">
            <a:extLst>
              <a:ext uri="{FF2B5EF4-FFF2-40B4-BE49-F238E27FC236}">
                <a16:creationId xmlns:a16="http://schemas.microsoft.com/office/drawing/2014/main" id="{51AA2D42-FE75-470D-8E20-085D45F7475F}"/>
              </a:ext>
            </a:extLst>
          </p:cNvPr>
          <p:cNvSpPr/>
          <p:nvPr/>
        </p:nvSpPr>
        <p:spPr>
          <a:xfrm>
            <a:off x="7682406" y="1440585"/>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张三</a:t>
            </a:r>
          </a:p>
        </p:txBody>
      </p:sp>
      <p:sp>
        <p:nvSpPr>
          <p:cNvPr id="28" name="圆角矩形 156">
            <a:extLst>
              <a:ext uri="{FF2B5EF4-FFF2-40B4-BE49-F238E27FC236}">
                <a16:creationId xmlns:a16="http://schemas.microsoft.com/office/drawing/2014/main" id="{342F888E-578D-4949-BFA6-108E011260F3}"/>
              </a:ext>
            </a:extLst>
          </p:cNvPr>
          <p:cNvSpPr/>
          <p:nvPr/>
        </p:nvSpPr>
        <p:spPr>
          <a:xfrm>
            <a:off x="8537539" y="1440584"/>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王五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500"/>
                                        <p:tgtEl>
                                          <p:spTgt spid="6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wipe(down)">
                                      <p:cBhvr>
                                        <p:cTn id="20" dur="500"/>
                                        <p:tgtEl>
                                          <p:spTgt spid="10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
                                            <p:txEl>
                                              <p:pRg st="0" end="0"/>
                                            </p:txEl>
                                          </p:spTgt>
                                        </p:tgtEl>
                                        <p:attrNameLst>
                                          <p:attrName>style.visibility</p:attrName>
                                        </p:attrNameLst>
                                      </p:cBhvr>
                                      <p:to>
                                        <p:strVal val="visible"/>
                                      </p:to>
                                    </p:set>
                                    <p:animEffect transition="in" filter="fade">
                                      <p:cBhvr>
                                        <p:cTn id="28" dur="500"/>
                                        <p:tgtEl>
                                          <p:spTgt spid="5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4"/>
                                        </p:tgtEl>
                                        <p:attrNameLst>
                                          <p:attrName>style.visibility</p:attrName>
                                        </p:attrNameLst>
                                      </p:cBhvr>
                                      <p:to>
                                        <p:strVal val="visible"/>
                                      </p:to>
                                    </p:set>
                                    <p:animEffect transition="in" filter="fade">
                                      <p:cBhvr>
                                        <p:cTn id="33" dur="500"/>
                                        <p:tgtEl>
                                          <p:spTgt spid="17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500"/>
                                        <p:tgtEl>
                                          <p:spTgt spid="10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5">
                                            <p:txEl>
                                              <p:pRg st="1" end="1"/>
                                            </p:txEl>
                                          </p:spTgt>
                                        </p:tgtEl>
                                        <p:attrNameLst>
                                          <p:attrName>style.visibility</p:attrName>
                                        </p:attrNameLst>
                                      </p:cBhvr>
                                      <p:to>
                                        <p:strVal val="visible"/>
                                      </p:to>
                                    </p:set>
                                    <p:animEffect transition="in" filter="fade">
                                      <p:cBhvr>
                                        <p:cTn id="52" dur="500"/>
                                        <p:tgtEl>
                                          <p:spTgt spid="5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fade">
                                      <p:cBhvr>
                                        <p:cTn id="66" dur="500"/>
                                        <p:tgtEl>
                                          <p:spTgt spid="6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fade">
                                      <p:cBhvr>
                                        <p:cTn id="69" dur="500"/>
                                        <p:tgtEl>
                                          <p:spTgt spid="6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wipe(left)">
                                      <p:cBhvr>
                                        <p:cTn id="80" dur="500"/>
                                        <p:tgtEl>
                                          <p:spTgt spid="66"/>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wipe(left)">
                                      <p:cBhvr>
                                        <p:cTn id="83" dur="500"/>
                                        <p:tgtEl>
                                          <p:spTgt spid="16"/>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68"/>
                                        </p:tgtEl>
                                        <p:attrNameLst>
                                          <p:attrName>style.visibility</p:attrName>
                                        </p:attrNameLst>
                                      </p:cBhvr>
                                      <p:to>
                                        <p:strVal val="visible"/>
                                      </p:to>
                                    </p:set>
                                    <p:animEffect transition="in" filter="wipe(left)">
                                      <p:cBhvr>
                                        <p:cTn id="86" dur="500"/>
                                        <p:tgtEl>
                                          <p:spTgt spid="6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0" grpId="0" animBg="1"/>
      <p:bldP spid="76" grpId="0" animBg="1"/>
      <p:bldP spid="101" grpId="0" animBg="1"/>
      <p:bldP spid="105" grpId="0"/>
      <p:bldP spid="106" grpId="0"/>
      <p:bldP spid="174" grpId="0" animBg="1"/>
      <p:bldP spid="56" grpId="0" animBg="1"/>
      <p:bldP spid="59" grpId="0" animBg="1"/>
      <p:bldP spid="61" grpId="0" animBg="1"/>
      <p:bldP spid="62" grpId="0" animBg="1"/>
      <p:bldP spid="63" grpId="0" animBg="1"/>
      <p:bldP spid="14" grpId="0" animBg="1"/>
      <p:bldP spid="15" grpId="0" animBg="1"/>
      <p:bldP spid="16" grpId="0" animBg="1"/>
      <p:bldP spid="66" grpId="0"/>
      <p:bldP spid="68" grpId="0"/>
      <p:bldP spid="69" grpId="0"/>
      <p:bldP spid="25" grpId="0" animBg="1"/>
      <p:bldP spid="26" grpId="0" animBg="1"/>
      <p:bldP spid="2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394" name="组合 50">
            <a:extLst>
              <a:ext uri="{FF2B5EF4-FFF2-40B4-BE49-F238E27FC236}">
                <a16:creationId xmlns:a16="http://schemas.microsoft.com/office/drawing/2014/main" id="{50624ACC-E96C-4252-BAF0-1CFAB2C69EDF}"/>
              </a:ext>
            </a:extLst>
          </p:cNvPr>
          <p:cNvGrpSpPr>
            <a:grpSpLocks/>
          </p:cNvGrpSpPr>
          <p:nvPr/>
        </p:nvGrpSpPr>
        <p:grpSpPr bwMode="auto">
          <a:xfrm>
            <a:off x="3723221" y="4292596"/>
            <a:ext cx="480483" cy="478366"/>
            <a:chOff x="3072608" y="2489510"/>
            <a:chExt cx="359451" cy="360000"/>
          </a:xfrm>
        </p:grpSpPr>
        <p:sp>
          <p:nvSpPr>
            <p:cNvPr id="52" name="椭圆 51">
              <a:extLst>
                <a:ext uri="{FF2B5EF4-FFF2-40B4-BE49-F238E27FC236}">
                  <a16:creationId xmlns:a16="http://schemas.microsoft.com/office/drawing/2014/main" id="{F010126B-16BF-43A4-8D10-CA6DCD27780B}"/>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3" name="矩形 52">
              <a:extLst>
                <a:ext uri="{FF2B5EF4-FFF2-40B4-BE49-F238E27FC236}">
                  <a16:creationId xmlns:a16="http://schemas.microsoft.com/office/drawing/2014/main" id="{6558C87C-1E7F-4020-893B-D2A07BE23046}"/>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87395" name="组合 71">
            <a:extLst>
              <a:ext uri="{FF2B5EF4-FFF2-40B4-BE49-F238E27FC236}">
                <a16:creationId xmlns:a16="http://schemas.microsoft.com/office/drawing/2014/main" id="{D9E13A21-96CF-48FB-81E7-F1E973A80604}"/>
              </a:ext>
            </a:extLst>
          </p:cNvPr>
          <p:cNvGrpSpPr>
            <a:grpSpLocks/>
          </p:cNvGrpSpPr>
          <p:nvPr/>
        </p:nvGrpSpPr>
        <p:grpSpPr bwMode="auto">
          <a:xfrm>
            <a:off x="4432300" y="4292596"/>
            <a:ext cx="480484" cy="478366"/>
            <a:chOff x="3072607" y="2489510"/>
            <a:chExt cx="359452" cy="360000"/>
          </a:xfrm>
        </p:grpSpPr>
        <p:sp>
          <p:nvSpPr>
            <p:cNvPr id="73" name="椭圆 72">
              <a:extLst>
                <a:ext uri="{FF2B5EF4-FFF2-40B4-BE49-F238E27FC236}">
                  <a16:creationId xmlns:a16="http://schemas.microsoft.com/office/drawing/2014/main" id="{CC54BF2F-E6C4-40EA-BF25-0A08539A203B}"/>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4" name="矩形 73">
              <a:extLst>
                <a:ext uri="{FF2B5EF4-FFF2-40B4-BE49-F238E27FC236}">
                  <a16:creationId xmlns:a16="http://schemas.microsoft.com/office/drawing/2014/main" id="{8F07214E-493A-47FF-B78A-D1B14116DB81}"/>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sp>
        <p:nvSpPr>
          <p:cNvPr id="132" name="椭圆 131">
            <a:extLst>
              <a:ext uri="{FF2B5EF4-FFF2-40B4-BE49-F238E27FC236}">
                <a16:creationId xmlns:a16="http://schemas.microsoft.com/office/drawing/2014/main" id="{A1F8564C-5625-4899-A872-1C941CCAE97B}"/>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sp>
        <p:nvSpPr>
          <p:cNvPr id="134" name="椭圆 133">
            <a:extLst>
              <a:ext uri="{FF2B5EF4-FFF2-40B4-BE49-F238E27FC236}">
                <a16:creationId xmlns:a16="http://schemas.microsoft.com/office/drawing/2014/main" id="{DFBBF8C2-9665-43A0-B9B2-2564B97B8BE5}"/>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35" name="椭圆 134">
            <a:extLst>
              <a:ext uri="{FF2B5EF4-FFF2-40B4-BE49-F238E27FC236}">
                <a16:creationId xmlns:a16="http://schemas.microsoft.com/office/drawing/2014/main" id="{E4D6C057-C20D-4726-B566-254CDDE86E1A}"/>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3" name="直接箭头连接符 2">
            <a:extLst>
              <a:ext uri="{FF2B5EF4-FFF2-40B4-BE49-F238E27FC236}">
                <a16:creationId xmlns:a16="http://schemas.microsoft.com/office/drawing/2014/main" id="{2C486948-087B-4910-BDCC-89A3FC9624E4}"/>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A37C9D6-A0C6-4804-9597-2170C5888AFD}"/>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3A898FFC-BE79-4F96-8F8F-9321CC0C0F9B}"/>
              </a:ext>
            </a:extLst>
          </p:cNvPr>
          <p:cNvSpPr/>
          <p:nvPr/>
        </p:nvSpPr>
        <p:spPr>
          <a:xfrm>
            <a:off x="4718051" y="2345267"/>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cxnSp>
        <p:nvCxnSpPr>
          <p:cNvPr id="20" name="直接箭头连接符 19">
            <a:extLst>
              <a:ext uri="{FF2B5EF4-FFF2-40B4-BE49-F238E27FC236}">
                <a16:creationId xmlns:a16="http://schemas.microsoft.com/office/drawing/2014/main" id="{48955D0E-4A2A-4CEA-9128-6DBCE06223F9}"/>
              </a:ext>
            </a:extLst>
          </p:cNvPr>
          <p:cNvCxnSpPr/>
          <p:nvPr/>
        </p:nvCxnSpPr>
        <p:spPr>
          <a:xfrm flipH="1">
            <a:off x="4104217" y="40195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5938DE4-0D2C-4540-B530-1307A0EC340C}"/>
              </a:ext>
            </a:extLst>
          </p:cNvPr>
          <p:cNvCxnSpPr/>
          <p:nvPr/>
        </p:nvCxnSpPr>
        <p:spPr>
          <a:xfrm>
            <a:off x="4464051" y="4017433"/>
            <a:ext cx="188383"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7406" name="组合 88">
            <a:extLst>
              <a:ext uri="{FF2B5EF4-FFF2-40B4-BE49-F238E27FC236}">
                <a16:creationId xmlns:a16="http://schemas.microsoft.com/office/drawing/2014/main" id="{997FBF8F-6B1F-4284-A27B-DD5AE37B1FB8}"/>
              </a:ext>
            </a:extLst>
          </p:cNvPr>
          <p:cNvGrpSpPr>
            <a:grpSpLocks/>
          </p:cNvGrpSpPr>
          <p:nvPr/>
        </p:nvGrpSpPr>
        <p:grpSpPr bwMode="auto">
          <a:xfrm>
            <a:off x="5903387" y="4290484"/>
            <a:ext cx="480483" cy="480483"/>
            <a:chOff x="3072608" y="2489510"/>
            <a:chExt cx="359451" cy="360000"/>
          </a:xfrm>
        </p:grpSpPr>
        <p:sp>
          <p:nvSpPr>
            <p:cNvPr id="90" name="椭圆 89">
              <a:extLst>
                <a:ext uri="{FF2B5EF4-FFF2-40B4-BE49-F238E27FC236}">
                  <a16:creationId xmlns:a16="http://schemas.microsoft.com/office/drawing/2014/main" id="{EEE8A777-27DF-44AF-9456-6C5EE6DC9BB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1" name="矩形 90">
              <a:extLst>
                <a:ext uri="{FF2B5EF4-FFF2-40B4-BE49-F238E27FC236}">
                  <a16:creationId xmlns:a16="http://schemas.microsoft.com/office/drawing/2014/main" id="{5106ECCA-836D-4280-A2AB-CE17818C22B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92" name="直接箭头连接符 91">
            <a:extLst>
              <a:ext uri="{FF2B5EF4-FFF2-40B4-BE49-F238E27FC236}">
                <a16:creationId xmlns:a16="http://schemas.microsoft.com/office/drawing/2014/main" id="{C02D06E6-81A8-417F-A105-0EABB1E9893B}"/>
              </a:ext>
            </a:extLst>
          </p:cNvPr>
          <p:cNvCxnSpPr/>
          <p:nvPr/>
        </p:nvCxnSpPr>
        <p:spPr>
          <a:xfrm flipH="1">
            <a:off x="5575300" y="40322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B81E11C3-AA85-4CF9-A279-F3ADF571314E}"/>
              </a:ext>
            </a:extLst>
          </p:cNvPr>
          <p:cNvCxnSpPr/>
          <p:nvPr/>
        </p:nvCxnSpPr>
        <p:spPr>
          <a:xfrm>
            <a:off x="5935133" y="4030133"/>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7409" name="组合 96">
            <a:extLst>
              <a:ext uri="{FF2B5EF4-FFF2-40B4-BE49-F238E27FC236}">
                <a16:creationId xmlns:a16="http://schemas.microsoft.com/office/drawing/2014/main" id="{19A9CF53-7528-48BC-BDAF-9FD6820245C9}"/>
              </a:ext>
            </a:extLst>
          </p:cNvPr>
          <p:cNvGrpSpPr>
            <a:grpSpLocks/>
          </p:cNvGrpSpPr>
          <p:nvPr/>
        </p:nvGrpSpPr>
        <p:grpSpPr bwMode="auto">
          <a:xfrm>
            <a:off x="4726521" y="5278967"/>
            <a:ext cx="480483" cy="480484"/>
            <a:chOff x="3072608" y="2489510"/>
            <a:chExt cx="359451" cy="360000"/>
          </a:xfrm>
        </p:grpSpPr>
        <p:sp>
          <p:nvSpPr>
            <p:cNvPr id="98" name="椭圆 97">
              <a:extLst>
                <a:ext uri="{FF2B5EF4-FFF2-40B4-BE49-F238E27FC236}">
                  <a16:creationId xmlns:a16="http://schemas.microsoft.com/office/drawing/2014/main" id="{380AF9F3-9DDE-4F88-991D-523C53978ADE}"/>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6508DCA3-8DD4-4A2F-A1AF-3C12AC6A2B8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87410" name="组合 99">
            <a:extLst>
              <a:ext uri="{FF2B5EF4-FFF2-40B4-BE49-F238E27FC236}">
                <a16:creationId xmlns:a16="http://schemas.microsoft.com/office/drawing/2014/main" id="{D104928B-5D11-4E23-9441-DB0B8DB792EA}"/>
              </a:ext>
            </a:extLst>
          </p:cNvPr>
          <p:cNvGrpSpPr>
            <a:grpSpLocks/>
          </p:cNvGrpSpPr>
          <p:nvPr/>
        </p:nvGrpSpPr>
        <p:grpSpPr bwMode="auto">
          <a:xfrm>
            <a:off x="5437724" y="5278967"/>
            <a:ext cx="478367" cy="480484"/>
            <a:chOff x="3072629" y="2489510"/>
            <a:chExt cx="359430" cy="360000"/>
          </a:xfrm>
        </p:grpSpPr>
        <p:sp>
          <p:nvSpPr>
            <p:cNvPr id="101" name="椭圆 100">
              <a:extLst>
                <a:ext uri="{FF2B5EF4-FFF2-40B4-BE49-F238E27FC236}">
                  <a16:creationId xmlns:a16="http://schemas.microsoft.com/office/drawing/2014/main" id="{B09D4691-8D6E-47F6-B61F-8A675557171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02" name="矩形 101">
              <a:extLst>
                <a:ext uri="{FF2B5EF4-FFF2-40B4-BE49-F238E27FC236}">
                  <a16:creationId xmlns:a16="http://schemas.microsoft.com/office/drawing/2014/main" id="{D7750651-96CC-4B10-AA8D-D53FA1F1EFFA}"/>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03" name="直接箭头连接符 102">
            <a:extLst>
              <a:ext uri="{FF2B5EF4-FFF2-40B4-BE49-F238E27FC236}">
                <a16:creationId xmlns:a16="http://schemas.microsoft.com/office/drawing/2014/main" id="{A62A1C37-12E2-41DA-8602-0B893E64EFF0}"/>
              </a:ext>
            </a:extLst>
          </p:cNvPr>
          <p:cNvCxnSpPr/>
          <p:nvPr/>
        </p:nvCxnSpPr>
        <p:spPr>
          <a:xfrm flipH="1">
            <a:off x="5109634" y="499533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BF7E853F-98C9-4373-85F4-B115A96B358F}"/>
              </a:ext>
            </a:extLst>
          </p:cNvPr>
          <p:cNvCxnSpPr/>
          <p:nvPr/>
        </p:nvCxnSpPr>
        <p:spPr>
          <a:xfrm>
            <a:off x="5467351" y="5005917"/>
            <a:ext cx="188383"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42883B97-F755-4607-B2F4-DBA42D62374F}"/>
              </a:ext>
            </a:extLst>
          </p:cNvPr>
          <p:cNvSpPr/>
          <p:nvPr/>
        </p:nvSpPr>
        <p:spPr>
          <a:xfrm>
            <a:off x="8125885" y="3043767"/>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112" name="下箭头 111">
            <a:extLst>
              <a:ext uri="{FF2B5EF4-FFF2-40B4-BE49-F238E27FC236}">
                <a16:creationId xmlns:a16="http://schemas.microsoft.com/office/drawing/2014/main" id="{A1503CBC-3F86-48EA-A39D-5C62AB57A740}"/>
              </a:ext>
            </a:extLst>
          </p:cNvPr>
          <p:cNvSpPr/>
          <p:nvPr/>
        </p:nvSpPr>
        <p:spPr>
          <a:xfrm>
            <a:off x="9453034" y="3903134"/>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113" name="矩形 112">
            <a:extLst>
              <a:ext uri="{FF2B5EF4-FFF2-40B4-BE49-F238E27FC236}">
                <a16:creationId xmlns:a16="http://schemas.microsoft.com/office/drawing/2014/main" id="{DC39C741-78EA-4D5B-879F-716DB9858682}"/>
              </a:ext>
            </a:extLst>
          </p:cNvPr>
          <p:cNvSpPr/>
          <p:nvPr/>
        </p:nvSpPr>
        <p:spPr>
          <a:xfrm>
            <a:off x="6479676" y="4594553"/>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23</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20</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cxnSp>
        <p:nvCxnSpPr>
          <p:cNvPr id="117" name="直接连接符 116">
            <a:extLst>
              <a:ext uri="{FF2B5EF4-FFF2-40B4-BE49-F238E27FC236}">
                <a16:creationId xmlns:a16="http://schemas.microsoft.com/office/drawing/2014/main" id="{357AB76F-2EFE-4277-90D6-2A0D4D4C22E6}"/>
              </a:ext>
            </a:extLst>
          </p:cNvPr>
          <p:cNvCxnSpPr/>
          <p:nvPr/>
        </p:nvCxnSpPr>
        <p:spPr>
          <a:xfrm>
            <a:off x="7294880" y="4984751"/>
            <a:ext cx="899583"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6E1CD829-A5E8-42AA-AFB4-44986C4F0C15}"/>
              </a:ext>
            </a:extLst>
          </p:cNvPr>
          <p:cNvCxnSpPr>
            <a:cxnSpLocks/>
          </p:cNvCxnSpPr>
          <p:nvPr/>
        </p:nvCxnSpPr>
        <p:spPr>
          <a:xfrm flipH="1" flipV="1">
            <a:off x="6121401" y="3833285"/>
            <a:ext cx="1173479" cy="115146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543F60C5-A26B-4CD3-93D0-FF6C7465217D}"/>
              </a:ext>
            </a:extLst>
          </p:cNvPr>
          <p:cNvSpPr/>
          <p:nvPr/>
        </p:nvSpPr>
        <p:spPr>
          <a:xfrm>
            <a:off x="5401733" y="3270251"/>
            <a:ext cx="721784"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cxnSp>
        <p:nvCxnSpPr>
          <p:cNvPr id="56" name="直接连接符 55">
            <a:extLst>
              <a:ext uri="{FF2B5EF4-FFF2-40B4-BE49-F238E27FC236}">
                <a16:creationId xmlns:a16="http://schemas.microsoft.com/office/drawing/2014/main" id="{56523DA3-18EC-4F0D-8FA4-C13A2D99B4B0}"/>
              </a:ext>
            </a:extLst>
          </p:cNvPr>
          <p:cNvCxnSpPr/>
          <p:nvPr/>
        </p:nvCxnSpPr>
        <p:spPr>
          <a:xfrm>
            <a:off x="9817101" y="5025390"/>
            <a:ext cx="9017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F151E8B-0D77-4E88-8697-89EE7FF59C42}"/>
              </a:ext>
            </a:extLst>
          </p:cNvPr>
          <p:cNvCxnSpPr>
            <a:cxnSpLocks/>
          </p:cNvCxnSpPr>
          <p:nvPr/>
        </p:nvCxnSpPr>
        <p:spPr>
          <a:xfrm flipH="1" flipV="1">
            <a:off x="4819651" y="3795186"/>
            <a:ext cx="4997450" cy="123020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444E0229-C6D6-4C4D-8D8B-1F1DCA5309FF}"/>
              </a:ext>
            </a:extLst>
          </p:cNvPr>
          <p:cNvSpPr/>
          <p:nvPr/>
        </p:nvSpPr>
        <p:spPr>
          <a:xfrm>
            <a:off x="4072467" y="3293533"/>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60" name="椭圆 59">
            <a:extLst>
              <a:ext uri="{FF2B5EF4-FFF2-40B4-BE49-F238E27FC236}">
                <a16:creationId xmlns:a16="http://schemas.microsoft.com/office/drawing/2014/main" id="{C897DA67-33AD-4C9D-A030-0B6DE6A17138}"/>
              </a:ext>
            </a:extLst>
          </p:cNvPr>
          <p:cNvSpPr/>
          <p:nvPr/>
        </p:nvSpPr>
        <p:spPr>
          <a:xfrm>
            <a:off x="4074584" y="3293533"/>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72F92993-A288-4781-836E-CAC25545759B}"/>
              </a:ext>
            </a:extLst>
          </p:cNvPr>
          <p:cNvSpPr/>
          <p:nvPr/>
        </p:nvSpPr>
        <p:spPr>
          <a:xfrm>
            <a:off x="5046133" y="4265084"/>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cxnSp>
        <p:nvCxnSpPr>
          <p:cNvPr id="62" name="直接连接符 61">
            <a:extLst>
              <a:ext uri="{FF2B5EF4-FFF2-40B4-BE49-F238E27FC236}">
                <a16:creationId xmlns:a16="http://schemas.microsoft.com/office/drawing/2014/main" id="{4B52B30C-FCE2-456C-AB7E-18DA3F5465FB}"/>
              </a:ext>
            </a:extLst>
          </p:cNvPr>
          <p:cNvCxnSpPr/>
          <p:nvPr/>
        </p:nvCxnSpPr>
        <p:spPr>
          <a:xfrm>
            <a:off x="7389283" y="5356861"/>
            <a:ext cx="899584"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4A195560-EEBF-4756-8AD3-D25711FBB4C8}"/>
              </a:ext>
            </a:extLst>
          </p:cNvPr>
          <p:cNvCxnSpPr>
            <a:cxnSpLocks/>
          </p:cNvCxnSpPr>
          <p:nvPr/>
        </p:nvCxnSpPr>
        <p:spPr>
          <a:xfrm flipH="1" flipV="1">
            <a:off x="5361519" y="2986617"/>
            <a:ext cx="2027764" cy="237024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5" name="椭圆 74">
            <a:extLst>
              <a:ext uri="{FF2B5EF4-FFF2-40B4-BE49-F238E27FC236}">
                <a16:creationId xmlns:a16="http://schemas.microsoft.com/office/drawing/2014/main" id="{EC88A618-A391-45E1-9C0F-84BDA59BA465}"/>
              </a:ext>
            </a:extLst>
          </p:cNvPr>
          <p:cNvSpPr/>
          <p:nvPr/>
        </p:nvSpPr>
        <p:spPr>
          <a:xfrm>
            <a:off x="4718051" y="2347384"/>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cxnSp>
        <p:nvCxnSpPr>
          <p:cNvPr id="77" name="直接连接符 76">
            <a:extLst>
              <a:ext uri="{FF2B5EF4-FFF2-40B4-BE49-F238E27FC236}">
                <a16:creationId xmlns:a16="http://schemas.microsoft.com/office/drawing/2014/main" id="{C1EA9DE8-CC3A-425D-A88F-9F03570600E2}"/>
              </a:ext>
            </a:extLst>
          </p:cNvPr>
          <p:cNvCxnSpPr/>
          <p:nvPr/>
        </p:nvCxnSpPr>
        <p:spPr>
          <a:xfrm>
            <a:off x="7463367" y="5759451"/>
            <a:ext cx="3520017"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A3ECEB0E-C3AF-4971-80FF-CDA89FEB3459}"/>
              </a:ext>
            </a:extLst>
          </p:cNvPr>
          <p:cNvCxnSpPr>
            <a:cxnSpLocks/>
          </p:cNvCxnSpPr>
          <p:nvPr/>
        </p:nvCxnSpPr>
        <p:spPr>
          <a:xfrm flipH="1" flipV="1">
            <a:off x="5412318" y="3022601"/>
            <a:ext cx="2055283" cy="272880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5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7"/>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500"/>
                                        <p:tgtEl>
                                          <p:spTgt spid="56"/>
                                        </p:tgtEl>
                                      </p:cBhvr>
                                    </p:animEffect>
                                  </p:childTnLst>
                                </p:cTn>
                              </p:par>
                            </p:childTnLst>
                          </p:cTn>
                        </p:par>
                        <p:par>
                          <p:cTn id="14" fill="hold" nodeType="afterGroup">
                            <p:stCondLst>
                              <p:cond delay="500"/>
                            </p:stCondLst>
                            <p:childTnLst>
                              <p:par>
                                <p:cTn id="15" presetID="22" presetClass="entr" presetSubtype="2"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right)">
                                      <p:cBhvr>
                                        <p:cTn id="17" dur="500"/>
                                        <p:tgtEl>
                                          <p:spTgt spid="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hidden"/>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5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7"/>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left)">
                                      <p:cBhvr>
                                        <p:cTn id="35" dur="500"/>
                                        <p:tgtEl>
                                          <p:spTgt spid="62"/>
                                        </p:tgtEl>
                                      </p:cBhvr>
                                    </p:animEffect>
                                  </p:childTnLst>
                                </p:cTn>
                              </p:par>
                            </p:childTnLst>
                          </p:cTn>
                        </p:par>
                        <p:par>
                          <p:cTn id="36" fill="hold" nodeType="afterGroup">
                            <p:stCondLst>
                              <p:cond delay="500"/>
                            </p:stCondLst>
                            <p:childTnLst>
                              <p:par>
                                <p:cTn id="37" presetID="22" presetClass="entr" presetSubtype="2" fill="hold" nodeType="after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wipe(right)">
                                      <p:cBhvr>
                                        <p:cTn id="39" dur="500"/>
                                        <p:tgtEl>
                                          <p:spTgt spid="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5"/>
                                        </p:tgtEl>
                                        <p:attrNameLst>
                                          <p:attrName>style.visibility</p:attrName>
                                        </p:attrNameLst>
                                      </p:cBhvr>
                                      <p:to>
                                        <p:strVal val="visible"/>
                                      </p:to>
                                    </p:set>
                                  </p:childTnLst>
                                </p:cTn>
                              </p:par>
                              <p:par>
                                <p:cTn id="44" presetID="1" presetClass="exit"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nodeType="clickEffect">
                                  <p:stCondLst>
                                    <p:cond delay="0"/>
                                  </p:stCondLst>
                                  <p:childTnLst>
                                    <p:set>
                                      <p:cBhvr>
                                        <p:cTn id="49" dur="1" fill="hold">
                                          <p:stCondLst>
                                            <p:cond delay="0"/>
                                          </p:stCondLst>
                                        </p:cTn>
                                        <p:tgtEl>
                                          <p:spTgt spid="62"/>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63"/>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wipe(left)">
                                      <p:cBhvr>
                                        <p:cTn id="56" dur="500"/>
                                        <p:tgtEl>
                                          <p:spTgt spid="77"/>
                                        </p:tgtEl>
                                      </p:cBhvr>
                                    </p:animEffect>
                                  </p:childTnLst>
                                </p:cTn>
                              </p:par>
                            </p:childTnLst>
                          </p:cTn>
                        </p:par>
                        <p:par>
                          <p:cTn id="57" fill="hold" nodeType="afterGroup">
                            <p:stCondLst>
                              <p:cond delay="500"/>
                            </p:stCondLst>
                            <p:childTnLst>
                              <p:par>
                                <p:cTn id="58" presetID="22" presetClass="entr" presetSubtype="2" fill="hold"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right)">
                                      <p:cBhvr>
                                        <p:cTn id="60" dur="500"/>
                                        <p:tgtEl>
                                          <p:spTgt spid="7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75"/>
                                        </p:tgtEl>
                                        <p:attrNameLst>
                                          <p:attrName>style.visibility</p:attrName>
                                        </p:attrNameLst>
                                      </p:cBhvr>
                                      <p:to>
                                        <p:strVal val="hidden"/>
                                      </p:to>
                                    </p:set>
                                  </p:childTnLst>
                                </p:cTn>
                              </p:par>
                              <p:par>
                                <p:cTn id="65" presetID="1" presetClass="entr"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58" grpId="0" animBg="1"/>
      <p:bldP spid="60" grpId="0" animBg="1"/>
      <p:bldP spid="75" grpId="0" animBg="1"/>
      <p:bldP spid="7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442" name="组合 88">
            <a:extLst>
              <a:ext uri="{FF2B5EF4-FFF2-40B4-BE49-F238E27FC236}">
                <a16:creationId xmlns:a16="http://schemas.microsoft.com/office/drawing/2014/main" id="{74BD8534-C6B8-486A-85F2-0D9CFF3832D9}"/>
              </a:ext>
            </a:extLst>
          </p:cNvPr>
          <p:cNvGrpSpPr>
            <a:grpSpLocks/>
          </p:cNvGrpSpPr>
          <p:nvPr/>
        </p:nvGrpSpPr>
        <p:grpSpPr bwMode="auto">
          <a:xfrm>
            <a:off x="5903387" y="4290484"/>
            <a:ext cx="480483" cy="480483"/>
            <a:chOff x="3072608" y="2489510"/>
            <a:chExt cx="359451" cy="360000"/>
          </a:xfrm>
        </p:grpSpPr>
        <p:sp>
          <p:nvSpPr>
            <p:cNvPr id="90" name="椭圆 89">
              <a:extLst>
                <a:ext uri="{FF2B5EF4-FFF2-40B4-BE49-F238E27FC236}">
                  <a16:creationId xmlns:a16="http://schemas.microsoft.com/office/drawing/2014/main" id="{6CFD7544-9F91-4EDC-BDB8-D0D16A82F890}"/>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05A8F2CB-6F74-45F0-84BE-0A2CCB2426BE}"/>
                </a:ext>
              </a:extLst>
            </p:cNvPr>
            <p:cNvSpPr/>
            <p:nvPr/>
          </p:nvSpPr>
          <p:spPr>
            <a:xfrm>
              <a:off x="3090343" y="2541844"/>
              <a:ext cx="319231" cy="23060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1E960B23-70B7-4EF6-BBE2-DA5960F29B36}"/>
              </a:ext>
            </a:extLst>
          </p:cNvPr>
          <p:cNvGrpSpPr>
            <a:grpSpLocks/>
          </p:cNvGrpSpPr>
          <p:nvPr/>
        </p:nvGrpSpPr>
        <p:grpSpPr bwMode="auto">
          <a:xfrm>
            <a:off x="3723221" y="4292596"/>
            <a:ext cx="480483" cy="478366"/>
            <a:chOff x="3072608" y="2489510"/>
            <a:chExt cx="359451" cy="360000"/>
          </a:xfrm>
        </p:grpSpPr>
        <p:sp>
          <p:nvSpPr>
            <p:cNvPr id="52" name="椭圆 51">
              <a:extLst>
                <a:ext uri="{FF2B5EF4-FFF2-40B4-BE49-F238E27FC236}">
                  <a16:creationId xmlns:a16="http://schemas.microsoft.com/office/drawing/2014/main" id="{7936D65D-DA42-441D-9887-66FB9B60C247}"/>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A0E39EC2-DB1D-41F8-938F-43E4ED29B190}"/>
                </a:ext>
              </a:extLst>
            </p:cNvPr>
            <p:cNvSpPr/>
            <p:nvPr/>
          </p:nvSpPr>
          <p:spPr>
            <a:xfrm>
              <a:off x="3090343" y="2542077"/>
              <a:ext cx="319231" cy="23162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89444" name="组合 71">
            <a:extLst>
              <a:ext uri="{FF2B5EF4-FFF2-40B4-BE49-F238E27FC236}">
                <a16:creationId xmlns:a16="http://schemas.microsoft.com/office/drawing/2014/main" id="{9B1C376B-EF18-40D6-B573-CD8E35A31FFC}"/>
              </a:ext>
            </a:extLst>
          </p:cNvPr>
          <p:cNvGrpSpPr>
            <a:grpSpLocks/>
          </p:cNvGrpSpPr>
          <p:nvPr/>
        </p:nvGrpSpPr>
        <p:grpSpPr bwMode="auto">
          <a:xfrm>
            <a:off x="4432300" y="4292596"/>
            <a:ext cx="480484" cy="478366"/>
            <a:chOff x="3072607" y="2489510"/>
            <a:chExt cx="359452" cy="360000"/>
          </a:xfrm>
        </p:grpSpPr>
        <p:sp>
          <p:nvSpPr>
            <p:cNvPr id="73" name="椭圆 72">
              <a:extLst>
                <a:ext uri="{FF2B5EF4-FFF2-40B4-BE49-F238E27FC236}">
                  <a16:creationId xmlns:a16="http://schemas.microsoft.com/office/drawing/2014/main" id="{2959F27A-58F8-4CB4-8EA9-30EAE7ACD036}"/>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0CB718E8-4FF9-4B28-B139-18BF8B6AE620}"/>
                </a:ext>
              </a:extLst>
            </p:cNvPr>
            <p:cNvSpPr/>
            <p:nvPr/>
          </p:nvSpPr>
          <p:spPr>
            <a:xfrm>
              <a:off x="3090343" y="2542077"/>
              <a:ext cx="319231" cy="23162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132" name="椭圆 131">
            <a:extLst>
              <a:ext uri="{FF2B5EF4-FFF2-40B4-BE49-F238E27FC236}">
                <a16:creationId xmlns:a16="http://schemas.microsoft.com/office/drawing/2014/main" id="{75009FDD-5339-4680-BF27-C268C8F609BE}"/>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24</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4" name="椭圆 133">
            <a:extLst>
              <a:ext uri="{FF2B5EF4-FFF2-40B4-BE49-F238E27FC236}">
                <a16:creationId xmlns:a16="http://schemas.microsoft.com/office/drawing/2014/main" id="{D5F90AEF-5B90-42DE-B71F-1FACDE8C960B}"/>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16</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5" name="椭圆 134">
            <a:extLst>
              <a:ext uri="{FF2B5EF4-FFF2-40B4-BE49-F238E27FC236}">
                <a16:creationId xmlns:a16="http://schemas.microsoft.com/office/drawing/2014/main" id="{EDB0ADDF-89F4-4938-B4B0-F94158069DC1}"/>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19</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3" name="直接箭头连接符 2">
            <a:extLst>
              <a:ext uri="{FF2B5EF4-FFF2-40B4-BE49-F238E27FC236}">
                <a16:creationId xmlns:a16="http://schemas.microsoft.com/office/drawing/2014/main" id="{C507D45C-06FD-4921-8C71-B6EE0BAA2722}"/>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B47D49C-1B47-4119-8773-FD105A9EC131}"/>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96769DD2-3961-472D-BFB4-20DEFDE94BEA}"/>
              </a:ext>
            </a:extLst>
          </p:cNvPr>
          <p:cNvSpPr/>
          <p:nvPr/>
        </p:nvSpPr>
        <p:spPr>
          <a:xfrm>
            <a:off x="4718051" y="2345267"/>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20</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a:extLst>
              <a:ext uri="{FF2B5EF4-FFF2-40B4-BE49-F238E27FC236}">
                <a16:creationId xmlns:a16="http://schemas.microsoft.com/office/drawing/2014/main" id="{F478870F-805C-4137-836E-3212679A9B66}"/>
              </a:ext>
            </a:extLst>
          </p:cNvPr>
          <p:cNvCxnSpPr/>
          <p:nvPr/>
        </p:nvCxnSpPr>
        <p:spPr>
          <a:xfrm flipH="1">
            <a:off x="4104217" y="40195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B07E739-FE07-4C14-AEF9-2511EAFDC76D}"/>
              </a:ext>
            </a:extLst>
          </p:cNvPr>
          <p:cNvCxnSpPr/>
          <p:nvPr/>
        </p:nvCxnSpPr>
        <p:spPr>
          <a:xfrm>
            <a:off x="4464051" y="4017433"/>
            <a:ext cx="188383"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E748B9BB-D5D3-4F8C-B679-1F06DCCCABE5}"/>
              </a:ext>
            </a:extLst>
          </p:cNvPr>
          <p:cNvCxnSpPr/>
          <p:nvPr/>
        </p:nvCxnSpPr>
        <p:spPr>
          <a:xfrm flipH="1">
            <a:off x="5575300" y="40322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5553D649-72DA-4F40-8DE0-BF2023DFDF6C}"/>
              </a:ext>
            </a:extLst>
          </p:cNvPr>
          <p:cNvCxnSpPr/>
          <p:nvPr/>
        </p:nvCxnSpPr>
        <p:spPr>
          <a:xfrm>
            <a:off x="5935133" y="4030133"/>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9457" name="组合 96">
            <a:extLst>
              <a:ext uri="{FF2B5EF4-FFF2-40B4-BE49-F238E27FC236}">
                <a16:creationId xmlns:a16="http://schemas.microsoft.com/office/drawing/2014/main" id="{337F6779-6380-4B70-8169-B02E17B298EF}"/>
              </a:ext>
            </a:extLst>
          </p:cNvPr>
          <p:cNvGrpSpPr>
            <a:grpSpLocks/>
          </p:cNvGrpSpPr>
          <p:nvPr/>
        </p:nvGrpSpPr>
        <p:grpSpPr bwMode="auto">
          <a:xfrm>
            <a:off x="4726521" y="5278967"/>
            <a:ext cx="480483" cy="480484"/>
            <a:chOff x="3072608" y="2489510"/>
            <a:chExt cx="359451" cy="360000"/>
          </a:xfrm>
        </p:grpSpPr>
        <p:sp>
          <p:nvSpPr>
            <p:cNvPr id="98" name="椭圆 97">
              <a:extLst>
                <a:ext uri="{FF2B5EF4-FFF2-40B4-BE49-F238E27FC236}">
                  <a16:creationId xmlns:a16="http://schemas.microsoft.com/office/drawing/2014/main" id="{79D31399-1BAB-4DD3-B375-D775976DDEE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9" name="矩形 98">
              <a:extLst>
                <a:ext uri="{FF2B5EF4-FFF2-40B4-BE49-F238E27FC236}">
                  <a16:creationId xmlns:a16="http://schemas.microsoft.com/office/drawing/2014/main" id="{816B92FC-BCE5-46C0-9748-5AA92ADD587C}"/>
                </a:ext>
              </a:extLst>
            </p:cNvPr>
            <p:cNvSpPr/>
            <p:nvPr/>
          </p:nvSpPr>
          <p:spPr>
            <a:xfrm>
              <a:off x="3090343" y="2541845"/>
              <a:ext cx="319231"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89458" name="组合 99">
            <a:extLst>
              <a:ext uri="{FF2B5EF4-FFF2-40B4-BE49-F238E27FC236}">
                <a16:creationId xmlns:a16="http://schemas.microsoft.com/office/drawing/2014/main" id="{B1E2EA2B-3B29-4C5D-AA1D-FF6E8DF4A2ED}"/>
              </a:ext>
            </a:extLst>
          </p:cNvPr>
          <p:cNvGrpSpPr>
            <a:grpSpLocks/>
          </p:cNvGrpSpPr>
          <p:nvPr/>
        </p:nvGrpSpPr>
        <p:grpSpPr bwMode="auto">
          <a:xfrm>
            <a:off x="5437724" y="5278967"/>
            <a:ext cx="478367" cy="480484"/>
            <a:chOff x="3072629" y="2489510"/>
            <a:chExt cx="359430" cy="360000"/>
          </a:xfrm>
        </p:grpSpPr>
        <p:sp>
          <p:nvSpPr>
            <p:cNvPr id="101" name="椭圆 100">
              <a:extLst>
                <a:ext uri="{FF2B5EF4-FFF2-40B4-BE49-F238E27FC236}">
                  <a16:creationId xmlns:a16="http://schemas.microsoft.com/office/drawing/2014/main" id="{514B1E8D-0123-4CAB-B73A-6B5FCC142AEF}"/>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2" name="矩形 101">
              <a:extLst>
                <a:ext uri="{FF2B5EF4-FFF2-40B4-BE49-F238E27FC236}">
                  <a16:creationId xmlns:a16="http://schemas.microsoft.com/office/drawing/2014/main" id="{00236E7F-2E99-44EC-BDBA-4EC31E9362CF}"/>
                </a:ext>
              </a:extLst>
            </p:cNvPr>
            <p:cNvSpPr/>
            <p:nvPr/>
          </p:nvSpPr>
          <p:spPr>
            <a:xfrm>
              <a:off x="3089645" y="2541845"/>
              <a:ext cx="320624"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cxnSp>
        <p:nvCxnSpPr>
          <p:cNvPr id="103" name="直接箭头连接符 102">
            <a:extLst>
              <a:ext uri="{FF2B5EF4-FFF2-40B4-BE49-F238E27FC236}">
                <a16:creationId xmlns:a16="http://schemas.microsoft.com/office/drawing/2014/main" id="{C3B32E6D-A46F-455C-A9B9-7183E4A3E115}"/>
              </a:ext>
            </a:extLst>
          </p:cNvPr>
          <p:cNvCxnSpPr/>
          <p:nvPr/>
        </p:nvCxnSpPr>
        <p:spPr>
          <a:xfrm flipH="1">
            <a:off x="5109634" y="499533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DB4253EF-AD0F-440C-AD88-A17CCDAD6A4D}"/>
              </a:ext>
            </a:extLst>
          </p:cNvPr>
          <p:cNvCxnSpPr/>
          <p:nvPr/>
        </p:nvCxnSpPr>
        <p:spPr>
          <a:xfrm>
            <a:off x="5467351" y="5005917"/>
            <a:ext cx="188383"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8F6B2A39-9CD0-42EF-9D26-409B2A5128A7}"/>
              </a:ext>
            </a:extLst>
          </p:cNvPr>
          <p:cNvSpPr/>
          <p:nvPr/>
        </p:nvSpPr>
        <p:spPr>
          <a:xfrm>
            <a:off x="5401733" y="3270251"/>
            <a:ext cx="721784"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751DFD68-450E-45CA-A9FF-67661814548C}"/>
              </a:ext>
            </a:extLst>
          </p:cNvPr>
          <p:cNvSpPr/>
          <p:nvPr/>
        </p:nvSpPr>
        <p:spPr>
          <a:xfrm>
            <a:off x="4072467" y="3293533"/>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53906E99-4ABC-48FF-807F-2D843C375854}"/>
              </a:ext>
            </a:extLst>
          </p:cNvPr>
          <p:cNvSpPr/>
          <p:nvPr/>
        </p:nvSpPr>
        <p:spPr>
          <a:xfrm>
            <a:off x="4074584" y="3293533"/>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1" name="椭圆 60">
            <a:extLst>
              <a:ext uri="{FF2B5EF4-FFF2-40B4-BE49-F238E27FC236}">
                <a16:creationId xmlns:a16="http://schemas.microsoft.com/office/drawing/2014/main" id="{2DD39821-F9FD-406A-A39D-E1B5B7EB6403}"/>
              </a:ext>
            </a:extLst>
          </p:cNvPr>
          <p:cNvSpPr/>
          <p:nvPr/>
        </p:nvSpPr>
        <p:spPr>
          <a:xfrm>
            <a:off x="5046133" y="4265084"/>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8" name="椭圆 47">
            <a:extLst>
              <a:ext uri="{FF2B5EF4-FFF2-40B4-BE49-F238E27FC236}">
                <a16:creationId xmlns:a16="http://schemas.microsoft.com/office/drawing/2014/main" id="{F147E98F-ACF2-4873-AFA3-6FCA39A7EAB3}"/>
              </a:ext>
            </a:extLst>
          </p:cNvPr>
          <p:cNvSpPr/>
          <p:nvPr/>
        </p:nvSpPr>
        <p:spPr>
          <a:xfrm>
            <a:off x="3390901" y="2271184"/>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9" name="椭圆 48">
            <a:extLst>
              <a:ext uri="{FF2B5EF4-FFF2-40B4-BE49-F238E27FC236}">
                <a16:creationId xmlns:a16="http://schemas.microsoft.com/office/drawing/2014/main" id="{A5E51FBB-42AD-484E-B28A-0BA22692C009}"/>
              </a:ext>
            </a:extLst>
          </p:cNvPr>
          <p:cNvSpPr/>
          <p:nvPr/>
        </p:nvSpPr>
        <p:spPr>
          <a:xfrm>
            <a:off x="2645834" y="3217333"/>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nvGrpSpPr>
          <p:cNvPr id="50" name="组合 49">
            <a:extLst>
              <a:ext uri="{FF2B5EF4-FFF2-40B4-BE49-F238E27FC236}">
                <a16:creationId xmlns:a16="http://schemas.microsoft.com/office/drawing/2014/main" id="{61FCB457-6718-4827-AE8E-E91EC04A0DAE}"/>
              </a:ext>
            </a:extLst>
          </p:cNvPr>
          <p:cNvGrpSpPr>
            <a:grpSpLocks/>
          </p:cNvGrpSpPr>
          <p:nvPr/>
        </p:nvGrpSpPr>
        <p:grpSpPr bwMode="auto">
          <a:xfrm>
            <a:off x="3155958" y="5122334"/>
            <a:ext cx="478367" cy="480484"/>
            <a:chOff x="3072629" y="2489510"/>
            <a:chExt cx="359430" cy="360000"/>
          </a:xfrm>
        </p:grpSpPr>
        <p:sp>
          <p:nvSpPr>
            <p:cNvPr id="55" name="椭圆 54">
              <a:extLst>
                <a:ext uri="{FF2B5EF4-FFF2-40B4-BE49-F238E27FC236}">
                  <a16:creationId xmlns:a16="http://schemas.microsoft.com/office/drawing/2014/main" id="{DC866CEE-FE04-4BDF-B46F-BFA823BBE333}"/>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24DDB0E1-B0E5-4EA1-A99E-9D1ABE96E334}"/>
                </a:ext>
              </a:extLst>
            </p:cNvPr>
            <p:cNvSpPr/>
            <p:nvPr/>
          </p:nvSpPr>
          <p:spPr>
            <a:xfrm>
              <a:off x="3089645" y="2541845"/>
              <a:ext cx="320624"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64" name="组合 63">
            <a:extLst>
              <a:ext uri="{FF2B5EF4-FFF2-40B4-BE49-F238E27FC236}">
                <a16:creationId xmlns:a16="http://schemas.microsoft.com/office/drawing/2014/main" id="{D2B24E12-D74B-4165-A404-95741C475566}"/>
              </a:ext>
            </a:extLst>
          </p:cNvPr>
          <p:cNvGrpSpPr>
            <a:grpSpLocks/>
          </p:cNvGrpSpPr>
          <p:nvPr/>
        </p:nvGrpSpPr>
        <p:grpSpPr bwMode="auto">
          <a:xfrm>
            <a:off x="3865032" y="5122334"/>
            <a:ext cx="478366" cy="480484"/>
            <a:chOff x="3072628" y="2489510"/>
            <a:chExt cx="359431" cy="360000"/>
          </a:xfrm>
        </p:grpSpPr>
        <p:sp>
          <p:nvSpPr>
            <p:cNvPr id="65" name="椭圆 64">
              <a:extLst>
                <a:ext uri="{FF2B5EF4-FFF2-40B4-BE49-F238E27FC236}">
                  <a16:creationId xmlns:a16="http://schemas.microsoft.com/office/drawing/2014/main" id="{A2BE8149-3781-4584-B523-ECF0B99786A2}"/>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B769F621-EBC7-41A8-8B86-CF1BA9D2B51E}"/>
                </a:ext>
              </a:extLst>
            </p:cNvPr>
            <p:cNvSpPr/>
            <p:nvPr/>
          </p:nvSpPr>
          <p:spPr>
            <a:xfrm>
              <a:off x="3089646" y="2541845"/>
              <a:ext cx="320626"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cxnSp>
        <p:nvCxnSpPr>
          <p:cNvPr id="67" name="直接箭头连接符 66">
            <a:extLst>
              <a:ext uri="{FF2B5EF4-FFF2-40B4-BE49-F238E27FC236}">
                <a16:creationId xmlns:a16="http://schemas.microsoft.com/office/drawing/2014/main" id="{CC089536-4A40-482F-A3E3-5E31F69706FE}"/>
              </a:ext>
            </a:extLst>
          </p:cNvPr>
          <p:cNvCxnSpPr/>
          <p:nvPr/>
        </p:nvCxnSpPr>
        <p:spPr>
          <a:xfrm flipH="1">
            <a:off x="3536951" y="4849285"/>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D5947AF-5633-40D7-9C28-DEF1DAFCE8A2}"/>
              </a:ext>
            </a:extLst>
          </p:cNvPr>
          <p:cNvCxnSpPr/>
          <p:nvPr/>
        </p:nvCxnSpPr>
        <p:spPr>
          <a:xfrm>
            <a:off x="3896784" y="4847167"/>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CE66003F-7B3A-49DA-BED7-60F83A60BB31}"/>
              </a:ext>
            </a:extLst>
          </p:cNvPr>
          <p:cNvSpPr/>
          <p:nvPr/>
        </p:nvSpPr>
        <p:spPr>
          <a:xfrm>
            <a:off x="7620000" y="3045885"/>
            <a:ext cx="3877985" cy="418191"/>
          </a:xfrm>
          <a:prstGeom prst="rect">
            <a:avLst/>
          </a:prstGeom>
        </p:spPr>
        <p:txBody>
          <a:bodyPr wrap="none">
            <a:spAutoFit/>
          </a:bodyPr>
          <a:lstStyle/>
          <a:p>
            <a:pPr>
              <a:lnSpc>
                <a:spcPct val="150000"/>
              </a:lnSpc>
              <a:defRPr/>
            </a:pPr>
            <a:r>
              <a:rPr lang="zh-CN" altLang="en-US" sz="1600" dirty="0">
                <a:latin typeface="Century Schoolbook" panose="02040604050505020304" pitchFamily="18" charset="0"/>
                <a:ea typeface="Alibaba PuHuiTi R"/>
              </a:rPr>
              <a:t>其父节点为黑色，则不需要做任何操作。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4.72222E-6 -3.33333E-6 L -0.24393 0.13735 " pathEditMode="relative" rAng="0" ptsTypes="AA">
                                      <p:cBhvr>
                                        <p:cTn id="6" dur="1000" fill="hold"/>
                                        <p:tgtEl>
                                          <p:spTgt spid="134"/>
                                        </p:tgtEl>
                                        <p:attrNameLst>
                                          <p:attrName>ppt_x</p:attrName>
                                          <p:attrName>ppt_y</p:attrName>
                                        </p:attrNameLst>
                                      </p:cBhvr>
                                      <p:rCtr x="-12205" y="6852"/>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heel(1)">
                                      <p:cBhvr>
                                        <p:cTn id="11" dur="2000"/>
                                        <p:tgtEl>
                                          <p:spTgt spid="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8"/>
                                        </p:tgtEl>
                                        <p:attrNameLst>
                                          <p:attrName>style.visibility</p:attrName>
                                        </p:attrNameLst>
                                      </p:cBhvr>
                                      <p:to>
                                        <p:strVal val="hidden"/>
                                      </p:to>
                                    </p:set>
                                  </p:childTnLst>
                                </p:cTn>
                              </p:par>
                            </p:childTnLst>
                          </p:cTn>
                        </p:par>
                        <p:par>
                          <p:cTn id="16" fill="hold" nodeType="afterGroup">
                            <p:stCondLst>
                              <p:cond delay="0"/>
                            </p:stCondLst>
                            <p:childTnLst>
                              <p:par>
                                <p:cTn id="17" presetID="42" presetClass="path" presetSubtype="0" fill="hold" grpId="1" nodeType="afterEffect">
                                  <p:stCondLst>
                                    <p:cond delay="0"/>
                                  </p:stCondLst>
                                  <p:childTnLst>
                                    <p:animMotion origin="layout" path="M -0.24392 0.13735 L -0.29341 0.27408 " pathEditMode="relative" rAng="0" ptsTypes="AA">
                                      <p:cBhvr>
                                        <p:cTn id="18" dur="1000" fill="hold"/>
                                        <p:tgtEl>
                                          <p:spTgt spid="134"/>
                                        </p:tgtEl>
                                        <p:attrNameLst>
                                          <p:attrName>ppt_x</p:attrName>
                                          <p:attrName>ppt_y</p:attrName>
                                        </p:attrNameLst>
                                      </p:cBhvr>
                                      <p:rCtr x="-2535" y="7377"/>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heel(1)">
                                      <p:cBhvr>
                                        <p:cTn id="23" dur="2000"/>
                                        <p:tgtEl>
                                          <p:spTgt spid="4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9"/>
                                        </p:tgtEl>
                                        <p:attrNameLst>
                                          <p:attrName>style.visibility</p:attrName>
                                        </p:attrNameLst>
                                      </p:cBhvr>
                                      <p:to>
                                        <p:strVal val="hidden"/>
                                      </p:to>
                                    </p:set>
                                  </p:childTnLst>
                                </p:cTn>
                              </p:par>
                            </p:childTnLst>
                          </p:cTn>
                        </p:par>
                        <p:par>
                          <p:cTn id="28" fill="hold" nodeType="afterGroup">
                            <p:stCondLst>
                              <p:cond delay="0"/>
                            </p:stCondLst>
                            <p:childTnLst>
                              <p:par>
                                <p:cTn id="29" presetID="42" presetClass="path" presetSubtype="0" fill="hold" grpId="2" nodeType="afterEffect">
                                  <p:stCondLst>
                                    <p:cond delay="0"/>
                                  </p:stCondLst>
                                  <p:childTnLst>
                                    <p:animMotion origin="layout" path="M -0.2934 0.27408 L -0.2698 0.40957 " pathEditMode="relative" rAng="0" ptsTypes="AA">
                                      <p:cBhvr>
                                        <p:cTn id="30" dur="1000" fill="hold"/>
                                        <p:tgtEl>
                                          <p:spTgt spid="134"/>
                                        </p:tgtEl>
                                        <p:attrNameLst>
                                          <p:attrName>ppt_x</p:attrName>
                                          <p:attrName>ppt_y</p:attrName>
                                        </p:attrNameLst>
                                      </p:cBhvr>
                                      <p:rCtr x="920" y="6975"/>
                                    </p:animMotion>
                                  </p:childTnLst>
                                </p:cTn>
                              </p:par>
                            </p:childTnLst>
                          </p:cTn>
                        </p:par>
                        <p:par>
                          <p:cTn id="31" fill="hold" nodeType="afterGroup">
                            <p:stCondLst>
                              <p:cond delay="1000"/>
                            </p:stCondLst>
                            <p:childTnLst>
                              <p:par>
                                <p:cTn id="32" presetID="1" presetClass="exit" presetSubtype="0" fill="hold" nodeType="afterEffect">
                                  <p:stCondLst>
                                    <p:cond delay="0"/>
                                  </p:stCondLst>
                                  <p:childTnLst>
                                    <p:set>
                                      <p:cBhvr>
                                        <p:cTn id="33" dur="1" fill="hold">
                                          <p:stCondLst>
                                            <p:cond delay="0"/>
                                          </p:stCondLst>
                                        </p:cTn>
                                        <p:tgtEl>
                                          <p:spTgt spid="51"/>
                                        </p:tgtEl>
                                        <p:attrNameLst>
                                          <p:attrName>style.visibility</p:attrName>
                                        </p:attrNameLst>
                                      </p:cBhvr>
                                      <p:to>
                                        <p:strVal val="hidden"/>
                                      </p:to>
                                    </p:set>
                                  </p:childTnLst>
                                </p:cTn>
                              </p:par>
                            </p:childTnLst>
                          </p:cTn>
                        </p:par>
                        <p:par>
                          <p:cTn id="34" fill="hold" nodeType="afterGroup">
                            <p:stCondLst>
                              <p:cond delay="1000"/>
                            </p:stCondLst>
                            <p:childTnLst>
                              <p:par>
                                <p:cTn id="35" presetID="22" presetClass="entr" presetSubtype="1"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up)">
                                      <p:cBhvr>
                                        <p:cTn id="37" dur="500"/>
                                        <p:tgtEl>
                                          <p:spTgt spid="67"/>
                                        </p:tgtEl>
                                      </p:cBhvr>
                                    </p:animEffect>
                                  </p:childTnLst>
                                </p:cTn>
                              </p:par>
                              <p:par>
                                <p:cTn id="38" presetID="22" presetClass="entr" presetSubtype="1"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up)">
                                      <p:cBhvr>
                                        <p:cTn id="40" dur="500"/>
                                        <p:tgtEl>
                                          <p:spTgt spid="68"/>
                                        </p:tgtEl>
                                      </p:cBhvr>
                                    </p:animEffect>
                                  </p:childTnLst>
                                </p:cTn>
                              </p:par>
                            </p:childTnLst>
                          </p:cTn>
                        </p:par>
                        <p:par>
                          <p:cTn id="41" fill="hold" nodeType="afterGroup">
                            <p:stCondLst>
                              <p:cond delay="1500"/>
                            </p:stCondLst>
                            <p:childTnLst>
                              <p:par>
                                <p:cTn id="42" presetID="1" presetClass="entr" presetSubtype="0"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path" presetSubtype="0" fill="hold" grpId="0" nodeType="clickEffect">
                                  <p:stCondLst>
                                    <p:cond delay="0"/>
                                  </p:stCondLst>
                                  <p:childTnLst>
                                    <p:animMotion origin="layout" path="M -2.77778E-7 -3.33333E-6 L -0.18177 0.40957 " pathEditMode="relative" rAng="0" ptsTypes="AA">
                                      <p:cBhvr>
                                        <p:cTn id="53" dur="1000" fill="hold"/>
                                        <p:tgtEl>
                                          <p:spTgt spid="132"/>
                                        </p:tgtEl>
                                        <p:attrNameLst>
                                          <p:attrName>ppt_x</p:attrName>
                                          <p:attrName>ppt_y</p:attrName>
                                        </p:attrNameLst>
                                      </p:cBhvr>
                                      <p:rCtr x="-9097" y="20463"/>
                                    </p:animMotion>
                                  </p:childTnLst>
                                </p:cTn>
                              </p:par>
                              <p:par>
                                <p:cTn id="54" presetID="42" presetClass="path" presetSubtype="0" fill="hold" grpId="0" nodeType="withEffect">
                                  <p:stCondLst>
                                    <p:cond delay="0"/>
                                  </p:stCondLst>
                                  <p:childTnLst>
                                    <p:animMotion origin="layout" path="M -1.11111E-6 2.59259E-6 L -0.40625 0.41049 " pathEditMode="relative" rAng="0" ptsTypes="AA">
                                      <p:cBhvr>
                                        <p:cTn id="55" dur="1000" fill="hold"/>
                                        <p:tgtEl>
                                          <p:spTgt spid="135"/>
                                        </p:tgtEl>
                                        <p:attrNameLst>
                                          <p:attrName>ppt_x</p:attrName>
                                          <p:attrName>ppt_y</p:attrName>
                                        </p:attrNameLst>
                                      </p:cBhvr>
                                      <p:rCtr x="-20313" y="205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4" grpId="0" animBg="1"/>
      <p:bldP spid="134" grpId="1" animBg="1"/>
      <p:bldP spid="134" grpId="2" animBg="1"/>
      <p:bldP spid="135" grpId="0" animBg="1"/>
      <p:bldP spid="48" grpId="0" animBg="1"/>
      <p:bldP spid="48" grpId="1" animBg="1"/>
      <p:bldP spid="49" grpId="0" animBg="1"/>
      <p:bldP spid="49" grpId="1" animBg="1"/>
      <p:bldP spid="6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6784CF83-894D-498C-BC26-DE784C5DEFF1}"/>
              </a:ext>
            </a:extLst>
          </p:cNvPr>
          <p:cNvSpPr/>
          <p:nvPr/>
        </p:nvSpPr>
        <p:spPr>
          <a:xfrm>
            <a:off x="4161874" y="822909"/>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AA774B7D-BFA7-4A8D-B8D2-D9960154BF03}"/>
              </a:ext>
            </a:extLst>
          </p:cNvPr>
          <p:cNvSpPr/>
          <p:nvPr/>
        </p:nvSpPr>
        <p:spPr>
          <a:xfrm>
            <a:off x="3171274" y="1726725"/>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59E7D659-B9A0-4919-AA7C-0D1BA1961E24}"/>
              </a:ext>
            </a:extLst>
          </p:cNvPr>
          <p:cNvSpPr/>
          <p:nvPr/>
        </p:nvSpPr>
        <p:spPr>
          <a:xfrm>
            <a:off x="5101674" y="1735192"/>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BBAF2F39-F6AC-4BCB-B6B9-D399727F6178}"/>
              </a:ext>
            </a:extLst>
          </p:cNvPr>
          <p:cNvSpPr/>
          <p:nvPr/>
        </p:nvSpPr>
        <p:spPr>
          <a:xfrm>
            <a:off x="2474890" y="274695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6981AF72-BC65-4399-9BF6-17A665A8FD15}"/>
              </a:ext>
            </a:extLst>
          </p:cNvPr>
          <p:cNvSpPr/>
          <p:nvPr/>
        </p:nvSpPr>
        <p:spPr>
          <a:xfrm>
            <a:off x="4794757" y="2751192"/>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BEE39FC0-029C-42B3-8F59-392B91588CB8}"/>
              </a:ext>
            </a:extLst>
          </p:cNvPr>
          <p:cNvSpPr/>
          <p:nvPr/>
        </p:nvSpPr>
        <p:spPr>
          <a:xfrm>
            <a:off x="5821341" y="2753310"/>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2910E5C4-0AA0-444F-910F-DE7AE017430A}"/>
              </a:ext>
            </a:extLst>
          </p:cNvPr>
          <p:cNvCxnSpPr>
            <a:stCxn id="43" idx="3"/>
            <a:endCxn id="53" idx="7"/>
          </p:cNvCxnSpPr>
          <p:nvPr/>
        </p:nvCxnSpPr>
        <p:spPr>
          <a:xfrm flipH="1">
            <a:off x="3785107" y="1436742"/>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FD6C5E6F-BF4B-4E24-B66A-E7D25E818DA9}"/>
              </a:ext>
            </a:extLst>
          </p:cNvPr>
          <p:cNvCxnSpPr/>
          <p:nvPr/>
        </p:nvCxnSpPr>
        <p:spPr>
          <a:xfrm flipH="1">
            <a:off x="3082374" y="2418876"/>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0E71F94-1527-4EC2-B1FD-4AE1F4FD94EC}"/>
              </a:ext>
            </a:extLst>
          </p:cNvPr>
          <p:cNvCxnSpPr/>
          <p:nvPr/>
        </p:nvCxnSpPr>
        <p:spPr>
          <a:xfrm>
            <a:off x="3636941" y="2414643"/>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766219D-3A55-4384-9CF9-BBC7CA0BEE03}"/>
              </a:ext>
            </a:extLst>
          </p:cNvPr>
          <p:cNvCxnSpPr/>
          <p:nvPr/>
        </p:nvCxnSpPr>
        <p:spPr>
          <a:xfrm>
            <a:off x="4798990" y="1388058"/>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BF1A5461-B64F-4B9C-9595-18E20C10C8D6}"/>
              </a:ext>
            </a:extLst>
          </p:cNvPr>
          <p:cNvSpPr/>
          <p:nvPr/>
        </p:nvSpPr>
        <p:spPr>
          <a:xfrm>
            <a:off x="3647523" y="274695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A8CB3B0F-6504-4F51-9820-0CC3150F4B52}"/>
              </a:ext>
            </a:extLst>
          </p:cNvPr>
          <p:cNvCxnSpPr/>
          <p:nvPr/>
        </p:nvCxnSpPr>
        <p:spPr>
          <a:xfrm flipH="1">
            <a:off x="5154590" y="2425226"/>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0C112C0B-EC29-4155-9CED-163B28835B87}"/>
              </a:ext>
            </a:extLst>
          </p:cNvPr>
          <p:cNvCxnSpPr/>
          <p:nvPr/>
        </p:nvCxnSpPr>
        <p:spPr>
          <a:xfrm>
            <a:off x="5622374" y="2437926"/>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04" name="组合 96">
            <a:extLst>
              <a:ext uri="{FF2B5EF4-FFF2-40B4-BE49-F238E27FC236}">
                <a16:creationId xmlns:a16="http://schemas.microsoft.com/office/drawing/2014/main" id="{DE7463C9-85D2-4034-9677-D4E299B3A451}"/>
              </a:ext>
            </a:extLst>
          </p:cNvPr>
          <p:cNvGrpSpPr>
            <a:grpSpLocks/>
          </p:cNvGrpSpPr>
          <p:nvPr/>
        </p:nvGrpSpPr>
        <p:grpSpPr bwMode="auto">
          <a:xfrm>
            <a:off x="2021922" y="3722742"/>
            <a:ext cx="478366" cy="480483"/>
            <a:chOff x="3072628" y="2489510"/>
            <a:chExt cx="359431" cy="360000"/>
          </a:xfrm>
        </p:grpSpPr>
        <p:sp>
          <p:nvSpPr>
            <p:cNvPr id="98" name="椭圆 97">
              <a:extLst>
                <a:ext uri="{FF2B5EF4-FFF2-40B4-BE49-F238E27FC236}">
                  <a16:creationId xmlns:a16="http://schemas.microsoft.com/office/drawing/2014/main" id="{842CA49B-146A-4C9E-9C0D-FCA859D7B56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3D23717D-81DF-4FD6-A622-27B1ABB744D5}"/>
                </a:ext>
              </a:extLst>
            </p:cNvPr>
            <p:cNvSpPr/>
            <p:nvPr/>
          </p:nvSpPr>
          <p:spPr>
            <a:xfrm>
              <a:off x="3076999" y="2541844"/>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05" name="组合 99">
            <a:extLst>
              <a:ext uri="{FF2B5EF4-FFF2-40B4-BE49-F238E27FC236}">
                <a16:creationId xmlns:a16="http://schemas.microsoft.com/office/drawing/2014/main" id="{98E20B75-69C0-4608-AAAA-3DCA1DC8DB63}"/>
              </a:ext>
            </a:extLst>
          </p:cNvPr>
          <p:cNvGrpSpPr>
            <a:grpSpLocks/>
          </p:cNvGrpSpPr>
          <p:nvPr/>
        </p:nvGrpSpPr>
        <p:grpSpPr bwMode="auto">
          <a:xfrm>
            <a:off x="2731011" y="3722742"/>
            <a:ext cx="480483" cy="480483"/>
            <a:chOff x="3072608" y="2489510"/>
            <a:chExt cx="359451" cy="360000"/>
          </a:xfrm>
        </p:grpSpPr>
        <p:sp>
          <p:nvSpPr>
            <p:cNvPr id="111" name="椭圆 110">
              <a:extLst>
                <a:ext uri="{FF2B5EF4-FFF2-40B4-BE49-F238E27FC236}">
                  <a16:creationId xmlns:a16="http://schemas.microsoft.com/office/drawing/2014/main" id="{4553DF4C-233D-4613-8D77-8A2257543538}"/>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6DB2785D-366D-43BF-8714-9FB297EEA42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F853ABD0-DFB0-4B2C-BC01-A5F5CE03F99A}"/>
              </a:ext>
            </a:extLst>
          </p:cNvPr>
          <p:cNvCxnSpPr/>
          <p:nvPr/>
        </p:nvCxnSpPr>
        <p:spPr>
          <a:xfrm flipH="1">
            <a:off x="2402924" y="343911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77016D51-1B44-4033-A073-2AA9743F4C56}"/>
              </a:ext>
            </a:extLst>
          </p:cNvPr>
          <p:cNvCxnSpPr/>
          <p:nvPr/>
        </p:nvCxnSpPr>
        <p:spPr>
          <a:xfrm>
            <a:off x="2762757" y="3447576"/>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08" name="组合 114">
            <a:extLst>
              <a:ext uri="{FF2B5EF4-FFF2-40B4-BE49-F238E27FC236}">
                <a16:creationId xmlns:a16="http://schemas.microsoft.com/office/drawing/2014/main" id="{15B57685-0AAB-4D12-AC35-056CC98D3DCA}"/>
              </a:ext>
            </a:extLst>
          </p:cNvPr>
          <p:cNvGrpSpPr>
            <a:grpSpLocks/>
          </p:cNvGrpSpPr>
          <p:nvPr/>
        </p:nvGrpSpPr>
        <p:grpSpPr bwMode="auto">
          <a:xfrm>
            <a:off x="3317322" y="3784126"/>
            <a:ext cx="478366" cy="480484"/>
            <a:chOff x="3072628" y="2489510"/>
            <a:chExt cx="359431" cy="360000"/>
          </a:xfrm>
        </p:grpSpPr>
        <p:sp>
          <p:nvSpPr>
            <p:cNvPr id="120" name="椭圆 119">
              <a:extLst>
                <a:ext uri="{FF2B5EF4-FFF2-40B4-BE49-F238E27FC236}">
                  <a16:creationId xmlns:a16="http://schemas.microsoft.com/office/drawing/2014/main" id="{4A7FA787-74D4-48BB-888F-E5C807BB5582}"/>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B128A53B-11AE-40AF-851E-199CE8447753}"/>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09" name="组合 121">
            <a:extLst>
              <a:ext uri="{FF2B5EF4-FFF2-40B4-BE49-F238E27FC236}">
                <a16:creationId xmlns:a16="http://schemas.microsoft.com/office/drawing/2014/main" id="{309071AD-B70B-4407-ABD7-A2DABF9B1AB1}"/>
              </a:ext>
            </a:extLst>
          </p:cNvPr>
          <p:cNvGrpSpPr>
            <a:grpSpLocks/>
          </p:cNvGrpSpPr>
          <p:nvPr/>
        </p:nvGrpSpPr>
        <p:grpSpPr bwMode="auto">
          <a:xfrm>
            <a:off x="4026414" y="3784126"/>
            <a:ext cx="478367" cy="480484"/>
            <a:chOff x="3072629" y="2489510"/>
            <a:chExt cx="359430" cy="360000"/>
          </a:xfrm>
        </p:grpSpPr>
        <p:sp>
          <p:nvSpPr>
            <p:cNvPr id="123" name="椭圆 122">
              <a:extLst>
                <a:ext uri="{FF2B5EF4-FFF2-40B4-BE49-F238E27FC236}">
                  <a16:creationId xmlns:a16="http://schemas.microsoft.com/office/drawing/2014/main" id="{02B3666D-2E6D-445A-81B6-BB0A73FCD35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B87FA5B7-EB4C-47B9-BB82-5EB00DEE6F4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845B0DAF-A736-44C7-B1F3-6E7167FEF366}"/>
              </a:ext>
            </a:extLst>
          </p:cNvPr>
          <p:cNvCxnSpPr/>
          <p:nvPr/>
        </p:nvCxnSpPr>
        <p:spPr>
          <a:xfrm flipH="1">
            <a:off x="3698324" y="3500492"/>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80C6E61-74BA-424D-878F-EDF8CCC92666}"/>
              </a:ext>
            </a:extLst>
          </p:cNvPr>
          <p:cNvCxnSpPr/>
          <p:nvPr/>
        </p:nvCxnSpPr>
        <p:spPr>
          <a:xfrm>
            <a:off x="4058157" y="3511076"/>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12" name="组合 126">
            <a:extLst>
              <a:ext uri="{FF2B5EF4-FFF2-40B4-BE49-F238E27FC236}">
                <a16:creationId xmlns:a16="http://schemas.microsoft.com/office/drawing/2014/main" id="{915D2342-4199-41CD-8693-5C870685B63C}"/>
              </a:ext>
            </a:extLst>
          </p:cNvPr>
          <p:cNvGrpSpPr>
            <a:grpSpLocks/>
          </p:cNvGrpSpPr>
          <p:nvPr/>
        </p:nvGrpSpPr>
        <p:grpSpPr bwMode="auto">
          <a:xfrm>
            <a:off x="4515355" y="3809526"/>
            <a:ext cx="478366" cy="480484"/>
            <a:chOff x="3072628" y="2489510"/>
            <a:chExt cx="359431" cy="360000"/>
          </a:xfrm>
        </p:grpSpPr>
        <p:sp>
          <p:nvSpPr>
            <p:cNvPr id="128" name="椭圆 127">
              <a:extLst>
                <a:ext uri="{FF2B5EF4-FFF2-40B4-BE49-F238E27FC236}">
                  <a16:creationId xmlns:a16="http://schemas.microsoft.com/office/drawing/2014/main" id="{34436637-1C19-49FC-A7B4-145AC3444A03}"/>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E731495B-791B-47C9-983B-C47EC947C91C}"/>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13" name="组合 129">
            <a:extLst>
              <a:ext uri="{FF2B5EF4-FFF2-40B4-BE49-F238E27FC236}">
                <a16:creationId xmlns:a16="http://schemas.microsoft.com/office/drawing/2014/main" id="{31BE577F-F559-439B-94E7-6F269CB95A96}"/>
              </a:ext>
            </a:extLst>
          </p:cNvPr>
          <p:cNvGrpSpPr>
            <a:grpSpLocks/>
          </p:cNvGrpSpPr>
          <p:nvPr/>
        </p:nvGrpSpPr>
        <p:grpSpPr bwMode="auto">
          <a:xfrm>
            <a:off x="5224448" y="3809526"/>
            <a:ext cx="478367" cy="480484"/>
            <a:chOff x="3072629" y="2489510"/>
            <a:chExt cx="359430" cy="360000"/>
          </a:xfrm>
        </p:grpSpPr>
        <p:sp>
          <p:nvSpPr>
            <p:cNvPr id="131" name="椭圆 130">
              <a:extLst>
                <a:ext uri="{FF2B5EF4-FFF2-40B4-BE49-F238E27FC236}">
                  <a16:creationId xmlns:a16="http://schemas.microsoft.com/office/drawing/2014/main" id="{6FC1ABF0-2051-429A-A122-24F790FF2557}"/>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C013429C-E36B-44AE-A344-80DA6E6A8353}"/>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7D6DF7B9-FE72-4C3A-A047-3119C7BD2BFB}"/>
              </a:ext>
            </a:extLst>
          </p:cNvPr>
          <p:cNvCxnSpPr/>
          <p:nvPr/>
        </p:nvCxnSpPr>
        <p:spPr>
          <a:xfrm flipH="1">
            <a:off x="4896357" y="3525892"/>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9501979D-9560-4EF7-9D68-B019FBA227B5}"/>
              </a:ext>
            </a:extLst>
          </p:cNvPr>
          <p:cNvCxnSpPr/>
          <p:nvPr/>
        </p:nvCxnSpPr>
        <p:spPr>
          <a:xfrm>
            <a:off x="5256190" y="3536476"/>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16" name="组合 134">
            <a:extLst>
              <a:ext uri="{FF2B5EF4-FFF2-40B4-BE49-F238E27FC236}">
                <a16:creationId xmlns:a16="http://schemas.microsoft.com/office/drawing/2014/main" id="{DCDC5206-EB88-4BBB-A30D-86CE595CA0CA}"/>
              </a:ext>
            </a:extLst>
          </p:cNvPr>
          <p:cNvGrpSpPr>
            <a:grpSpLocks/>
          </p:cNvGrpSpPr>
          <p:nvPr/>
        </p:nvGrpSpPr>
        <p:grpSpPr bwMode="auto">
          <a:xfrm>
            <a:off x="5774777" y="3798942"/>
            <a:ext cx="480483" cy="480483"/>
            <a:chOff x="3072608" y="2489510"/>
            <a:chExt cx="359451" cy="360000"/>
          </a:xfrm>
        </p:grpSpPr>
        <p:sp>
          <p:nvSpPr>
            <p:cNvPr id="136" name="椭圆 135">
              <a:extLst>
                <a:ext uri="{FF2B5EF4-FFF2-40B4-BE49-F238E27FC236}">
                  <a16:creationId xmlns:a16="http://schemas.microsoft.com/office/drawing/2014/main" id="{921682DF-2B86-4677-BC5B-4183469342C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D8F08C5F-C122-43C1-AAE4-D0C5C3C4F34A}"/>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17" name="组合 137">
            <a:extLst>
              <a:ext uri="{FF2B5EF4-FFF2-40B4-BE49-F238E27FC236}">
                <a16:creationId xmlns:a16="http://schemas.microsoft.com/office/drawing/2014/main" id="{0AD98FA1-1448-4C0F-9778-FB7E3131E793}"/>
              </a:ext>
            </a:extLst>
          </p:cNvPr>
          <p:cNvGrpSpPr>
            <a:grpSpLocks/>
          </p:cNvGrpSpPr>
          <p:nvPr/>
        </p:nvGrpSpPr>
        <p:grpSpPr bwMode="auto">
          <a:xfrm>
            <a:off x="6460577" y="3771426"/>
            <a:ext cx="480483" cy="480484"/>
            <a:chOff x="3072608" y="2489510"/>
            <a:chExt cx="359451" cy="360000"/>
          </a:xfrm>
        </p:grpSpPr>
        <p:sp>
          <p:nvSpPr>
            <p:cNvPr id="139" name="椭圆 138">
              <a:extLst>
                <a:ext uri="{FF2B5EF4-FFF2-40B4-BE49-F238E27FC236}">
                  <a16:creationId xmlns:a16="http://schemas.microsoft.com/office/drawing/2014/main" id="{66D9C5EF-DD43-4FC8-9AA9-BCD542610D4B}"/>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453E53A5-7D8A-441E-88F9-86D08B9F634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65D25880-9511-4834-B3A2-4255FBF4B229}"/>
              </a:ext>
            </a:extLst>
          </p:cNvPr>
          <p:cNvCxnSpPr/>
          <p:nvPr/>
        </p:nvCxnSpPr>
        <p:spPr>
          <a:xfrm flipH="1">
            <a:off x="6104975" y="3500492"/>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AAC409CE-5B73-4D44-B914-3D6930433006}"/>
              </a:ext>
            </a:extLst>
          </p:cNvPr>
          <p:cNvCxnSpPr/>
          <p:nvPr/>
        </p:nvCxnSpPr>
        <p:spPr>
          <a:xfrm>
            <a:off x="6464808" y="3485676"/>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椭圆 142">
            <a:extLst>
              <a:ext uri="{FF2B5EF4-FFF2-40B4-BE49-F238E27FC236}">
                <a16:creationId xmlns:a16="http://schemas.microsoft.com/office/drawing/2014/main" id="{3B2E71BA-B3E1-4997-8709-F5BBA169DBDA}"/>
              </a:ext>
            </a:extLst>
          </p:cNvPr>
          <p:cNvSpPr/>
          <p:nvPr/>
        </p:nvSpPr>
        <p:spPr>
          <a:xfrm>
            <a:off x="8820657" y="192357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
        <p:nvSpPr>
          <p:cNvPr id="144" name="椭圆 143">
            <a:extLst>
              <a:ext uri="{FF2B5EF4-FFF2-40B4-BE49-F238E27FC236}">
                <a16:creationId xmlns:a16="http://schemas.microsoft.com/office/drawing/2014/main" id="{03270991-6C95-4B64-B4BD-5F71BDCF0914}"/>
              </a:ext>
            </a:extLst>
          </p:cNvPr>
          <p:cNvSpPr/>
          <p:nvPr/>
        </p:nvSpPr>
        <p:spPr>
          <a:xfrm>
            <a:off x="9972123" y="192357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sp>
        <p:nvSpPr>
          <p:cNvPr id="191522" name="矩形 152">
            <a:extLst>
              <a:ext uri="{FF2B5EF4-FFF2-40B4-BE49-F238E27FC236}">
                <a16:creationId xmlns:a16="http://schemas.microsoft.com/office/drawing/2014/main" id="{D0443216-2A27-4959-95C7-855E8161EF0F}"/>
              </a:ext>
            </a:extLst>
          </p:cNvPr>
          <p:cNvSpPr>
            <a:spLocks noChangeArrowheads="1"/>
          </p:cNvSpPr>
          <p:nvPr/>
        </p:nvSpPr>
        <p:spPr bwMode="auto">
          <a:xfrm>
            <a:off x="877177" y="985851"/>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继续添加数据</a:t>
            </a:r>
          </a:p>
        </p:txBody>
      </p:sp>
    </p:spTree>
  </p:cSld>
  <p:clrMapOvr>
    <a:masterClrMapping/>
  </p:clrMapOvr>
  <p:transition>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4962CF8E-8843-4DAD-BBFF-E4F3D2EF7550}"/>
              </a:ext>
            </a:extLst>
          </p:cNvPr>
          <p:cNvSpPr/>
          <p:nvPr/>
        </p:nvSpPr>
        <p:spPr>
          <a:xfrm>
            <a:off x="4150288" y="822908"/>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351A820F-6C69-4C77-BC38-D932E537562C}"/>
              </a:ext>
            </a:extLst>
          </p:cNvPr>
          <p:cNvSpPr/>
          <p:nvPr/>
        </p:nvSpPr>
        <p:spPr>
          <a:xfrm>
            <a:off x="3159688" y="1726724"/>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788FEE88-BC41-47D7-A241-FA661D552749}"/>
              </a:ext>
            </a:extLst>
          </p:cNvPr>
          <p:cNvSpPr/>
          <p:nvPr/>
        </p:nvSpPr>
        <p:spPr>
          <a:xfrm>
            <a:off x="5090088" y="1735191"/>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4B1FA83F-F5BE-4BA9-B351-1583117AF8B5}"/>
              </a:ext>
            </a:extLst>
          </p:cNvPr>
          <p:cNvSpPr/>
          <p:nvPr/>
        </p:nvSpPr>
        <p:spPr>
          <a:xfrm>
            <a:off x="2463304" y="274695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D738C84C-B9FD-4F97-BE62-2DC035F89992}"/>
              </a:ext>
            </a:extLst>
          </p:cNvPr>
          <p:cNvSpPr/>
          <p:nvPr/>
        </p:nvSpPr>
        <p:spPr>
          <a:xfrm>
            <a:off x="4783171" y="275119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DB7C2400-44C5-4237-9759-E747340211EB}"/>
              </a:ext>
            </a:extLst>
          </p:cNvPr>
          <p:cNvSpPr/>
          <p:nvPr/>
        </p:nvSpPr>
        <p:spPr>
          <a:xfrm>
            <a:off x="5809755" y="2753309"/>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6F8DEEB7-373B-499C-B376-300AA427419B}"/>
              </a:ext>
            </a:extLst>
          </p:cNvPr>
          <p:cNvCxnSpPr>
            <a:stCxn id="43" idx="3"/>
            <a:endCxn id="53" idx="7"/>
          </p:cNvCxnSpPr>
          <p:nvPr/>
        </p:nvCxnSpPr>
        <p:spPr>
          <a:xfrm flipH="1">
            <a:off x="3773521" y="1436741"/>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20F8F990-8462-48CE-AE40-97E600FA9994}"/>
              </a:ext>
            </a:extLst>
          </p:cNvPr>
          <p:cNvCxnSpPr/>
          <p:nvPr/>
        </p:nvCxnSpPr>
        <p:spPr>
          <a:xfrm flipH="1">
            <a:off x="3070788" y="2418875"/>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B3B32E4-CE4E-441D-8E7A-D907C748CDE7}"/>
              </a:ext>
            </a:extLst>
          </p:cNvPr>
          <p:cNvCxnSpPr/>
          <p:nvPr/>
        </p:nvCxnSpPr>
        <p:spPr>
          <a:xfrm>
            <a:off x="3625355" y="2414642"/>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0CDAE3E5-383C-4966-9FEF-AE470904B47A}"/>
              </a:ext>
            </a:extLst>
          </p:cNvPr>
          <p:cNvCxnSpPr/>
          <p:nvPr/>
        </p:nvCxnSpPr>
        <p:spPr>
          <a:xfrm>
            <a:off x="4787404" y="1388057"/>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A35C436D-9761-4BCE-9912-DB92C820CBFC}"/>
              </a:ext>
            </a:extLst>
          </p:cNvPr>
          <p:cNvSpPr/>
          <p:nvPr/>
        </p:nvSpPr>
        <p:spPr>
          <a:xfrm>
            <a:off x="3635937" y="274695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EB5E3EFD-CE87-4D45-AFF7-911B5C76E4D4}"/>
              </a:ext>
            </a:extLst>
          </p:cNvPr>
          <p:cNvCxnSpPr/>
          <p:nvPr/>
        </p:nvCxnSpPr>
        <p:spPr>
          <a:xfrm flipH="1">
            <a:off x="5143004" y="2425225"/>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3BCB652B-26FE-4120-91C4-74989669E9AC}"/>
              </a:ext>
            </a:extLst>
          </p:cNvPr>
          <p:cNvCxnSpPr/>
          <p:nvPr/>
        </p:nvCxnSpPr>
        <p:spPr>
          <a:xfrm>
            <a:off x="5610788" y="2437925"/>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52" name="组合 96">
            <a:extLst>
              <a:ext uri="{FF2B5EF4-FFF2-40B4-BE49-F238E27FC236}">
                <a16:creationId xmlns:a16="http://schemas.microsoft.com/office/drawing/2014/main" id="{29A932D6-A73D-4C9F-A31A-9D398E1C2BED}"/>
              </a:ext>
            </a:extLst>
          </p:cNvPr>
          <p:cNvGrpSpPr>
            <a:grpSpLocks/>
          </p:cNvGrpSpPr>
          <p:nvPr/>
        </p:nvGrpSpPr>
        <p:grpSpPr bwMode="auto">
          <a:xfrm>
            <a:off x="2020925" y="3739675"/>
            <a:ext cx="480483" cy="480483"/>
            <a:chOff x="3072608" y="2489510"/>
            <a:chExt cx="359451" cy="360000"/>
          </a:xfrm>
        </p:grpSpPr>
        <p:sp>
          <p:nvSpPr>
            <p:cNvPr id="98" name="椭圆 97">
              <a:extLst>
                <a:ext uri="{FF2B5EF4-FFF2-40B4-BE49-F238E27FC236}">
                  <a16:creationId xmlns:a16="http://schemas.microsoft.com/office/drawing/2014/main" id="{B16D65C5-69A3-4E72-AA78-155E99632C4F}"/>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97876418-6A4A-4459-BF7F-FD384721BEBA}"/>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53" name="组合 99">
            <a:extLst>
              <a:ext uri="{FF2B5EF4-FFF2-40B4-BE49-F238E27FC236}">
                <a16:creationId xmlns:a16="http://schemas.microsoft.com/office/drawing/2014/main" id="{D3EC9CF7-A68B-47E3-9BE3-50D7826D320C}"/>
              </a:ext>
            </a:extLst>
          </p:cNvPr>
          <p:cNvGrpSpPr>
            <a:grpSpLocks/>
          </p:cNvGrpSpPr>
          <p:nvPr/>
        </p:nvGrpSpPr>
        <p:grpSpPr bwMode="auto">
          <a:xfrm>
            <a:off x="2719425" y="3722741"/>
            <a:ext cx="480483" cy="480483"/>
            <a:chOff x="3072608" y="2489510"/>
            <a:chExt cx="359451" cy="360000"/>
          </a:xfrm>
        </p:grpSpPr>
        <p:sp>
          <p:nvSpPr>
            <p:cNvPr id="111" name="椭圆 110">
              <a:extLst>
                <a:ext uri="{FF2B5EF4-FFF2-40B4-BE49-F238E27FC236}">
                  <a16:creationId xmlns:a16="http://schemas.microsoft.com/office/drawing/2014/main" id="{C1BCBA1F-FD3A-4B40-918D-1D42F914D530}"/>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23FCCA7E-DA36-40C8-87F5-414A79626AED}"/>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D60A0A8B-1866-40AD-ACE4-CBDF9C6685D1}"/>
              </a:ext>
            </a:extLst>
          </p:cNvPr>
          <p:cNvCxnSpPr/>
          <p:nvPr/>
        </p:nvCxnSpPr>
        <p:spPr>
          <a:xfrm flipH="1">
            <a:off x="2391338" y="3439109"/>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97928400-E0EB-4620-ADC0-01C007B6D2F7}"/>
              </a:ext>
            </a:extLst>
          </p:cNvPr>
          <p:cNvCxnSpPr/>
          <p:nvPr/>
        </p:nvCxnSpPr>
        <p:spPr>
          <a:xfrm>
            <a:off x="2751171" y="3447575"/>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56" name="组合 114">
            <a:extLst>
              <a:ext uri="{FF2B5EF4-FFF2-40B4-BE49-F238E27FC236}">
                <a16:creationId xmlns:a16="http://schemas.microsoft.com/office/drawing/2014/main" id="{C6561A4F-CCB3-45DD-B35E-AF5752FC6412}"/>
              </a:ext>
            </a:extLst>
          </p:cNvPr>
          <p:cNvGrpSpPr>
            <a:grpSpLocks/>
          </p:cNvGrpSpPr>
          <p:nvPr/>
        </p:nvGrpSpPr>
        <p:grpSpPr bwMode="auto">
          <a:xfrm>
            <a:off x="3305736" y="3784125"/>
            <a:ext cx="478366" cy="480484"/>
            <a:chOff x="3072628" y="2489510"/>
            <a:chExt cx="359431" cy="360000"/>
          </a:xfrm>
        </p:grpSpPr>
        <p:sp>
          <p:nvSpPr>
            <p:cNvPr id="120" name="椭圆 119">
              <a:extLst>
                <a:ext uri="{FF2B5EF4-FFF2-40B4-BE49-F238E27FC236}">
                  <a16:creationId xmlns:a16="http://schemas.microsoft.com/office/drawing/2014/main" id="{609349C1-2A67-466F-8634-380A147F008D}"/>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6FA5AE30-9DC9-4557-9D4A-1BA138A88A2C}"/>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57" name="组合 121">
            <a:extLst>
              <a:ext uri="{FF2B5EF4-FFF2-40B4-BE49-F238E27FC236}">
                <a16:creationId xmlns:a16="http://schemas.microsoft.com/office/drawing/2014/main" id="{F07CA4EE-3CAC-4BD6-84A1-E934386822D8}"/>
              </a:ext>
            </a:extLst>
          </p:cNvPr>
          <p:cNvGrpSpPr>
            <a:grpSpLocks/>
          </p:cNvGrpSpPr>
          <p:nvPr/>
        </p:nvGrpSpPr>
        <p:grpSpPr bwMode="auto">
          <a:xfrm>
            <a:off x="4014828" y="3784125"/>
            <a:ext cx="478367" cy="480484"/>
            <a:chOff x="3072629" y="2489510"/>
            <a:chExt cx="359430" cy="360000"/>
          </a:xfrm>
        </p:grpSpPr>
        <p:sp>
          <p:nvSpPr>
            <p:cNvPr id="123" name="椭圆 122">
              <a:extLst>
                <a:ext uri="{FF2B5EF4-FFF2-40B4-BE49-F238E27FC236}">
                  <a16:creationId xmlns:a16="http://schemas.microsoft.com/office/drawing/2014/main" id="{CA1EEBAB-98D4-4717-9EB9-5E2723F8A825}"/>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E291ECF4-EA93-4DA6-A8B7-53BF47B6E1F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0B611CEE-AB9F-4A31-85BB-10AED5F1F302}"/>
              </a:ext>
            </a:extLst>
          </p:cNvPr>
          <p:cNvCxnSpPr/>
          <p:nvPr/>
        </p:nvCxnSpPr>
        <p:spPr>
          <a:xfrm flipH="1">
            <a:off x="3686738" y="350049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E6720F51-34AA-4C8C-B160-F8CB8F87A8D8}"/>
              </a:ext>
            </a:extLst>
          </p:cNvPr>
          <p:cNvCxnSpPr/>
          <p:nvPr/>
        </p:nvCxnSpPr>
        <p:spPr>
          <a:xfrm>
            <a:off x="4046571" y="3511075"/>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60" name="组合 126">
            <a:extLst>
              <a:ext uri="{FF2B5EF4-FFF2-40B4-BE49-F238E27FC236}">
                <a16:creationId xmlns:a16="http://schemas.microsoft.com/office/drawing/2014/main" id="{834C8CE3-8B23-4CD7-82EB-19420D5A8198}"/>
              </a:ext>
            </a:extLst>
          </p:cNvPr>
          <p:cNvGrpSpPr>
            <a:grpSpLocks/>
          </p:cNvGrpSpPr>
          <p:nvPr/>
        </p:nvGrpSpPr>
        <p:grpSpPr bwMode="auto">
          <a:xfrm>
            <a:off x="4503769" y="3809525"/>
            <a:ext cx="478366" cy="480484"/>
            <a:chOff x="3072628" y="2489510"/>
            <a:chExt cx="359431" cy="360000"/>
          </a:xfrm>
        </p:grpSpPr>
        <p:sp>
          <p:nvSpPr>
            <p:cNvPr id="128" name="椭圆 127">
              <a:extLst>
                <a:ext uri="{FF2B5EF4-FFF2-40B4-BE49-F238E27FC236}">
                  <a16:creationId xmlns:a16="http://schemas.microsoft.com/office/drawing/2014/main" id="{4B3FDBB6-3030-4677-8A0E-79FA4C86356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012221F7-C7F7-4605-B4AD-77FD1FEDD805}"/>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61" name="组合 129">
            <a:extLst>
              <a:ext uri="{FF2B5EF4-FFF2-40B4-BE49-F238E27FC236}">
                <a16:creationId xmlns:a16="http://schemas.microsoft.com/office/drawing/2014/main" id="{DD56A650-59A0-4510-A5B4-2E9761845C8A}"/>
              </a:ext>
            </a:extLst>
          </p:cNvPr>
          <p:cNvGrpSpPr>
            <a:grpSpLocks/>
          </p:cNvGrpSpPr>
          <p:nvPr/>
        </p:nvGrpSpPr>
        <p:grpSpPr bwMode="auto">
          <a:xfrm>
            <a:off x="5212862" y="3809525"/>
            <a:ext cx="478367" cy="480484"/>
            <a:chOff x="3072629" y="2489510"/>
            <a:chExt cx="359430" cy="360000"/>
          </a:xfrm>
        </p:grpSpPr>
        <p:sp>
          <p:nvSpPr>
            <p:cNvPr id="131" name="椭圆 130">
              <a:extLst>
                <a:ext uri="{FF2B5EF4-FFF2-40B4-BE49-F238E27FC236}">
                  <a16:creationId xmlns:a16="http://schemas.microsoft.com/office/drawing/2014/main" id="{BC06DFE7-CCFA-47C0-A352-C1A0E2250974}"/>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9BBA2934-852E-4A9E-BD5D-83D1C07592D3}"/>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7EA150CF-3FA3-4F33-AB0E-BCFC40476A06}"/>
              </a:ext>
            </a:extLst>
          </p:cNvPr>
          <p:cNvCxnSpPr/>
          <p:nvPr/>
        </p:nvCxnSpPr>
        <p:spPr>
          <a:xfrm flipH="1">
            <a:off x="4884771" y="352589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B809E218-BA8B-4A49-99D2-356A9E1C175E}"/>
              </a:ext>
            </a:extLst>
          </p:cNvPr>
          <p:cNvCxnSpPr/>
          <p:nvPr/>
        </p:nvCxnSpPr>
        <p:spPr>
          <a:xfrm>
            <a:off x="5244604" y="3536475"/>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64" name="组合 134">
            <a:extLst>
              <a:ext uri="{FF2B5EF4-FFF2-40B4-BE49-F238E27FC236}">
                <a16:creationId xmlns:a16="http://schemas.microsoft.com/office/drawing/2014/main" id="{AD5DACF4-2B03-4DA2-837E-FD1850549A7D}"/>
              </a:ext>
            </a:extLst>
          </p:cNvPr>
          <p:cNvGrpSpPr>
            <a:grpSpLocks/>
          </p:cNvGrpSpPr>
          <p:nvPr/>
        </p:nvGrpSpPr>
        <p:grpSpPr bwMode="auto">
          <a:xfrm>
            <a:off x="5763191" y="3798941"/>
            <a:ext cx="480483" cy="480483"/>
            <a:chOff x="3072608" y="2489510"/>
            <a:chExt cx="359451" cy="360000"/>
          </a:xfrm>
        </p:grpSpPr>
        <p:sp>
          <p:nvSpPr>
            <p:cNvPr id="136" name="椭圆 135">
              <a:extLst>
                <a:ext uri="{FF2B5EF4-FFF2-40B4-BE49-F238E27FC236}">
                  <a16:creationId xmlns:a16="http://schemas.microsoft.com/office/drawing/2014/main" id="{669CE7E9-EDFA-4C69-B6CF-772E3BD007A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18E5FE85-E219-4252-ACFB-65B69DF6888B}"/>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65" name="组合 137">
            <a:extLst>
              <a:ext uri="{FF2B5EF4-FFF2-40B4-BE49-F238E27FC236}">
                <a16:creationId xmlns:a16="http://schemas.microsoft.com/office/drawing/2014/main" id="{D0997978-07CD-480E-9F9D-FB637D2934D0}"/>
              </a:ext>
            </a:extLst>
          </p:cNvPr>
          <p:cNvGrpSpPr>
            <a:grpSpLocks/>
          </p:cNvGrpSpPr>
          <p:nvPr/>
        </p:nvGrpSpPr>
        <p:grpSpPr bwMode="auto">
          <a:xfrm>
            <a:off x="6448991" y="3771425"/>
            <a:ext cx="480483" cy="480484"/>
            <a:chOff x="3072608" y="2489510"/>
            <a:chExt cx="359451" cy="360000"/>
          </a:xfrm>
        </p:grpSpPr>
        <p:sp>
          <p:nvSpPr>
            <p:cNvPr id="139" name="椭圆 138">
              <a:extLst>
                <a:ext uri="{FF2B5EF4-FFF2-40B4-BE49-F238E27FC236}">
                  <a16:creationId xmlns:a16="http://schemas.microsoft.com/office/drawing/2014/main" id="{50E25C64-5DDD-4549-A95A-7968FD6EEDDF}"/>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4A5C7896-E650-4D50-BD12-1FB8B53EAA5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B4868381-5EB5-4FD3-A305-783AB1519834}"/>
              </a:ext>
            </a:extLst>
          </p:cNvPr>
          <p:cNvCxnSpPr/>
          <p:nvPr/>
        </p:nvCxnSpPr>
        <p:spPr>
          <a:xfrm flipH="1">
            <a:off x="6093389" y="350049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8B104A2F-AA26-4307-A936-70E2E3249286}"/>
              </a:ext>
            </a:extLst>
          </p:cNvPr>
          <p:cNvCxnSpPr/>
          <p:nvPr/>
        </p:nvCxnSpPr>
        <p:spPr>
          <a:xfrm>
            <a:off x="6453222" y="3485675"/>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椭圆 142">
            <a:extLst>
              <a:ext uri="{FF2B5EF4-FFF2-40B4-BE49-F238E27FC236}">
                <a16:creationId xmlns:a16="http://schemas.microsoft.com/office/drawing/2014/main" id="{3CC14957-989C-408F-9411-8F958E2A2900}"/>
              </a:ext>
            </a:extLst>
          </p:cNvPr>
          <p:cNvSpPr/>
          <p:nvPr/>
        </p:nvSpPr>
        <p:spPr>
          <a:xfrm>
            <a:off x="8809071" y="192357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
        <p:nvSpPr>
          <p:cNvPr id="144" name="椭圆 143">
            <a:extLst>
              <a:ext uri="{FF2B5EF4-FFF2-40B4-BE49-F238E27FC236}">
                <a16:creationId xmlns:a16="http://schemas.microsoft.com/office/drawing/2014/main" id="{BC5F0C6B-0931-49A7-A093-ABDBC2F452A8}"/>
              </a:ext>
            </a:extLst>
          </p:cNvPr>
          <p:cNvSpPr/>
          <p:nvPr/>
        </p:nvSpPr>
        <p:spPr>
          <a:xfrm>
            <a:off x="9960537" y="192357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50" name="组合 49">
            <a:extLst>
              <a:ext uri="{FF2B5EF4-FFF2-40B4-BE49-F238E27FC236}">
                <a16:creationId xmlns:a16="http://schemas.microsoft.com/office/drawing/2014/main" id="{1020F8D6-EE14-4C66-A70E-9C2B7D5F3BB2}"/>
              </a:ext>
            </a:extLst>
          </p:cNvPr>
          <p:cNvGrpSpPr>
            <a:grpSpLocks/>
          </p:cNvGrpSpPr>
          <p:nvPr/>
        </p:nvGrpSpPr>
        <p:grpSpPr bwMode="auto">
          <a:xfrm>
            <a:off x="1567962" y="4546125"/>
            <a:ext cx="478367" cy="480484"/>
            <a:chOff x="3072629" y="2489510"/>
            <a:chExt cx="359430" cy="360000"/>
          </a:xfrm>
        </p:grpSpPr>
        <p:sp>
          <p:nvSpPr>
            <p:cNvPr id="51" name="椭圆 50">
              <a:extLst>
                <a:ext uri="{FF2B5EF4-FFF2-40B4-BE49-F238E27FC236}">
                  <a16:creationId xmlns:a16="http://schemas.microsoft.com/office/drawing/2014/main" id="{639C2CE3-A0F0-4883-A8D8-A4CD9D41B5FC}"/>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2" name="矩形 51">
              <a:extLst>
                <a:ext uri="{FF2B5EF4-FFF2-40B4-BE49-F238E27FC236}">
                  <a16:creationId xmlns:a16="http://schemas.microsoft.com/office/drawing/2014/main" id="{2353429F-1EE3-4FF6-AE46-93438103B8BA}"/>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54" name="组合 53">
            <a:extLst>
              <a:ext uri="{FF2B5EF4-FFF2-40B4-BE49-F238E27FC236}">
                <a16:creationId xmlns:a16="http://schemas.microsoft.com/office/drawing/2014/main" id="{296373D9-455E-4C15-AF22-B5966EFA66A1}"/>
              </a:ext>
            </a:extLst>
          </p:cNvPr>
          <p:cNvGrpSpPr>
            <a:grpSpLocks/>
          </p:cNvGrpSpPr>
          <p:nvPr/>
        </p:nvGrpSpPr>
        <p:grpSpPr bwMode="auto">
          <a:xfrm>
            <a:off x="2277036" y="4546125"/>
            <a:ext cx="478366" cy="480484"/>
            <a:chOff x="3072628" y="2489510"/>
            <a:chExt cx="359431" cy="360000"/>
          </a:xfrm>
        </p:grpSpPr>
        <p:sp>
          <p:nvSpPr>
            <p:cNvPr id="56" name="椭圆 55">
              <a:extLst>
                <a:ext uri="{FF2B5EF4-FFF2-40B4-BE49-F238E27FC236}">
                  <a16:creationId xmlns:a16="http://schemas.microsoft.com/office/drawing/2014/main" id="{FF834F58-119D-434A-AB56-03A26EF8676B}"/>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178EF707-EB97-4F10-8BFC-F31579282DA3}"/>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F99DC705-6767-41B1-AB9A-AFD387E1FC45}"/>
              </a:ext>
            </a:extLst>
          </p:cNvPr>
          <p:cNvCxnSpPr/>
          <p:nvPr/>
        </p:nvCxnSpPr>
        <p:spPr>
          <a:xfrm flipH="1">
            <a:off x="1948955" y="4264609"/>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4DB48DD3-C707-4242-BFCF-68DEABC8DB01}"/>
              </a:ext>
            </a:extLst>
          </p:cNvPr>
          <p:cNvCxnSpPr/>
          <p:nvPr/>
        </p:nvCxnSpPr>
        <p:spPr>
          <a:xfrm>
            <a:off x="2308788" y="4273075"/>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6957DDA5-15F1-4492-B432-7262FD732667}"/>
              </a:ext>
            </a:extLst>
          </p:cNvPr>
          <p:cNvSpPr/>
          <p:nvPr/>
        </p:nvSpPr>
        <p:spPr>
          <a:xfrm>
            <a:off x="7477689" y="3309991"/>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66" name="下箭头 65">
            <a:extLst>
              <a:ext uri="{FF2B5EF4-FFF2-40B4-BE49-F238E27FC236}">
                <a16:creationId xmlns:a16="http://schemas.microsoft.com/office/drawing/2014/main" id="{E419D547-5547-4319-9F3D-E8C442D1A1AB}"/>
              </a:ext>
            </a:extLst>
          </p:cNvPr>
          <p:cNvSpPr/>
          <p:nvPr/>
        </p:nvSpPr>
        <p:spPr>
          <a:xfrm>
            <a:off x="8804838" y="4169358"/>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67" name="矩形 66">
            <a:extLst>
              <a:ext uri="{FF2B5EF4-FFF2-40B4-BE49-F238E27FC236}">
                <a16:creationId xmlns:a16="http://schemas.microsoft.com/office/drawing/2014/main" id="{81B971A5-2714-41EA-B458-1D52CFA0B5E1}"/>
              </a:ext>
            </a:extLst>
          </p:cNvPr>
          <p:cNvSpPr/>
          <p:nvPr/>
        </p:nvSpPr>
        <p:spPr>
          <a:xfrm>
            <a:off x="6681822" y="4933475"/>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19</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sp>
        <p:nvSpPr>
          <p:cNvPr id="69" name="椭圆 68">
            <a:extLst>
              <a:ext uri="{FF2B5EF4-FFF2-40B4-BE49-F238E27FC236}">
                <a16:creationId xmlns:a16="http://schemas.microsoft.com/office/drawing/2014/main" id="{3511A632-6E9B-48D7-B924-EE9C4BDBC365}"/>
              </a:ext>
            </a:extLst>
          </p:cNvPr>
          <p:cNvSpPr/>
          <p:nvPr/>
        </p:nvSpPr>
        <p:spPr>
          <a:xfrm rot="1557981">
            <a:off x="2016688" y="2264357"/>
            <a:ext cx="1098549" cy="2448984"/>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3.125E-6 -3.7037E-7 L -0.57291 0.25255 " pathEditMode="relative" rAng="0" ptsTypes="AA">
                                      <p:cBhvr>
                                        <p:cTn id="6" dur="1000" fill="hold"/>
                                        <p:tgtEl>
                                          <p:spTgt spid="143"/>
                                        </p:tgtEl>
                                        <p:attrNameLst>
                                          <p:attrName>ppt_x</p:attrName>
                                          <p:attrName>ppt_y</p:attrName>
                                        </p:attrNameLst>
                                      </p:cBhvr>
                                      <p:rCtr x="-28646" y="12616"/>
                                    </p:animMotion>
                                  </p:childTnLst>
                                </p:cTn>
                              </p:par>
                            </p:childTnLst>
                          </p:cTn>
                        </p:par>
                        <p:par>
                          <p:cTn id="7" fill="hold" nodeType="afterGroup">
                            <p:stCondLst>
                              <p:cond delay="1000"/>
                            </p:stCondLst>
                            <p:childTnLst>
                              <p:par>
                                <p:cTn id="8" presetID="22" presetClass="entr" presetSubtype="1" fill="hold" nodeType="after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up)">
                                      <p:cBhvr>
                                        <p:cTn id="10" dur="500"/>
                                        <p:tgtEl>
                                          <p:spTgt spid="59"/>
                                        </p:tgtEl>
                                      </p:cBhvr>
                                    </p:animEffect>
                                  </p:childTnLst>
                                </p:cTn>
                              </p:par>
                              <p:par>
                                <p:cTn id="11" presetID="22" presetClass="entr" presetSubtype="1"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up)">
                                      <p:cBhvr>
                                        <p:cTn id="13" dur="500"/>
                                        <p:tgtEl>
                                          <p:spTgt spid="60"/>
                                        </p:tgtEl>
                                      </p:cBhvr>
                                    </p:animEffec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heel(1)">
                                      <p:cBhvr>
                                        <p:cTn id="23" dur="2000"/>
                                        <p:tgtEl>
                                          <p:spTgt spid="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up)">
                                      <p:cBhvr>
                                        <p:cTn id="32" dur="500"/>
                                        <p:tgtEl>
                                          <p:spTgt spid="66"/>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62" grpId="0"/>
      <p:bldP spid="66" grpId="0" animBg="1"/>
      <p:bldP spid="67" grpId="0"/>
      <p:bldP spid="6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3CC88FDD-0BCD-412F-B90F-0329981C7E5D}"/>
              </a:ext>
            </a:extLst>
          </p:cNvPr>
          <p:cNvSpPr/>
          <p:nvPr/>
        </p:nvSpPr>
        <p:spPr>
          <a:xfrm>
            <a:off x="4150299" y="81133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98AF7E5A-D992-40D8-8611-42628DA29EFA}"/>
              </a:ext>
            </a:extLst>
          </p:cNvPr>
          <p:cNvSpPr/>
          <p:nvPr/>
        </p:nvSpPr>
        <p:spPr>
          <a:xfrm>
            <a:off x="3159699" y="1715150"/>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24833277-47BB-4C20-84B0-14333A8423E0}"/>
              </a:ext>
            </a:extLst>
          </p:cNvPr>
          <p:cNvSpPr/>
          <p:nvPr/>
        </p:nvSpPr>
        <p:spPr>
          <a:xfrm>
            <a:off x="5090099" y="1723617"/>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ADFFEA7D-E747-481B-9DBD-EEFD7674D0A6}"/>
              </a:ext>
            </a:extLst>
          </p:cNvPr>
          <p:cNvSpPr/>
          <p:nvPr/>
        </p:nvSpPr>
        <p:spPr>
          <a:xfrm>
            <a:off x="2463315" y="2735383"/>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328CFA0E-8A14-4A14-BD7C-2C29EA332F3D}"/>
              </a:ext>
            </a:extLst>
          </p:cNvPr>
          <p:cNvSpPr/>
          <p:nvPr/>
        </p:nvSpPr>
        <p:spPr>
          <a:xfrm>
            <a:off x="4783182" y="273961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740C031E-3F46-4B9C-9A2B-BE31B3076225}"/>
              </a:ext>
            </a:extLst>
          </p:cNvPr>
          <p:cNvSpPr/>
          <p:nvPr/>
        </p:nvSpPr>
        <p:spPr>
          <a:xfrm>
            <a:off x="5809766" y="27417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ED0E4846-428A-4E3F-9342-1655CA23248C}"/>
              </a:ext>
            </a:extLst>
          </p:cNvPr>
          <p:cNvCxnSpPr>
            <a:stCxn id="43" idx="3"/>
            <a:endCxn id="53" idx="7"/>
          </p:cNvCxnSpPr>
          <p:nvPr/>
        </p:nvCxnSpPr>
        <p:spPr>
          <a:xfrm flipH="1">
            <a:off x="3773532" y="1425167"/>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BD9DB62B-88DD-4045-9970-5677EE3A009F}"/>
              </a:ext>
            </a:extLst>
          </p:cNvPr>
          <p:cNvCxnSpPr/>
          <p:nvPr/>
        </p:nvCxnSpPr>
        <p:spPr>
          <a:xfrm flipH="1">
            <a:off x="3070799" y="2407301"/>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2726849-E11E-4E9F-A393-255F36CFE6C4}"/>
              </a:ext>
            </a:extLst>
          </p:cNvPr>
          <p:cNvCxnSpPr/>
          <p:nvPr/>
        </p:nvCxnSpPr>
        <p:spPr>
          <a:xfrm>
            <a:off x="3625366" y="2403068"/>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BD508079-84FE-4EF0-84D2-556104F72B23}"/>
              </a:ext>
            </a:extLst>
          </p:cNvPr>
          <p:cNvCxnSpPr/>
          <p:nvPr/>
        </p:nvCxnSpPr>
        <p:spPr>
          <a:xfrm>
            <a:off x="4787415" y="1376483"/>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2C4C1AFB-2B18-4A6F-A9A4-5759316D9B93}"/>
              </a:ext>
            </a:extLst>
          </p:cNvPr>
          <p:cNvSpPr/>
          <p:nvPr/>
        </p:nvSpPr>
        <p:spPr>
          <a:xfrm>
            <a:off x="3635948" y="2735383"/>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0863AE18-ECFE-4DF5-86FC-A01B786ED9E1}"/>
              </a:ext>
            </a:extLst>
          </p:cNvPr>
          <p:cNvCxnSpPr/>
          <p:nvPr/>
        </p:nvCxnSpPr>
        <p:spPr>
          <a:xfrm flipH="1">
            <a:off x="5143015" y="2413651"/>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D97DE886-5760-44D4-A464-FA6F843AFCCF}"/>
              </a:ext>
            </a:extLst>
          </p:cNvPr>
          <p:cNvCxnSpPr/>
          <p:nvPr/>
        </p:nvCxnSpPr>
        <p:spPr>
          <a:xfrm>
            <a:off x="5610799" y="2426351"/>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00" name="组合 96">
            <a:extLst>
              <a:ext uri="{FF2B5EF4-FFF2-40B4-BE49-F238E27FC236}">
                <a16:creationId xmlns:a16="http://schemas.microsoft.com/office/drawing/2014/main" id="{8BBE2B6E-1412-432B-A8C6-C5E417EFEDD7}"/>
              </a:ext>
            </a:extLst>
          </p:cNvPr>
          <p:cNvGrpSpPr>
            <a:grpSpLocks/>
          </p:cNvGrpSpPr>
          <p:nvPr/>
        </p:nvGrpSpPr>
        <p:grpSpPr bwMode="auto">
          <a:xfrm>
            <a:off x="2020936" y="3728101"/>
            <a:ext cx="480483" cy="480483"/>
            <a:chOff x="3072608" y="2489510"/>
            <a:chExt cx="359451" cy="360000"/>
          </a:xfrm>
        </p:grpSpPr>
        <p:sp>
          <p:nvSpPr>
            <p:cNvPr id="98" name="椭圆 97">
              <a:extLst>
                <a:ext uri="{FF2B5EF4-FFF2-40B4-BE49-F238E27FC236}">
                  <a16:creationId xmlns:a16="http://schemas.microsoft.com/office/drawing/2014/main" id="{FB0F4967-FC89-4C7A-B60C-DC49D562BF8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749FE59E-7C67-4525-ADBC-6AE6CD54FA1D}"/>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01" name="组合 99">
            <a:extLst>
              <a:ext uri="{FF2B5EF4-FFF2-40B4-BE49-F238E27FC236}">
                <a16:creationId xmlns:a16="http://schemas.microsoft.com/office/drawing/2014/main" id="{EC8EA99C-FDE5-4CFA-A406-EED9979E9DB5}"/>
              </a:ext>
            </a:extLst>
          </p:cNvPr>
          <p:cNvGrpSpPr>
            <a:grpSpLocks/>
          </p:cNvGrpSpPr>
          <p:nvPr/>
        </p:nvGrpSpPr>
        <p:grpSpPr bwMode="auto">
          <a:xfrm>
            <a:off x="2719436" y="3711167"/>
            <a:ext cx="480483" cy="480483"/>
            <a:chOff x="3072608" y="2489510"/>
            <a:chExt cx="359451" cy="360000"/>
          </a:xfrm>
        </p:grpSpPr>
        <p:sp>
          <p:nvSpPr>
            <p:cNvPr id="111" name="椭圆 110">
              <a:extLst>
                <a:ext uri="{FF2B5EF4-FFF2-40B4-BE49-F238E27FC236}">
                  <a16:creationId xmlns:a16="http://schemas.microsoft.com/office/drawing/2014/main" id="{ADDA09BB-56E7-4A3D-B99D-F17C91734BC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291B2ACE-9DE6-446C-A60F-91EC8AD45DD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532B17BE-C90B-4A13-98C9-FB593C57872F}"/>
              </a:ext>
            </a:extLst>
          </p:cNvPr>
          <p:cNvCxnSpPr/>
          <p:nvPr/>
        </p:nvCxnSpPr>
        <p:spPr>
          <a:xfrm flipH="1">
            <a:off x="2391349" y="342753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FB2775-E36C-48AD-BB84-14E521B633BF}"/>
              </a:ext>
            </a:extLst>
          </p:cNvPr>
          <p:cNvCxnSpPr/>
          <p:nvPr/>
        </p:nvCxnSpPr>
        <p:spPr>
          <a:xfrm>
            <a:off x="2751182" y="34360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04" name="组合 114">
            <a:extLst>
              <a:ext uri="{FF2B5EF4-FFF2-40B4-BE49-F238E27FC236}">
                <a16:creationId xmlns:a16="http://schemas.microsoft.com/office/drawing/2014/main" id="{86F2AB76-88CF-4620-AE61-A6EBEF269E06}"/>
              </a:ext>
            </a:extLst>
          </p:cNvPr>
          <p:cNvGrpSpPr>
            <a:grpSpLocks/>
          </p:cNvGrpSpPr>
          <p:nvPr/>
        </p:nvGrpSpPr>
        <p:grpSpPr bwMode="auto">
          <a:xfrm>
            <a:off x="3305747" y="3772551"/>
            <a:ext cx="478366" cy="480484"/>
            <a:chOff x="3072628" y="2489510"/>
            <a:chExt cx="359431" cy="360000"/>
          </a:xfrm>
        </p:grpSpPr>
        <p:sp>
          <p:nvSpPr>
            <p:cNvPr id="120" name="椭圆 119">
              <a:extLst>
                <a:ext uri="{FF2B5EF4-FFF2-40B4-BE49-F238E27FC236}">
                  <a16:creationId xmlns:a16="http://schemas.microsoft.com/office/drawing/2014/main" id="{321129B7-B87C-4519-BB1F-5ACD5AAD835F}"/>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17C2CF07-92FC-41ED-86E2-55D42A49BD43}"/>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05" name="组合 121">
            <a:extLst>
              <a:ext uri="{FF2B5EF4-FFF2-40B4-BE49-F238E27FC236}">
                <a16:creationId xmlns:a16="http://schemas.microsoft.com/office/drawing/2014/main" id="{3D9C5048-CFDB-458F-A75F-96BDD0B8FA9A}"/>
              </a:ext>
            </a:extLst>
          </p:cNvPr>
          <p:cNvGrpSpPr>
            <a:grpSpLocks/>
          </p:cNvGrpSpPr>
          <p:nvPr/>
        </p:nvGrpSpPr>
        <p:grpSpPr bwMode="auto">
          <a:xfrm>
            <a:off x="4014839" y="3772551"/>
            <a:ext cx="478367" cy="480484"/>
            <a:chOff x="3072629" y="2489510"/>
            <a:chExt cx="359430" cy="360000"/>
          </a:xfrm>
        </p:grpSpPr>
        <p:sp>
          <p:nvSpPr>
            <p:cNvPr id="123" name="椭圆 122">
              <a:extLst>
                <a:ext uri="{FF2B5EF4-FFF2-40B4-BE49-F238E27FC236}">
                  <a16:creationId xmlns:a16="http://schemas.microsoft.com/office/drawing/2014/main" id="{F2BF0BC5-6104-4965-95AD-3543D247F44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DA967510-82E2-48A2-9BBE-89B047B22D6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97332579-1613-4246-AFF9-C590A9292F44}"/>
              </a:ext>
            </a:extLst>
          </p:cNvPr>
          <p:cNvCxnSpPr/>
          <p:nvPr/>
        </p:nvCxnSpPr>
        <p:spPr>
          <a:xfrm flipH="1">
            <a:off x="3686749"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BAB839B3-911E-4625-9BB0-CCAE6AD13823}"/>
              </a:ext>
            </a:extLst>
          </p:cNvPr>
          <p:cNvCxnSpPr/>
          <p:nvPr/>
        </p:nvCxnSpPr>
        <p:spPr>
          <a:xfrm>
            <a:off x="4046582" y="34995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08" name="组合 126">
            <a:extLst>
              <a:ext uri="{FF2B5EF4-FFF2-40B4-BE49-F238E27FC236}">
                <a16:creationId xmlns:a16="http://schemas.microsoft.com/office/drawing/2014/main" id="{31C2513C-FC82-4A26-9E54-B08D46E747B4}"/>
              </a:ext>
            </a:extLst>
          </p:cNvPr>
          <p:cNvGrpSpPr>
            <a:grpSpLocks/>
          </p:cNvGrpSpPr>
          <p:nvPr/>
        </p:nvGrpSpPr>
        <p:grpSpPr bwMode="auto">
          <a:xfrm>
            <a:off x="4503780" y="3797951"/>
            <a:ext cx="478366" cy="480484"/>
            <a:chOff x="3072628" y="2489510"/>
            <a:chExt cx="359431" cy="360000"/>
          </a:xfrm>
        </p:grpSpPr>
        <p:sp>
          <p:nvSpPr>
            <p:cNvPr id="128" name="椭圆 127">
              <a:extLst>
                <a:ext uri="{FF2B5EF4-FFF2-40B4-BE49-F238E27FC236}">
                  <a16:creationId xmlns:a16="http://schemas.microsoft.com/office/drawing/2014/main" id="{739A9594-4213-42CB-9D71-1ED514252694}"/>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C9BD42CB-5BB7-464C-8ACE-A0657CF158C5}"/>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09" name="组合 129">
            <a:extLst>
              <a:ext uri="{FF2B5EF4-FFF2-40B4-BE49-F238E27FC236}">
                <a16:creationId xmlns:a16="http://schemas.microsoft.com/office/drawing/2014/main" id="{48CCD4EE-F01E-4D50-9D01-451D4D9924DC}"/>
              </a:ext>
            </a:extLst>
          </p:cNvPr>
          <p:cNvGrpSpPr>
            <a:grpSpLocks/>
          </p:cNvGrpSpPr>
          <p:nvPr/>
        </p:nvGrpSpPr>
        <p:grpSpPr bwMode="auto">
          <a:xfrm>
            <a:off x="5212873" y="3797951"/>
            <a:ext cx="478367" cy="480484"/>
            <a:chOff x="3072629" y="2489510"/>
            <a:chExt cx="359430" cy="360000"/>
          </a:xfrm>
        </p:grpSpPr>
        <p:sp>
          <p:nvSpPr>
            <p:cNvPr id="131" name="椭圆 130">
              <a:extLst>
                <a:ext uri="{FF2B5EF4-FFF2-40B4-BE49-F238E27FC236}">
                  <a16:creationId xmlns:a16="http://schemas.microsoft.com/office/drawing/2014/main" id="{C860233E-314D-4944-9C57-1F3B022AD75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8B659969-A5B7-4744-9E68-539500D5221A}"/>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19694883-7D72-4CC0-ABC0-D7EB77538DA8}"/>
              </a:ext>
            </a:extLst>
          </p:cNvPr>
          <p:cNvCxnSpPr/>
          <p:nvPr/>
        </p:nvCxnSpPr>
        <p:spPr>
          <a:xfrm flipH="1">
            <a:off x="4884782" y="35143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476F5CED-81A0-4EC8-B119-367D306EC2AD}"/>
              </a:ext>
            </a:extLst>
          </p:cNvPr>
          <p:cNvCxnSpPr/>
          <p:nvPr/>
        </p:nvCxnSpPr>
        <p:spPr>
          <a:xfrm>
            <a:off x="5244615" y="35249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12" name="组合 134">
            <a:extLst>
              <a:ext uri="{FF2B5EF4-FFF2-40B4-BE49-F238E27FC236}">
                <a16:creationId xmlns:a16="http://schemas.microsoft.com/office/drawing/2014/main" id="{2DF7C718-1A48-4883-9D07-D5CAEEABC7BF}"/>
              </a:ext>
            </a:extLst>
          </p:cNvPr>
          <p:cNvGrpSpPr>
            <a:grpSpLocks/>
          </p:cNvGrpSpPr>
          <p:nvPr/>
        </p:nvGrpSpPr>
        <p:grpSpPr bwMode="auto">
          <a:xfrm>
            <a:off x="5763202" y="3787367"/>
            <a:ext cx="480483" cy="480483"/>
            <a:chOff x="3072608" y="2489510"/>
            <a:chExt cx="359451" cy="360000"/>
          </a:xfrm>
        </p:grpSpPr>
        <p:sp>
          <p:nvSpPr>
            <p:cNvPr id="136" name="椭圆 135">
              <a:extLst>
                <a:ext uri="{FF2B5EF4-FFF2-40B4-BE49-F238E27FC236}">
                  <a16:creationId xmlns:a16="http://schemas.microsoft.com/office/drawing/2014/main" id="{572CDB66-D338-43B7-9665-84DB8090437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769A76FA-525F-4DE7-A1CE-760A61B04194}"/>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13" name="组合 137">
            <a:extLst>
              <a:ext uri="{FF2B5EF4-FFF2-40B4-BE49-F238E27FC236}">
                <a16:creationId xmlns:a16="http://schemas.microsoft.com/office/drawing/2014/main" id="{18B3262B-8F44-4A7F-9EF1-4ECB39EBA37B}"/>
              </a:ext>
            </a:extLst>
          </p:cNvPr>
          <p:cNvGrpSpPr>
            <a:grpSpLocks/>
          </p:cNvGrpSpPr>
          <p:nvPr/>
        </p:nvGrpSpPr>
        <p:grpSpPr bwMode="auto">
          <a:xfrm>
            <a:off x="6449002" y="3759851"/>
            <a:ext cx="480483" cy="480484"/>
            <a:chOff x="3072608" y="2489510"/>
            <a:chExt cx="359451" cy="360000"/>
          </a:xfrm>
        </p:grpSpPr>
        <p:sp>
          <p:nvSpPr>
            <p:cNvPr id="139" name="椭圆 138">
              <a:extLst>
                <a:ext uri="{FF2B5EF4-FFF2-40B4-BE49-F238E27FC236}">
                  <a16:creationId xmlns:a16="http://schemas.microsoft.com/office/drawing/2014/main" id="{16E44F92-827D-445B-A4EF-056D68B1A8BE}"/>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8E3D5401-BEF5-45CB-AF0B-901B56372DC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214CC603-5EEB-4A1F-8432-4E234B43BB9C}"/>
              </a:ext>
            </a:extLst>
          </p:cNvPr>
          <p:cNvCxnSpPr/>
          <p:nvPr/>
        </p:nvCxnSpPr>
        <p:spPr>
          <a:xfrm flipH="1">
            <a:off x="6093400"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87EB1E81-4008-4A77-8027-DA3627805ED4}"/>
              </a:ext>
            </a:extLst>
          </p:cNvPr>
          <p:cNvCxnSpPr/>
          <p:nvPr/>
        </p:nvCxnSpPr>
        <p:spPr>
          <a:xfrm>
            <a:off x="6453233" y="3474101"/>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0A01816A-F1ED-4731-8FCF-E4BF89AAF06F}"/>
              </a:ext>
            </a:extLst>
          </p:cNvPr>
          <p:cNvSpPr/>
          <p:nvPr/>
        </p:nvSpPr>
        <p:spPr>
          <a:xfrm>
            <a:off x="9960548" y="191200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195617" name="组合 49">
            <a:extLst>
              <a:ext uri="{FF2B5EF4-FFF2-40B4-BE49-F238E27FC236}">
                <a16:creationId xmlns:a16="http://schemas.microsoft.com/office/drawing/2014/main" id="{488D7056-BAA1-4CEC-BC7E-516B93C99180}"/>
              </a:ext>
            </a:extLst>
          </p:cNvPr>
          <p:cNvGrpSpPr>
            <a:grpSpLocks/>
          </p:cNvGrpSpPr>
          <p:nvPr/>
        </p:nvGrpSpPr>
        <p:grpSpPr bwMode="auto">
          <a:xfrm>
            <a:off x="1567973" y="4534551"/>
            <a:ext cx="478367" cy="480484"/>
            <a:chOff x="3072629" y="2489510"/>
            <a:chExt cx="359430" cy="360000"/>
          </a:xfrm>
        </p:grpSpPr>
        <p:sp>
          <p:nvSpPr>
            <p:cNvPr id="51" name="椭圆 50">
              <a:extLst>
                <a:ext uri="{FF2B5EF4-FFF2-40B4-BE49-F238E27FC236}">
                  <a16:creationId xmlns:a16="http://schemas.microsoft.com/office/drawing/2014/main" id="{34A71033-867F-49B8-9CA0-3E6E9AA8429D}"/>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2" name="矩形 51">
              <a:extLst>
                <a:ext uri="{FF2B5EF4-FFF2-40B4-BE49-F238E27FC236}">
                  <a16:creationId xmlns:a16="http://schemas.microsoft.com/office/drawing/2014/main" id="{3CCB541F-CE66-4283-B678-CCD8C92D1DD1}"/>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18" name="组合 53">
            <a:extLst>
              <a:ext uri="{FF2B5EF4-FFF2-40B4-BE49-F238E27FC236}">
                <a16:creationId xmlns:a16="http://schemas.microsoft.com/office/drawing/2014/main" id="{6A8543DE-D146-4963-845E-9E9BF8AF657D}"/>
              </a:ext>
            </a:extLst>
          </p:cNvPr>
          <p:cNvGrpSpPr>
            <a:grpSpLocks/>
          </p:cNvGrpSpPr>
          <p:nvPr/>
        </p:nvGrpSpPr>
        <p:grpSpPr bwMode="auto">
          <a:xfrm>
            <a:off x="2277047" y="4534551"/>
            <a:ext cx="478366" cy="480484"/>
            <a:chOff x="3072628" y="2489510"/>
            <a:chExt cx="359431" cy="360000"/>
          </a:xfrm>
        </p:grpSpPr>
        <p:sp>
          <p:nvSpPr>
            <p:cNvPr id="56" name="椭圆 55">
              <a:extLst>
                <a:ext uri="{FF2B5EF4-FFF2-40B4-BE49-F238E27FC236}">
                  <a16:creationId xmlns:a16="http://schemas.microsoft.com/office/drawing/2014/main" id="{CAB11E91-DBE7-459A-AF83-03D4C706F9C3}"/>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FE12C09B-FDC8-47C2-AC30-3E11A2F22290}"/>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46F85607-6B0A-435C-A397-912F5A113368}"/>
              </a:ext>
            </a:extLst>
          </p:cNvPr>
          <p:cNvCxnSpPr/>
          <p:nvPr/>
        </p:nvCxnSpPr>
        <p:spPr>
          <a:xfrm flipH="1">
            <a:off x="1948966" y="4253035"/>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D881A8E9-8E48-444E-9BD0-1A0E57693247}"/>
              </a:ext>
            </a:extLst>
          </p:cNvPr>
          <p:cNvCxnSpPr/>
          <p:nvPr/>
        </p:nvCxnSpPr>
        <p:spPr>
          <a:xfrm>
            <a:off x="2308799" y="42615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2E2A9783-D6F5-463C-9CBA-F4F4EB2B9836}"/>
              </a:ext>
            </a:extLst>
          </p:cNvPr>
          <p:cNvSpPr/>
          <p:nvPr/>
        </p:nvSpPr>
        <p:spPr>
          <a:xfrm>
            <a:off x="7477700" y="3298417"/>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66" name="下箭头 65">
            <a:extLst>
              <a:ext uri="{FF2B5EF4-FFF2-40B4-BE49-F238E27FC236}">
                <a16:creationId xmlns:a16="http://schemas.microsoft.com/office/drawing/2014/main" id="{4790B616-15F8-4E6F-BCF0-F556E6568A42}"/>
              </a:ext>
            </a:extLst>
          </p:cNvPr>
          <p:cNvSpPr/>
          <p:nvPr/>
        </p:nvSpPr>
        <p:spPr>
          <a:xfrm>
            <a:off x="8804849" y="4157784"/>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67" name="矩形 66">
            <a:extLst>
              <a:ext uri="{FF2B5EF4-FFF2-40B4-BE49-F238E27FC236}">
                <a16:creationId xmlns:a16="http://schemas.microsoft.com/office/drawing/2014/main" id="{5A87D29C-5F11-4989-B058-95C54D9AF3A4}"/>
              </a:ext>
            </a:extLst>
          </p:cNvPr>
          <p:cNvSpPr/>
          <p:nvPr/>
        </p:nvSpPr>
        <p:spPr>
          <a:xfrm>
            <a:off x="6681833" y="4921901"/>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19</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cxnSp>
        <p:nvCxnSpPr>
          <p:cNvPr id="68" name="直接连接符 67">
            <a:extLst>
              <a:ext uri="{FF2B5EF4-FFF2-40B4-BE49-F238E27FC236}">
                <a16:creationId xmlns:a16="http://schemas.microsoft.com/office/drawing/2014/main" id="{172C0F4C-796D-4119-AE82-DE95748AD38F}"/>
              </a:ext>
            </a:extLst>
          </p:cNvPr>
          <p:cNvCxnSpPr/>
          <p:nvPr/>
        </p:nvCxnSpPr>
        <p:spPr>
          <a:xfrm>
            <a:off x="7498866" y="5279617"/>
            <a:ext cx="899583"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FE0EFAC-7DB9-4775-9E0A-F40EE8F64428}"/>
              </a:ext>
            </a:extLst>
          </p:cNvPr>
          <p:cNvCxnSpPr>
            <a:endCxn id="58" idx="5"/>
          </p:cNvCxnSpPr>
          <p:nvPr/>
        </p:nvCxnSpPr>
        <p:spPr>
          <a:xfrm flipH="1" flipV="1">
            <a:off x="3077149" y="3349218"/>
            <a:ext cx="4421717" cy="191981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5D9D8D72-24B7-4501-87A0-7A6B726800CB}"/>
              </a:ext>
            </a:extLst>
          </p:cNvPr>
          <p:cNvCxnSpPr/>
          <p:nvPr/>
        </p:nvCxnSpPr>
        <p:spPr>
          <a:xfrm>
            <a:off x="9619766" y="5313483"/>
            <a:ext cx="9017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4462146-D734-41F5-A974-EB134B0C2532}"/>
              </a:ext>
            </a:extLst>
          </p:cNvPr>
          <p:cNvCxnSpPr>
            <a:endCxn id="90" idx="5"/>
          </p:cNvCxnSpPr>
          <p:nvPr/>
        </p:nvCxnSpPr>
        <p:spPr>
          <a:xfrm flipH="1" flipV="1">
            <a:off x="4249782" y="3349217"/>
            <a:ext cx="5369984" cy="19558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C0E2B0ED-4F70-477B-B972-5378BEFBE700}"/>
              </a:ext>
            </a:extLst>
          </p:cNvPr>
          <p:cNvCxnSpPr/>
          <p:nvPr/>
        </p:nvCxnSpPr>
        <p:spPr>
          <a:xfrm>
            <a:off x="7467115" y="5586534"/>
            <a:ext cx="899584"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6BE828F7-C787-4EF9-A46A-DF7088922BAD}"/>
              </a:ext>
            </a:extLst>
          </p:cNvPr>
          <p:cNvCxnSpPr>
            <a:endCxn id="53" idx="5"/>
          </p:cNvCxnSpPr>
          <p:nvPr/>
        </p:nvCxnSpPr>
        <p:spPr>
          <a:xfrm flipH="1" flipV="1">
            <a:off x="3773533" y="2331101"/>
            <a:ext cx="3693583" cy="324696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1FADE044-681F-4A85-94E9-3F9FAF9B5505}"/>
              </a:ext>
            </a:extLst>
          </p:cNvPr>
          <p:cNvSpPr/>
          <p:nvPr/>
        </p:nvSpPr>
        <p:spPr>
          <a:xfrm>
            <a:off x="2465432" y="2739617"/>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75" name="椭圆 74">
            <a:extLst>
              <a:ext uri="{FF2B5EF4-FFF2-40B4-BE49-F238E27FC236}">
                <a16:creationId xmlns:a16="http://schemas.microsoft.com/office/drawing/2014/main" id="{F8E716E2-8FAD-4D91-A5AB-DCEA3E30BE6D}"/>
              </a:ext>
            </a:extLst>
          </p:cNvPr>
          <p:cNvSpPr/>
          <p:nvPr/>
        </p:nvSpPr>
        <p:spPr>
          <a:xfrm>
            <a:off x="3633832" y="2735383"/>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AB5E520C-A0F4-41A9-B332-FBDFC4FBEAD2}"/>
              </a:ext>
            </a:extLst>
          </p:cNvPr>
          <p:cNvSpPr/>
          <p:nvPr/>
        </p:nvSpPr>
        <p:spPr>
          <a:xfrm>
            <a:off x="3157582" y="17130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77" name="椭圆 76">
            <a:extLst>
              <a:ext uri="{FF2B5EF4-FFF2-40B4-BE49-F238E27FC236}">
                <a16:creationId xmlns:a16="http://schemas.microsoft.com/office/drawing/2014/main" id="{F0492DD4-8851-4994-A8CC-E0B8DE0A2E53}"/>
              </a:ext>
            </a:extLst>
          </p:cNvPr>
          <p:cNvSpPr/>
          <p:nvPr/>
        </p:nvSpPr>
        <p:spPr>
          <a:xfrm>
            <a:off x="1879115" y="366036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left)">
                                      <p:cBhvr>
                                        <p:cTn id="11" dur="500"/>
                                        <p:tgtEl>
                                          <p:spTgt spid="68"/>
                                        </p:tgtEl>
                                      </p:cBhvr>
                                    </p:animEffect>
                                  </p:childTnLst>
                                </p:cTn>
                              </p:par>
                            </p:childTnLst>
                          </p:cTn>
                        </p:par>
                        <p:par>
                          <p:cTn id="12" fill="hold" nodeType="afterGroup">
                            <p:stCondLst>
                              <p:cond delay="500"/>
                            </p:stCondLst>
                            <p:childTnLst>
                              <p:par>
                                <p:cTn id="13" presetID="22" presetClass="entr" presetSubtype="4"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down)">
                                      <p:cBhvr>
                                        <p:cTn id="15" dur="500"/>
                                        <p:tgtEl>
                                          <p:spTgt spid="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6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6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nodeType="afterGroup">
                            <p:stCondLst>
                              <p:cond delay="500"/>
                            </p:stCondLst>
                            <p:childTnLst>
                              <p:par>
                                <p:cTn id="35" presetID="22" presetClass="entr" presetSubtype="2" fill="hold" nodeType="after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right)">
                                      <p:cBhvr>
                                        <p:cTn id="37" dur="500"/>
                                        <p:tgtEl>
                                          <p:spTgt spid="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90"/>
                                        </p:tgtEl>
                                        <p:attrNameLst>
                                          <p:attrName>style.visibility</p:attrName>
                                        </p:attrNameLst>
                                      </p:cBhvr>
                                      <p:to>
                                        <p:strVal val="hidden"/>
                                      </p:to>
                                    </p:set>
                                  </p:childTnLst>
                                </p:cTn>
                              </p:par>
                            </p:childTnLst>
                          </p:cTn>
                        </p:par>
                        <p:par>
                          <p:cTn id="42" fill="hold" nodeType="afterGroup">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nodeType="clickEffect">
                                  <p:stCondLst>
                                    <p:cond delay="0"/>
                                  </p:stCondLst>
                                  <p:childTnLst>
                                    <p:set>
                                      <p:cBhvr>
                                        <p:cTn id="48" dur="1" fill="hold">
                                          <p:stCondLst>
                                            <p:cond delay="0"/>
                                          </p:stCondLst>
                                        </p:cTn>
                                        <p:tgtEl>
                                          <p:spTgt spid="7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1"/>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left)">
                                      <p:cBhvr>
                                        <p:cTn id="55" dur="500"/>
                                        <p:tgtEl>
                                          <p:spTgt spid="72"/>
                                        </p:tgtEl>
                                      </p:cBhvr>
                                    </p:animEffect>
                                  </p:childTnLst>
                                </p:cTn>
                              </p:par>
                            </p:childTnLst>
                          </p:cTn>
                        </p:par>
                        <p:par>
                          <p:cTn id="56" fill="hold" nodeType="afterGroup">
                            <p:stCondLst>
                              <p:cond delay="500"/>
                            </p:stCondLst>
                            <p:childTnLst>
                              <p:par>
                                <p:cTn id="57" presetID="22" presetClass="entr" presetSubtype="2" fill="hold"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right)">
                                      <p:cBhvr>
                                        <p:cTn id="59" dur="500"/>
                                        <p:tgtEl>
                                          <p:spTgt spid="7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53"/>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7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nodeType="clickEffect">
                                  <p:stCondLst>
                                    <p:cond delay="0"/>
                                  </p:stCondLst>
                                  <p:childTnLst>
                                    <p:set>
                                      <p:cBhvr>
                                        <p:cTn id="69" dur="1" fill="hold">
                                          <p:stCondLst>
                                            <p:cond delay="0"/>
                                          </p:stCondLst>
                                        </p:cTn>
                                        <p:tgtEl>
                                          <p:spTgt spid="72"/>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8" grpId="0" animBg="1"/>
      <p:bldP spid="90" grpId="0" animBg="1"/>
      <p:bldP spid="62" grpId="0"/>
      <p:bldP spid="74" grpId="0" animBg="1"/>
      <p:bldP spid="75" grpId="0" animBg="1"/>
      <p:bldP spid="7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634" name="组合 49">
            <a:extLst>
              <a:ext uri="{FF2B5EF4-FFF2-40B4-BE49-F238E27FC236}">
                <a16:creationId xmlns:a16="http://schemas.microsoft.com/office/drawing/2014/main" id="{C5C1848D-2244-470E-809F-30715F267E87}"/>
              </a:ext>
            </a:extLst>
          </p:cNvPr>
          <p:cNvGrpSpPr>
            <a:grpSpLocks/>
          </p:cNvGrpSpPr>
          <p:nvPr/>
        </p:nvGrpSpPr>
        <p:grpSpPr bwMode="auto">
          <a:xfrm>
            <a:off x="1637422" y="4534551"/>
            <a:ext cx="478367" cy="480484"/>
            <a:chOff x="3072629" y="2489510"/>
            <a:chExt cx="359430" cy="360000"/>
          </a:xfrm>
        </p:grpSpPr>
        <p:sp>
          <p:nvSpPr>
            <p:cNvPr id="51" name="椭圆 50">
              <a:extLst>
                <a:ext uri="{FF2B5EF4-FFF2-40B4-BE49-F238E27FC236}">
                  <a16:creationId xmlns:a16="http://schemas.microsoft.com/office/drawing/2014/main" id="{B931F8F0-8654-4BAA-935B-3A06A1C2BD0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2" name="矩形 51">
              <a:extLst>
                <a:ext uri="{FF2B5EF4-FFF2-40B4-BE49-F238E27FC236}">
                  <a16:creationId xmlns:a16="http://schemas.microsoft.com/office/drawing/2014/main" id="{1EC605AB-F72F-4C84-A503-9F1B3BE65375}"/>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sp>
        <p:nvSpPr>
          <p:cNvPr id="43" name="椭圆 42">
            <a:extLst>
              <a:ext uri="{FF2B5EF4-FFF2-40B4-BE49-F238E27FC236}">
                <a16:creationId xmlns:a16="http://schemas.microsoft.com/office/drawing/2014/main" id="{E7E34A32-26AD-4181-88A2-C32431C6D0EA}"/>
              </a:ext>
            </a:extLst>
          </p:cNvPr>
          <p:cNvSpPr/>
          <p:nvPr/>
        </p:nvSpPr>
        <p:spPr>
          <a:xfrm>
            <a:off x="4219748" y="81133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62835418-7C9B-489D-B139-1048B37789D1}"/>
              </a:ext>
            </a:extLst>
          </p:cNvPr>
          <p:cNvSpPr/>
          <p:nvPr/>
        </p:nvSpPr>
        <p:spPr>
          <a:xfrm>
            <a:off x="3229148" y="1715150"/>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B6A73731-87E8-49F5-831F-5522FAE3E09B}"/>
              </a:ext>
            </a:extLst>
          </p:cNvPr>
          <p:cNvSpPr/>
          <p:nvPr/>
        </p:nvSpPr>
        <p:spPr>
          <a:xfrm>
            <a:off x="5159548" y="1723617"/>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20583310-714A-4047-9A6D-C62C0D9ECDDB}"/>
              </a:ext>
            </a:extLst>
          </p:cNvPr>
          <p:cNvSpPr/>
          <p:nvPr/>
        </p:nvSpPr>
        <p:spPr>
          <a:xfrm>
            <a:off x="4852631" y="273961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0682F843-5863-4CB4-BD03-098C8AF8A4D9}"/>
              </a:ext>
            </a:extLst>
          </p:cNvPr>
          <p:cNvSpPr/>
          <p:nvPr/>
        </p:nvSpPr>
        <p:spPr>
          <a:xfrm>
            <a:off x="5879215" y="27417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14A410CD-9701-4CE0-97F9-1F3B3E570465}"/>
              </a:ext>
            </a:extLst>
          </p:cNvPr>
          <p:cNvCxnSpPr>
            <a:stCxn id="43" idx="3"/>
            <a:endCxn id="53" idx="7"/>
          </p:cNvCxnSpPr>
          <p:nvPr/>
        </p:nvCxnSpPr>
        <p:spPr>
          <a:xfrm flipH="1">
            <a:off x="3842981" y="1425167"/>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E4B1AEB7-DD71-4C7F-AA62-0CA37EF6E61A}"/>
              </a:ext>
            </a:extLst>
          </p:cNvPr>
          <p:cNvCxnSpPr/>
          <p:nvPr/>
        </p:nvCxnSpPr>
        <p:spPr>
          <a:xfrm flipH="1">
            <a:off x="3140248" y="2407301"/>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42C2AD3-37DA-40A7-9BF8-A18D7227E679}"/>
              </a:ext>
            </a:extLst>
          </p:cNvPr>
          <p:cNvCxnSpPr/>
          <p:nvPr/>
        </p:nvCxnSpPr>
        <p:spPr>
          <a:xfrm>
            <a:off x="3694815" y="2403068"/>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FC04AFE6-7FEA-4C1F-8FDF-6D5B0704A500}"/>
              </a:ext>
            </a:extLst>
          </p:cNvPr>
          <p:cNvCxnSpPr/>
          <p:nvPr/>
        </p:nvCxnSpPr>
        <p:spPr>
          <a:xfrm>
            <a:off x="4856864" y="1376483"/>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B70D411C-8C40-4C9A-BF97-EE10338881B8}"/>
              </a:ext>
            </a:extLst>
          </p:cNvPr>
          <p:cNvCxnSpPr/>
          <p:nvPr/>
        </p:nvCxnSpPr>
        <p:spPr>
          <a:xfrm flipH="1">
            <a:off x="5212464" y="2413651"/>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113F2E6B-8D67-4A2C-A8EA-635BB13C9134}"/>
              </a:ext>
            </a:extLst>
          </p:cNvPr>
          <p:cNvCxnSpPr/>
          <p:nvPr/>
        </p:nvCxnSpPr>
        <p:spPr>
          <a:xfrm>
            <a:off x="5680248" y="2426351"/>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47" name="组合 96">
            <a:extLst>
              <a:ext uri="{FF2B5EF4-FFF2-40B4-BE49-F238E27FC236}">
                <a16:creationId xmlns:a16="http://schemas.microsoft.com/office/drawing/2014/main" id="{CC34972E-58CC-432E-AC62-B3B291D6BAF2}"/>
              </a:ext>
            </a:extLst>
          </p:cNvPr>
          <p:cNvGrpSpPr>
            <a:grpSpLocks/>
          </p:cNvGrpSpPr>
          <p:nvPr/>
        </p:nvGrpSpPr>
        <p:grpSpPr bwMode="auto">
          <a:xfrm>
            <a:off x="2090385" y="3728101"/>
            <a:ext cx="480483" cy="480483"/>
            <a:chOff x="3072608" y="2489510"/>
            <a:chExt cx="359451" cy="360000"/>
          </a:xfrm>
        </p:grpSpPr>
        <p:sp>
          <p:nvSpPr>
            <p:cNvPr id="98" name="椭圆 97">
              <a:extLst>
                <a:ext uri="{FF2B5EF4-FFF2-40B4-BE49-F238E27FC236}">
                  <a16:creationId xmlns:a16="http://schemas.microsoft.com/office/drawing/2014/main" id="{318171C5-3DBB-4FAA-9411-227614D7A12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37EB0D0B-D8AF-4B0D-931F-9D8AC645B012}"/>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48" name="组合 99">
            <a:extLst>
              <a:ext uri="{FF2B5EF4-FFF2-40B4-BE49-F238E27FC236}">
                <a16:creationId xmlns:a16="http://schemas.microsoft.com/office/drawing/2014/main" id="{2F5FE780-E619-4BD0-B9DE-A95D0622FA41}"/>
              </a:ext>
            </a:extLst>
          </p:cNvPr>
          <p:cNvGrpSpPr>
            <a:grpSpLocks/>
          </p:cNvGrpSpPr>
          <p:nvPr/>
        </p:nvGrpSpPr>
        <p:grpSpPr bwMode="auto">
          <a:xfrm>
            <a:off x="2788885" y="3711167"/>
            <a:ext cx="480483" cy="480483"/>
            <a:chOff x="3072608" y="2489510"/>
            <a:chExt cx="359451" cy="360000"/>
          </a:xfrm>
        </p:grpSpPr>
        <p:sp>
          <p:nvSpPr>
            <p:cNvPr id="111" name="椭圆 110">
              <a:extLst>
                <a:ext uri="{FF2B5EF4-FFF2-40B4-BE49-F238E27FC236}">
                  <a16:creationId xmlns:a16="http://schemas.microsoft.com/office/drawing/2014/main" id="{6BB3D76C-335F-45AB-81C1-88A093C8C3EC}"/>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BE40961C-67C2-429A-AECE-63A117B0B091}"/>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3AE46661-999F-4E4F-A591-ABDEC3BC03C8}"/>
              </a:ext>
            </a:extLst>
          </p:cNvPr>
          <p:cNvCxnSpPr/>
          <p:nvPr/>
        </p:nvCxnSpPr>
        <p:spPr>
          <a:xfrm flipH="1">
            <a:off x="2460798" y="342753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82E73CD7-786B-410A-892D-E6AA0E05BBC4}"/>
              </a:ext>
            </a:extLst>
          </p:cNvPr>
          <p:cNvCxnSpPr/>
          <p:nvPr/>
        </p:nvCxnSpPr>
        <p:spPr>
          <a:xfrm>
            <a:off x="2820631" y="34360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51" name="组合 114">
            <a:extLst>
              <a:ext uri="{FF2B5EF4-FFF2-40B4-BE49-F238E27FC236}">
                <a16:creationId xmlns:a16="http://schemas.microsoft.com/office/drawing/2014/main" id="{3DFF30B3-A67D-4B3F-A3CD-E5557A0197C2}"/>
              </a:ext>
            </a:extLst>
          </p:cNvPr>
          <p:cNvGrpSpPr>
            <a:grpSpLocks/>
          </p:cNvGrpSpPr>
          <p:nvPr/>
        </p:nvGrpSpPr>
        <p:grpSpPr bwMode="auto">
          <a:xfrm>
            <a:off x="3375196" y="3772551"/>
            <a:ext cx="478366" cy="480484"/>
            <a:chOff x="3072628" y="2489510"/>
            <a:chExt cx="359431" cy="360000"/>
          </a:xfrm>
        </p:grpSpPr>
        <p:sp>
          <p:nvSpPr>
            <p:cNvPr id="120" name="椭圆 119">
              <a:extLst>
                <a:ext uri="{FF2B5EF4-FFF2-40B4-BE49-F238E27FC236}">
                  <a16:creationId xmlns:a16="http://schemas.microsoft.com/office/drawing/2014/main" id="{EC9337F1-9C2F-482A-A45D-7E7439605B89}"/>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49CA799B-6343-46C4-8206-A2A63A919D5F}"/>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52" name="组合 121">
            <a:extLst>
              <a:ext uri="{FF2B5EF4-FFF2-40B4-BE49-F238E27FC236}">
                <a16:creationId xmlns:a16="http://schemas.microsoft.com/office/drawing/2014/main" id="{240DBDAE-0E1C-444B-873C-D02234D043FE}"/>
              </a:ext>
            </a:extLst>
          </p:cNvPr>
          <p:cNvGrpSpPr>
            <a:grpSpLocks/>
          </p:cNvGrpSpPr>
          <p:nvPr/>
        </p:nvGrpSpPr>
        <p:grpSpPr bwMode="auto">
          <a:xfrm>
            <a:off x="4084288" y="3772551"/>
            <a:ext cx="478367" cy="480484"/>
            <a:chOff x="3072629" y="2489510"/>
            <a:chExt cx="359430" cy="360000"/>
          </a:xfrm>
        </p:grpSpPr>
        <p:sp>
          <p:nvSpPr>
            <p:cNvPr id="123" name="椭圆 122">
              <a:extLst>
                <a:ext uri="{FF2B5EF4-FFF2-40B4-BE49-F238E27FC236}">
                  <a16:creationId xmlns:a16="http://schemas.microsoft.com/office/drawing/2014/main" id="{30D7CAB4-9A29-48AA-85FB-76C791EA806C}"/>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7A0F0267-6EB7-4CC2-BF43-B7FC266068C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EA340C63-D575-4258-8CD3-C770201F944E}"/>
              </a:ext>
            </a:extLst>
          </p:cNvPr>
          <p:cNvCxnSpPr/>
          <p:nvPr/>
        </p:nvCxnSpPr>
        <p:spPr>
          <a:xfrm flipH="1">
            <a:off x="3756198"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D9B5B15E-90A6-4F3E-A052-8F3DB9B197E8}"/>
              </a:ext>
            </a:extLst>
          </p:cNvPr>
          <p:cNvCxnSpPr/>
          <p:nvPr/>
        </p:nvCxnSpPr>
        <p:spPr>
          <a:xfrm>
            <a:off x="4116031" y="34995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55" name="组合 126">
            <a:extLst>
              <a:ext uri="{FF2B5EF4-FFF2-40B4-BE49-F238E27FC236}">
                <a16:creationId xmlns:a16="http://schemas.microsoft.com/office/drawing/2014/main" id="{6D64F84A-239A-438C-8466-23FC58D83340}"/>
              </a:ext>
            </a:extLst>
          </p:cNvPr>
          <p:cNvGrpSpPr>
            <a:grpSpLocks/>
          </p:cNvGrpSpPr>
          <p:nvPr/>
        </p:nvGrpSpPr>
        <p:grpSpPr bwMode="auto">
          <a:xfrm>
            <a:off x="4573229" y="3797951"/>
            <a:ext cx="478366" cy="480484"/>
            <a:chOff x="3072628" y="2489510"/>
            <a:chExt cx="359431" cy="360000"/>
          </a:xfrm>
        </p:grpSpPr>
        <p:sp>
          <p:nvSpPr>
            <p:cNvPr id="128" name="椭圆 127">
              <a:extLst>
                <a:ext uri="{FF2B5EF4-FFF2-40B4-BE49-F238E27FC236}">
                  <a16:creationId xmlns:a16="http://schemas.microsoft.com/office/drawing/2014/main" id="{33263C75-1178-4CBC-A8E3-B35BB52A81AC}"/>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94054C2A-8200-4A79-BFE1-F3A076C040C9}"/>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56" name="组合 129">
            <a:extLst>
              <a:ext uri="{FF2B5EF4-FFF2-40B4-BE49-F238E27FC236}">
                <a16:creationId xmlns:a16="http://schemas.microsoft.com/office/drawing/2014/main" id="{169F821F-3EE7-4235-9B14-14B682C844C1}"/>
              </a:ext>
            </a:extLst>
          </p:cNvPr>
          <p:cNvGrpSpPr>
            <a:grpSpLocks/>
          </p:cNvGrpSpPr>
          <p:nvPr/>
        </p:nvGrpSpPr>
        <p:grpSpPr bwMode="auto">
          <a:xfrm>
            <a:off x="5282322" y="3797951"/>
            <a:ext cx="478367" cy="480484"/>
            <a:chOff x="3072629" y="2489510"/>
            <a:chExt cx="359430" cy="360000"/>
          </a:xfrm>
        </p:grpSpPr>
        <p:sp>
          <p:nvSpPr>
            <p:cNvPr id="131" name="椭圆 130">
              <a:extLst>
                <a:ext uri="{FF2B5EF4-FFF2-40B4-BE49-F238E27FC236}">
                  <a16:creationId xmlns:a16="http://schemas.microsoft.com/office/drawing/2014/main" id="{032EA67D-71E6-45B1-A7FF-1AEE514975AF}"/>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63BE2EC5-50D3-450B-B7CB-0213996D9715}"/>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0C12B055-1B4B-4F63-AF63-0B09D9E780DF}"/>
              </a:ext>
            </a:extLst>
          </p:cNvPr>
          <p:cNvCxnSpPr/>
          <p:nvPr/>
        </p:nvCxnSpPr>
        <p:spPr>
          <a:xfrm flipH="1">
            <a:off x="4954231" y="35143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48D625BB-C598-4926-9030-56638DF89822}"/>
              </a:ext>
            </a:extLst>
          </p:cNvPr>
          <p:cNvCxnSpPr/>
          <p:nvPr/>
        </p:nvCxnSpPr>
        <p:spPr>
          <a:xfrm>
            <a:off x="5314064" y="35249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59" name="组合 134">
            <a:extLst>
              <a:ext uri="{FF2B5EF4-FFF2-40B4-BE49-F238E27FC236}">
                <a16:creationId xmlns:a16="http://schemas.microsoft.com/office/drawing/2014/main" id="{32AB1481-0049-45C5-AF0C-46D05E1A1EFD}"/>
              </a:ext>
            </a:extLst>
          </p:cNvPr>
          <p:cNvGrpSpPr>
            <a:grpSpLocks/>
          </p:cNvGrpSpPr>
          <p:nvPr/>
        </p:nvGrpSpPr>
        <p:grpSpPr bwMode="auto">
          <a:xfrm>
            <a:off x="5832651" y="3787367"/>
            <a:ext cx="480483" cy="480483"/>
            <a:chOff x="3072608" y="2489510"/>
            <a:chExt cx="359451" cy="360000"/>
          </a:xfrm>
        </p:grpSpPr>
        <p:sp>
          <p:nvSpPr>
            <p:cNvPr id="136" name="椭圆 135">
              <a:extLst>
                <a:ext uri="{FF2B5EF4-FFF2-40B4-BE49-F238E27FC236}">
                  <a16:creationId xmlns:a16="http://schemas.microsoft.com/office/drawing/2014/main" id="{EE328A23-EA08-46A6-983D-5B42991BBEB5}"/>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86DD5923-6843-46F2-A263-3387164827FA}"/>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60" name="组合 137">
            <a:extLst>
              <a:ext uri="{FF2B5EF4-FFF2-40B4-BE49-F238E27FC236}">
                <a16:creationId xmlns:a16="http://schemas.microsoft.com/office/drawing/2014/main" id="{DEA55EA8-E8E1-42A7-ACEE-9E7F091332C6}"/>
              </a:ext>
            </a:extLst>
          </p:cNvPr>
          <p:cNvGrpSpPr>
            <a:grpSpLocks/>
          </p:cNvGrpSpPr>
          <p:nvPr/>
        </p:nvGrpSpPr>
        <p:grpSpPr bwMode="auto">
          <a:xfrm>
            <a:off x="6518451" y="3759851"/>
            <a:ext cx="480483" cy="480484"/>
            <a:chOff x="3072608" y="2489510"/>
            <a:chExt cx="359451" cy="360000"/>
          </a:xfrm>
        </p:grpSpPr>
        <p:sp>
          <p:nvSpPr>
            <p:cNvPr id="139" name="椭圆 138">
              <a:extLst>
                <a:ext uri="{FF2B5EF4-FFF2-40B4-BE49-F238E27FC236}">
                  <a16:creationId xmlns:a16="http://schemas.microsoft.com/office/drawing/2014/main" id="{F02249D5-56A9-45F8-B76A-C58A51E117F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25CE08D9-F54B-45BE-8B40-C9BD54433768}"/>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0647763A-4DCF-445C-9E2E-B1E988296C07}"/>
              </a:ext>
            </a:extLst>
          </p:cNvPr>
          <p:cNvCxnSpPr/>
          <p:nvPr/>
        </p:nvCxnSpPr>
        <p:spPr>
          <a:xfrm flipH="1">
            <a:off x="6162849"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2F2870EE-6C36-4915-AD9E-759D68DBC515}"/>
              </a:ext>
            </a:extLst>
          </p:cNvPr>
          <p:cNvCxnSpPr/>
          <p:nvPr/>
        </p:nvCxnSpPr>
        <p:spPr>
          <a:xfrm>
            <a:off x="6522682" y="3474101"/>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90BE7679-1A52-4D95-B084-7CAAB065759F}"/>
              </a:ext>
            </a:extLst>
          </p:cNvPr>
          <p:cNvSpPr/>
          <p:nvPr/>
        </p:nvSpPr>
        <p:spPr>
          <a:xfrm>
            <a:off x="10029997" y="191200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197664" name="组合 53">
            <a:extLst>
              <a:ext uri="{FF2B5EF4-FFF2-40B4-BE49-F238E27FC236}">
                <a16:creationId xmlns:a16="http://schemas.microsoft.com/office/drawing/2014/main" id="{0F6DCE21-5736-4021-9687-D03A28757C74}"/>
              </a:ext>
            </a:extLst>
          </p:cNvPr>
          <p:cNvGrpSpPr>
            <a:grpSpLocks/>
          </p:cNvGrpSpPr>
          <p:nvPr/>
        </p:nvGrpSpPr>
        <p:grpSpPr bwMode="auto">
          <a:xfrm>
            <a:off x="2346496" y="4534551"/>
            <a:ext cx="478366" cy="480484"/>
            <a:chOff x="3072628" y="2489510"/>
            <a:chExt cx="359431" cy="360000"/>
          </a:xfrm>
        </p:grpSpPr>
        <p:sp>
          <p:nvSpPr>
            <p:cNvPr id="56" name="椭圆 55">
              <a:extLst>
                <a:ext uri="{FF2B5EF4-FFF2-40B4-BE49-F238E27FC236}">
                  <a16:creationId xmlns:a16="http://schemas.microsoft.com/office/drawing/2014/main" id="{D8E85A39-31E3-4ECE-83AF-F4779B2433CF}"/>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B380C393-E498-4DEB-8E88-4BB4C7678B6B}"/>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7365A56E-A4D9-4F0D-8145-42B77D8EFCF3}"/>
              </a:ext>
            </a:extLst>
          </p:cNvPr>
          <p:cNvCxnSpPr/>
          <p:nvPr/>
        </p:nvCxnSpPr>
        <p:spPr>
          <a:xfrm flipH="1">
            <a:off x="2018415" y="4253035"/>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16854FA0-0DC3-4DCB-8114-F1C4EE3DCDF0}"/>
              </a:ext>
            </a:extLst>
          </p:cNvPr>
          <p:cNvCxnSpPr/>
          <p:nvPr/>
        </p:nvCxnSpPr>
        <p:spPr>
          <a:xfrm>
            <a:off x="2378248" y="42615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椭圆 75">
            <a:extLst>
              <a:ext uri="{FF2B5EF4-FFF2-40B4-BE49-F238E27FC236}">
                <a16:creationId xmlns:a16="http://schemas.microsoft.com/office/drawing/2014/main" id="{336924C1-AC39-4C1A-835A-0047DCFEBB47}"/>
              </a:ext>
            </a:extLst>
          </p:cNvPr>
          <p:cNvSpPr/>
          <p:nvPr/>
        </p:nvSpPr>
        <p:spPr>
          <a:xfrm>
            <a:off x="3227031" y="17130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77" name="椭圆 76">
            <a:extLst>
              <a:ext uri="{FF2B5EF4-FFF2-40B4-BE49-F238E27FC236}">
                <a16:creationId xmlns:a16="http://schemas.microsoft.com/office/drawing/2014/main" id="{39836B18-25A1-41C9-A38D-52979A607B77}"/>
              </a:ext>
            </a:extLst>
          </p:cNvPr>
          <p:cNvSpPr/>
          <p:nvPr/>
        </p:nvSpPr>
        <p:spPr>
          <a:xfrm>
            <a:off x="1948564" y="366036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grpSp>
        <p:nvGrpSpPr>
          <p:cNvPr id="78" name="组合 77">
            <a:extLst>
              <a:ext uri="{FF2B5EF4-FFF2-40B4-BE49-F238E27FC236}">
                <a16:creationId xmlns:a16="http://schemas.microsoft.com/office/drawing/2014/main" id="{C4740851-BB7D-47E7-BFB4-6CDBA9AB747B}"/>
              </a:ext>
            </a:extLst>
          </p:cNvPr>
          <p:cNvGrpSpPr>
            <a:grpSpLocks/>
          </p:cNvGrpSpPr>
          <p:nvPr/>
        </p:nvGrpSpPr>
        <p:grpSpPr bwMode="auto">
          <a:xfrm>
            <a:off x="1044751" y="5421434"/>
            <a:ext cx="480483" cy="480483"/>
            <a:chOff x="3072608" y="2489510"/>
            <a:chExt cx="359451" cy="360000"/>
          </a:xfrm>
        </p:grpSpPr>
        <p:sp>
          <p:nvSpPr>
            <p:cNvPr id="79" name="椭圆 78">
              <a:extLst>
                <a:ext uri="{FF2B5EF4-FFF2-40B4-BE49-F238E27FC236}">
                  <a16:creationId xmlns:a16="http://schemas.microsoft.com/office/drawing/2014/main" id="{3A83C9B4-0230-4011-A73A-55C342AD5BBB}"/>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0" name="矩形 79">
              <a:extLst>
                <a:ext uri="{FF2B5EF4-FFF2-40B4-BE49-F238E27FC236}">
                  <a16:creationId xmlns:a16="http://schemas.microsoft.com/office/drawing/2014/main" id="{4CBB6878-D2D3-4104-99F7-092661EC2857}"/>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81" name="组合 80">
            <a:extLst>
              <a:ext uri="{FF2B5EF4-FFF2-40B4-BE49-F238E27FC236}">
                <a16:creationId xmlns:a16="http://schemas.microsoft.com/office/drawing/2014/main" id="{2672D382-CF3B-4538-A925-71191D57B335}"/>
              </a:ext>
            </a:extLst>
          </p:cNvPr>
          <p:cNvGrpSpPr>
            <a:grpSpLocks/>
          </p:cNvGrpSpPr>
          <p:nvPr/>
        </p:nvGrpSpPr>
        <p:grpSpPr bwMode="auto">
          <a:xfrm>
            <a:off x="1755955" y="5421434"/>
            <a:ext cx="478367" cy="480483"/>
            <a:chOff x="3072629" y="2489510"/>
            <a:chExt cx="359430" cy="360000"/>
          </a:xfrm>
        </p:grpSpPr>
        <p:sp>
          <p:nvSpPr>
            <p:cNvPr id="82" name="椭圆 81">
              <a:extLst>
                <a:ext uri="{FF2B5EF4-FFF2-40B4-BE49-F238E27FC236}">
                  <a16:creationId xmlns:a16="http://schemas.microsoft.com/office/drawing/2014/main" id="{30004508-D517-4D63-87DF-A65EBDF73E69}"/>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3" name="矩形 82">
              <a:extLst>
                <a:ext uri="{FF2B5EF4-FFF2-40B4-BE49-F238E27FC236}">
                  <a16:creationId xmlns:a16="http://schemas.microsoft.com/office/drawing/2014/main" id="{DA777B6B-1872-4583-BAFB-68847E5DD26C}"/>
                </a:ext>
              </a:extLst>
            </p:cNvPr>
            <p:cNvSpPr/>
            <p:nvPr/>
          </p:nvSpPr>
          <p:spPr>
            <a:xfrm>
              <a:off x="3076999" y="2541844"/>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84" name="直接箭头连接符 83">
            <a:extLst>
              <a:ext uri="{FF2B5EF4-FFF2-40B4-BE49-F238E27FC236}">
                <a16:creationId xmlns:a16="http://schemas.microsoft.com/office/drawing/2014/main" id="{3BF739C0-9390-4539-8925-772CA08DADD8}"/>
              </a:ext>
            </a:extLst>
          </p:cNvPr>
          <p:cNvCxnSpPr/>
          <p:nvPr/>
        </p:nvCxnSpPr>
        <p:spPr>
          <a:xfrm flipH="1">
            <a:off x="1427865" y="513780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EEF8677D-3F16-4CEB-A733-78C0E41EE024}"/>
              </a:ext>
            </a:extLst>
          </p:cNvPr>
          <p:cNvCxnSpPr/>
          <p:nvPr/>
        </p:nvCxnSpPr>
        <p:spPr>
          <a:xfrm>
            <a:off x="1785582" y="5146268"/>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2FD85D79-2C02-4ECF-8771-C0B59D867422}"/>
              </a:ext>
            </a:extLst>
          </p:cNvPr>
          <p:cNvSpPr/>
          <p:nvPr/>
        </p:nvSpPr>
        <p:spPr>
          <a:xfrm rot="1557981">
            <a:off x="1442682" y="3211635"/>
            <a:ext cx="1098549" cy="2448983"/>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7" name="椭圆 86">
            <a:extLst>
              <a:ext uri="{FF2B5EF4-FFF2-40B4-BE49-F238E27FC236}">
                <a16:creationId xmlns:a16="http://schemas.microsoft.com/office/drawing/2014/main" id="{254F92A2-BD5C-46AD-8B40-F2166A6269BB}"/>
              </a:ext>
            </a:extLst>
          </p:cNvPr>
          <p:cNvSpPr/>
          <p:nvPr/>
        </p:nvSpPr>
        <p:spPr>
          <a:xfrm>
            <a:off x="2532764" y="273750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88" name="椭圆 87">
            <a:extLst>
              <a:ext uri="{FF2B5EF4-FFF2-40B4-BE49-F238E27FC236}">
                <a16:creationId xmlns:a16="http://schemas.microsoft.com/office/drawing/2014/main" id="{D4097EC7-F900-48F0-A27F-A2D00AFD4E18}"/>
              </a:ext>
            </a:extLst>
          </p:cNvPr>
          <p:cNvSpPr/>
          <p:nvPr/>
        </p:nvSpPr>
        <p:spPr>
          <a:xfrm>
            <a:off x="3703281" y="2735383"/>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3" name="矩形 72">
            <a:extLst>
              <a:ext uri="{FF2B5EF4-FFF2-40B4-BE49-F238E27FC236}">
                <a16:creationId xmlns:a16="http://schemas.microsoft.com/office/drawing/2014/main" id="{73732DF7-46C2-4C5B-8299-42D8898C74D2}"/>
              </a:ext>
            </a:extLst>
          </p:cNvPr>
          <p:cNvSpPr/>
          <p:nvPr/>
        </p:nvSpPr>
        <p:spPr>
          <a:xfrm>
            <a:off x="6681833" y="4921901"/>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19</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3.33333E-6 5.55112E-17 L -0.70677 0.37292 " pathEditMode="relative" rAng="0" ptsTypes="AA">
                                      <p:cBhvr>
                                        <p:cTn id="6" dur="1000" fill="hold"/>
                                        <p:tgtEl>
                                          <p:spTgt spid="144"/>
                                        </p:tgtEl>
                                        <p:attrNameLst>
                                          <p:attrName>ppt_x</p:attrName>
                                          <p:attrName>ppt_y</p:attrName>
                                        </p:attrNameLst>
                                      </p:cBhvr>
                                      <p:rCtr x="-35339" y="18634"/>
                                    </p:animMotion>
                                  </p:childTnLst>
                                </p:cTn>
                              </p:par>
                            </p:childTnLst>
                          </p:cTn>
                        </p:par>
                        <p:par>
                          <p:cTn id="7" fill="hold" nodeType="afterGroup">
                            <p:stCondLst>
                              <p:cond delay="1000"/>
                            </p:stCondLst>
                            <p:childTnLst>
                              <p:par>
                                <p:cTn id="8" presetID="22" presetClass="entr" presetSubtype="1" fill="hold" nodeType="after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wipe(up)">
                                      <p:cBhvr>
                                        <p:cTn id="10" dur="500"/>
                                        <p:tgtEl>
                                          <p:spTgt spid="84"/>
                                        </p:tgtEl>
                                      </p:cBhvr>
                                    </p:animEffect>
                                  </p:childTnLst>
                                </p:cTn>
                              </p:par>
                              <p:par>
                                <p:cTn id="11" presetID="22" presetClass="entr" presetSubtype="1"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up)">
                                      <p:cBhvr>
                                        <p:cTn id="13" dur="500"/>
                                        <p:tgtEl>
                                          <p:spTgt spid="85"/>
                                        </p:tgtEl>
                                      </p:cBhvr>
                                    </p:animEffec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heel(1)">
                                      <p:cBhvr>
                                        <p:cTn id="23" dur="2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8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B651127A-1E7A-4742-B93A-779F77F81460}"/>
              </a:ext>
            </a:extLst>
          </p:cNvPr>
          <p:cNvSpPr/>
          <p:nvPr/>
        </p:nvSpPr>
        <p:spPr>
          <a:xfrm>
            <a:off x="4497542" y="834477"/>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C803E18A-1900-405B-843E-B169316AECDD}"/>
              </a:ext>
            </a:extLst>
          </p:cNvPr>
          <p:cNvSpPr/>
          <p:nvPr/>
        </p:nvSpPr>
        <p:spPr>
          <a:xfrm>
            <a:off x="3506942" y="1738293"/>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39CB5DEB-B38B-4806-863F-1E6E13C7E537}"/>
              </a:ext>
            </a:extLst>
          </p:cNvPr>
          <p:cNvSpPr/>
          <p:nvPr/>
        </p:nvSpPr>
        <p:spPr>
          <a:xfrm>
            <a:off x="5437342" y="1746760"/>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C93E908A-6D0B-4308-88FA-651E56C6272B}"/>
              </a:ext>
            </a:extLst>
          </p:cNvPr>
          <p:cNvSpPr/>
          <p:nvPr/>
        </p:nvSpPr>
        <p:spPr>
          <a:xfrm>
            <a:off x="2810558" y="275852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A410DB60-C8D7-4587-B6F8-2065653D523C}"/>
              </a:ext>
            </a:extLst>
          </p:cNvPr>
          <p:cNvSpPr/>
          <p:nvPr/>
        </p:nvSpPr>
        <p:spPr>
          <a:xfrm>
            <a:off x="5130425" y="2762760"/>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04DBECE2-C30A-4960-9999-DDC867489BED}"/>
              </a:ext>
            </a:extLst>
          </p:cNvPr>
          <p:cNvSpPr/>
          <p:nvPr/>
        </p:nvSpPr>
        <p:spPr>
          <a:xfrm>
            <a:off x="6157009" y="2764878"/>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B70C662A-91F3-4938-855C-52881D436EE4}"/>
              </a:ext>
            </a:extLst>
          </p:cNvPr>
          <p:cNvCxnSpPr>
            <a:stCxn id="43" idx="3"/>
            <a:endCxn id="53" idx="7"/>
          </p:cNvCxnSpPr>
          <p:nvPr/>
        </p:nvCxnSpPr>
        <p:spPr>
          <a:xfrm flipH="1">
            <a:off x="4120775" y="1448310"/>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F65320CC-790E-4169-83DD-8CA5E40E21AA}"/>
              </a:ext>
            </a:extLst>
          </p:cNvPr>
          <p:cNvCxnSpPr/>
          <p:nvPr/>
        </p:nvCxnSpPr>
        <p:spPr>
          <a:xfrm flipH="1">
            <a:off x="3418042" y="2430444"/>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57FBA7B-45EF-4837-A428-6422DED054A5}"/>
              </a:ext>
            </a:extLst>
          </p:cNvPr>
          <p:cNvCxnSpPr/>
          <p:nvPr/>
        </p:nvCxnSpPr>
        <p:spPr>
          <a:xfrm>
            <a:off x="3972609" y="2426211"/>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8BB7B3C6-DAD0-4585-9DA4-E9D29FF95684}"/>
              </a:ext>
            </a:extLst>
          </p:cNvPr>
          <p:cNvCxnSpPr/>
          <p:nvPr/>
        </p:nvCxnSpPr>
        <p:spPr>
          <a:xfrm>
            <a:off x="5134658" y="1399626"/>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67274146-9762-4D98-BD10-88B559F73AA2}"/>
              </a:ext>
            </a:extLst>
          </p:cNvPr>
          <p:cNvSpPr/>
          <p:nvPr/>
        </p:nvSpPr>
        <p:spPr>
          <a:xfrm>
            <a:off x="3983191" y="275852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CA05AA82-B625-4E09-8DBA-B837C11ACA0D}"/>
              </a:ext>
            </a:extLst>
          </p:cNvPr>
          <p:cNvCxnSpPr/>
          <p:nvPr/>
        </p:nvCxnSpPr>
        <p:spPr>
          <a:xfrm flipH="1">
            <a:off x="5490258" y="2436794"/>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708F4341-3409-47E8-8CB3-D31F60D0B215}"/>
              </a:ext>
            </a:extLst>
          </p:cNvPr>
          <p:cNvCxnSpPr/>
          <p:nvPr/>
        </p:nvCxnSpPr>
        <p:spPr>
          <a:xfrm>
            <a:off x="5958042" y="2449494"/>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696" name="组合 96">
            <a:extLst>
              <a:ext uri="{FF2B5EF4-FFF2-40B4-BE49-F238E27FC236}">
                <a16:creationId xmlns:a16="http://schemas.microsoft.com/office/drawing/2014/main" id="{6EC68312-7B40-4012-94FE-2C5E93579E44}"/>
              </a:ext>
            </a:extLst>
          </p:cNvPr>
          <p:cNvGrpSpPr>
            <a:grpSpLocks/>
          </p:cNvGrpSpPr>
          <p:nvPr/>
        </p:nvGrpSpPr>
        <p:grpSpPr bwMode="auto">
          <a:xfrm>
            <a:off x="2368179" y="3751244"/>
            <a:ext cx="480483" cy="480483"/>
            <a:chOff x="3072608" y="2489510"/>
            <a:chExt cx="359451" cy="360000"/>
          </a:xfrm>
        </p:grpSpPr>
        <p:sp>
          <p:nvSpPr>
            <p:cNvPr id="98" name="椭圆 97">
              <a:extLst>
                <a:ext uri="{FF2B5EF4-FFF2-40B4-BE49-F238E27FC236}">
                  <a16:creationId xmlns:a16="http://schemas.microsoft.com/office/drawing/2014/main" id="{D5B6940D-1D6E-4A0E-B71D-54DDA5518233}"/>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09B6CEAC-0289-4EFF-8A98-EFF4DE6C0FA8}"/>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697" name="组合 99">
            <a:extLst>
              <a:ext uri="{FF2B5EF4-FFF2-40B4-BE49-F238E27FC236}">
                <a16:creationId xmlns:a16="http://schemas.microsoft.com/office/drawing/2014/main" id="{5A5CCC33-AF6F-4727-8E4F-C99F927CC8C8}"/>
              </a:ext>
            </a:extLst>
          </p:cNvPr>
          <p:cNvGrpSpPr>
            <a:grpSpLocks/>
          </p:cNvGrpSpPr>
          <p:nvPr/>
        </p:nvGrpSpPr>
        <p:grpSpPr bwMode="auto">
          <a:xfrm>
            <a:off x="3066679" y="3734310"/>
            <a:ext cx="480483" cy="480483"/>
            <a:chOff x="3072608" y="2489510"/>
            <a:chExt cx="359451" cy="360000"/>
          </a:xfrm>
        </p:grpSpPr>
        <p:sp>
          <p:nvSpPr>
            <p:cNvPr id="111" name="椭圆 110">
              <a:extLst>
                <a:ext uri="{FF2B5EF4-FFF2-40B4-BE49-F238E27FC236}">
                  <a16:creationId xmlns:a16="http://schemas.microsoft.com/office/drawing/2014/main" id="{87612D85-CDBD-4D74-9A13-B1DEF5EBE0EE}"/>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E5B804F3-DBEB-4CCE-B882-09658323F3CE}"/>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24B560D2-9DF2-451B-85AA-6C9F5D7FA289}"/>
              </a:ext>
            </a:extLst>
          </p:cNvPr>
          <p:cNvCxnSpPr/>
          <p:nvPr/>
        </p:nvCxnSpPr>
        <p:spPr>
          <a:xfrm flipH="1">
            <a:off x="2738592" y="3450678"/>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BDAA7D5C-3B15-4520-B511-EC08EF0C6DD4}"/>
              </a:ext>
            </a:extLst>
          </p:cNvPr>
          <p:cNvCxnSpPr/>
          <p:nvPr/>
        </p:nvCxnSpPr>
        <p:spPr>
          <a:xfrm>
            <a:off x="3098425" y="3459144"/>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700" name="组合 114">
            <a:extLst>
              <a:ext uri="{FF2B5EF4-FFF2-40B4-BE49-F238E27FC236}">
                <a16:creationId xmlns:a16="http://schemas.microsoft.com/office/drawing/2014/main" id="{C7729C16-F499-493D-BACE-A42258E6F4B8}"/>
              </a:ext>
            </a:extLst>
          </p:cNvPr>
          <p:cNvGrpSpPr>
            <a:grpSpLocks/>
          </p:cNvGrpSpPr>
          <p:nvPr/>
        </p:nvGrpSpPr>
        <p:grpSpPr bwMode="auto">
          <a:xfrm>
            <a:off x="3652990" y="3795694"/>
            <a:ext cx="478366" cy="480484"/>
            <a:chOff x="3072628" y="2489510"/>
            <a:chExt cx="359431" cy="360000"/>
          </a:xfrm>
        </p:grpSpPr>
        <p:sp>
          <p:nvSpPr>
            <p:cNvPr id="120" name="椭圆 119">
              <a:extLst>
                <a:ext uri="{FF2B5EF4-FFF2-40B4-BE49-F238E27FC236}">
                  <a16:creationId xmlns:a16="http://schemas.microsoft.com/office/drawing/2014/main" id="{BA295E5F-895C-468B-9991-3EF19BB982F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B45CECBB-C48D-4D35-A98A-BB367D32AB3F}"/>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01" name="组合 121">
            <a:extLst>
              <a:ext uri="{FF2B5EF4-FFF2-40B4-BE49-F238E27FC236}">
                <a16:creationId xmlns:a16="http://schemas.microsoft.com/office/drawing/2014/main" id="{AF771265-BB39-4812-B251-FA45A3A41419}"/>
              </a:ext>
            </a:extLst>
          </p:cNvPr>
          <p:cNvGrpSpPr>
            <a:grpSpLocks/>
          </p:cNvGrpSpPr>
          <p:nvPr/>
        </p:nvGrpSpPr>
        <p:grpSpPr bwMode="auto">
          <a:xfrm>
            <a:off x="4362082" y="3795694"/>
            <a:ext cx="478367" cy="480484"/>
            <a:chOff x="3072629" y="2489510"/>
            <a:chExt cx="359430" cy="360000"/>
          </a:xfrm>
        </p:grpSpPr>
        <p:sp>
          <p:nvSpPr>
            <p:cNvPr id="123" name="椭圆 122">
              <a:extLst>
                <a:ext uri="{FF2B5EF4-FFF2-40B4-BE49-F238E27FC236}">
                  <a16:creationId xmlns:a16="http://schemas.microsoft.com/office/drawing/2014/main" id="{0ECCB535-6602-4E41-AE5B-99E1E8D6F8F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79228593-C92F-49C3-AD96-1BDFE8B724CF}"/>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C377A370-E7E5-4594-87C3-04F85590F9D5}"/>
              </a:ext>
            </a:extLst>
          </p:cNvPr>
          <p:cNvCxnSpPr/>
          <p:nvPr/>
        </p:nvCxnSpPr>
        <p:spPr>
          <a:xfrm flipH="1">
            <a:off x="4033992" y="351206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53E7F07F-FF2D-47AB-8548-094D26E4FD97}"/>
              </a:ext>
            </a:extLst>
          </p:cNvPr>
          <p:cNvCxnSpPr/>
          <p:nvPr/>
        </p:nvCxnSpPr>
        <p:spPr>
          <a:xfrm>
            <a:off x="4393825" y="3522644"/>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704" name="组合 126">
            <a:extLst>
              <a:ext uri="{FF2B5EF4-FFF2-40B4-BE49-F238E27FC236}">
                <a16:creationId xmlns:a16="http://schemas.microsoft.com/office/drawing/2014/main" id="{30079804-6A77-4C83-B053-5DBBD3911DE5}"/>
              </a:ext>
            </a:extLst>
          </p:cNvPr>
          <p:cNvGrpSpPr>
            <a:grpSpLocks/>
          </p:cNvGrpSpPr>
          <p:nvPr/>
        </p:nvGrpSpPr>
        <p:grpSpPr bwMode="auto">
          <a:xfrm>
            <a:off x="4851023" y="3821094"/>
            <a:ext cx="478366" cy="480484"/>
            <a:chOff x="3072628" y="2489510"/>
            <a:chExt cx="359431" cy="360000"/>
          </a:xfrm>
        </p:grpSpPr>
        <p:sp>
          <p:nvSpPr>
            <p:cNvPr id="128" name="椭圆 127">
              <a:extLst>
                <a:ext uri="{FF2B5EF4-FFF2-40B4-BE49-F238E27FC236}">
                  <a16:creationId xmlns:a16="http://schemas.microsoft.com/office/drawing/2014/main" id="{C899204D-735E-40EC-AD3F-1B22621AD96C}"/>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31B9244C-DC44-4F2D-BE55-3EDF782F27DC}"/>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05" name="组合 129">
            <a:extLst>
              <a:ext uri="{FF2B5EF4-FFF2-40B4-BE49-F238E27FC236}">
                <a16:creationId xmlns:a16="http://schemas.microsoft.com/office/drawing/2014/main" id="{E998E940-FD3D-415F-BE98-65E18CC9F179}"/>
              </a:ext>
            </a:extLst>
          </p:cNvPr>
          <p:cNvGrpSpPr>
            <a:grpSpLocks/>
          </p:cNvGrpSpPr>
          <p:nvPr/>
        </p:nvGrpSpPr>
        <p:grpSpPr bwMode="auto">
          <a:xfrm>
            <a:off x="5560116" y="3821094"/>
            <a:ext cx="478367" cy="480484"/>
            <a:chOff x="3072629" y="2489510"/>
            <a:chExt cx="359430" cy="360000"/>
          </a:xfrm>
        </p:grpSpPr>
        <p:sp>
          <p:nvSpPr>
            <p:cNvPr id="131" name="椭圆 130">
              <a:extLst>
                <a:ext uri="{FF2B5EF4-FFF2-40B4-BE49-F238E27FC236}">
                  <a16:creationId xmlns:a16="http://schemas.microsoft.com/office/drawing/2014/main" id="{48C84DFF-ACA6-4FB4-8244-4B0DD519CF27}"/>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00891641-7AC9-4491-B24F-A630B57B05C9}"/>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B570A34A-2A11-4AD3-81CF-ED3B0BF68DB2}"/>
              </a:ext>
            </a:extLst>
          </p:cNvPr>
          <p:cNvCxnSpPr/>
          <p:nvPr/>
        </p:nvCxnSpPr>
        <p:spPr>
          <a:xfrm flipH="1">
            <a:off x="5232025" y="353746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6DE8E5BD-33CB-44C9-A182-BE301FBA284F}"/>
              </a:ext>
            </a:extLst>
          </p:cNvPr>
          <p:cNvCxnSpPr/>
          <p:nvPr/>
        </p:nvCxnSpPr>
        <p:spPr>
          <a:xfrm>
            <a:off x="5591858" y="3548044"/>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708" name="组合 134">
            <a:extLst>
              <a:ext uri="{FF2B5EF4-FFF2-40B4-BE49-F238E27FC236}">
                <a16:creationId xmlns:a16="http://schemas.microsoft.com/office/drawing/2014/main" id="{A0DBEAF9-B219-42DD-AF03-208713F974E6}"/>
              </a:ext>
            </a:extLst>
          </p:cNvPr>
          <p:cNvGrpSpPr>
            <a:grpSpLocks/>
          </p:cNvGrpSpPr>
          <p:nvPr/>
        </p:nvGrpSpPr>
        <p:grpSpPr bwMode="auto">
          <a:xfrm>
            <a:off x="6110445" y="3810510"/>
            <a:ext cx="480483" cy="480483"/>
            <a:chOff x="3072608" y="2489510"/>
            <a:chExt cx="359451" cy="360000"/>
          </a:xfrm>
        </p:grpSpPr>
        <p:sp>
          <p:nvSpPr>
            <p:cNvPr id="136" name="椭圆 135">
              <a:extLst>
                <a:ext uri="{FF2B5EF4-FFF2-40B4-BE49-F238E27FC236}">
                  <a16:creationId xmlns:a16="http://schemas.microsoft.com/office/drawing/2014/main" id="{529A6DFA-5A8D-4B2C-868D-10E52C9AF0FC}"/>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2EDDFA02-3C1A-4411-A224-2AD3EF1138D2}"/>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09" name="组合 137">
            <a:extLst>
              <a:ext uri="{FF2B5EF4-FFF2-40B4-BE49-F238E27FC236}">
                <a16:creationId xmlns:a16="http://schemas.microsoft.com/office/drawing/2014/main" id="{379F7F3B-3597-4443-AD06-BDDFA9A48584}"/>
              </a:ext>
            </a:extLst>
          </p:cNvPr>
          <p:cNvGrpSpPr>
            <a:grpSpLocks/>
          </p:cNvGrpSpPr>
          <p:nvPr/>
        </p:nvGrpSpPr>
        <p:grpSpPr bwMode="auto">
          <a:xfrm>
            <a:off x="6796245" y="3782994"/>
            <a:ext cx="480483" cy="480484"/>
            <a:chOff x="3072608" y="2489510"/>
            <a:chExt cx="359451" cy="360000"/>
          </a:xfrm>
        </p:grpSpPr>
        <p:sp>
          <p:nvSpPr>
            <p:cNvPr id="139" name="椭圆 138">
              <a:extLst>
                <a:ext uri="{FF2B5EF4-FFF2-40B4-BE49-F238E27FC236}">
                  <a16:creationId xmlns:a16="http://schemas.microsoft.com/office/drawing/2014/main" id="{ED9CF00F-874E-4051-A139-1AEF640EFA56}"/>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3F20FE0F-D273-4298-812C-9E811E163579}"/>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8166E350-4B81-4D00-B8D1-3FA120F0F911}"/>
              </a:ext>
            </a:extLst>
          </p:cNvPr>
          <p:cNvCxnSpPr/>
          <p:nvPr/>
        </p:nvCxnSpPr>
        <p:spPr>
          <a:xfrm flipH="1">
            <a:off x="6440643" y="351206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8EA7AE6C-B862-41D4-AEB1-B463B2A3576F}"/>
              </a:ext>
            </a:extLst>
          </p:cNvPr>
          <p:cNvCxnSpPr/>
          <p:nvPr/>
        </p:nvCxnSpPr>
        <p:spPr>
          <a:xfrm>
            <a:off x="6800476" y="3497244"/>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EB5BE22A-FDCD-4E68-827D-3E2A482B4B12}"/>
              </a:ext>
            </a:extLst>
          </p:cNvPr>
          <p:cNvSpPr/>
          <p:nvPr/>
        </p:nvSpPr>
        <p:spPr>
          <a:xfrm>
            <a:off x="1792442" y="4506893"/>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199713" name="组合 53">
            <a:extLst>
              <a:ext uri="{FF2B5EF4-FFF2-40B4-BE49-F238E27FC236}">
                <a16:creationId xmlns:a16="http://schemas.microsoft.com/office/drawing/2014/main" id="{1D4308FB-9868-42A7-B99A-BD2BE84206B6}"/>
              </a:ext>
            </a:extLst>
          </p:cNvPr>
          <p:cNvGrpSpPr>
            <a:grpSpLocks/>
          </p:cNvGrpSpPr>
          <p:nvPr/>
        </p:nvGrpSpPr>
        <p:grpSpPr bwMode="auto">
          <a:xfrm>
            <a:off x="2624290" y="4557694"/>
            <a:ext cx="478366" cy="480484"/>
            <a:chOff x="3072628" y="2489510"/>
            <a:chExt cx="359431" cy="360000"/>
          </a:xfrm>
        </p:grpSpPr>
        <p:sp>
          <p:nvSpPr>
            <p:cNvPr id="56" name="椭圆 55">
              <a:extLst>
                <a:ext uri="{FF2B5EF4-FFF2-40B4-BE49-F238E27FC236}">
                  <a16:creationId xmlns:a16="http://schemas.microsoft.com/office/drawing/2014/main" id="{FD038E5C-6E3C-4803-9CB5-939798926A51}"/>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FC4605E1-78A0-4233-A01C-9F520770ED31}"/>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1AE10C92-83B7-46BE-A745-5F56FC802AB2}"/>
              </a:ext>
            </a:extLst>
          </p:cNvPr>
          <p:cNvCxnSpPr/>
          <p:nvPr/>
        </p:nvCxnSpPr>
        <p:spPr>
          <a:xfrm flipH="1">
            <a:off x="2296209" y="4276178"/>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3E031C1E-4EFD-4BD6-B73F-ADB600773742}"/>
              </a:ext>
            </a:extLst>
          </p:cNvPr>
          <p:cNvCxnSpPr/>
          <p:nvPr/>
        </p:nvCxnSpPr>
        <p:spPr>
          <a:xfrm>
            <a:off x="2656042" y="4284644"/>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7182C842-D935-4ABD-B2B7-5D334BA22975}"/>
              </a:ext>
            </a:extLst>
          </p:cNvPr>
          <p:cNvSpPr/>
          <p:nvPr/>
        </p:nvSpPr>
        <p:spPr>
          <a:xfrm>
            <a:off x="7824943" y="3321560"/>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其父节点为红色，叔叔节点也是黑色</a:t>
            </a:r>
          </a:p>
        </p:txBody>
      </p:sp>
      <p:sp>
        <p:nvSpPr>
          <p:cNvPr id="74" name="椭圆 73">
            <a:extLst>
              <a:ext uri="{FF2B5EF4-FFF2-40B4-BE49-F238E27FC236}">
                <a16:creationId xmlns:a16="http://schemas.microsoft.com/office/drawing/2014/main" id="{0D6CF3FA-B314-4B43-864F-5D22E9C3EF53}"/>
              </a:ext>
            </a:extLst>
          </p:cNvPr>
          <p:cNvSpPr/>
          <p:nvPr/>
        </p:nvSpPr>
        <p:spPr>
          <a:xfrm>
            <a:off x="2808442" y="2758526"/>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75" name="椭圆 74">
            <a:extLst>
              <a:ext uri="{FF2B5EF4-FFF2-40B4-BE49-F238E27FC236}">
                <a16:creationId xmlns:a16="http://schemas.microsoft.com/office/drawing/2014/main" id="{3E493D01-F0DD-45D6-8BB0-BF8F4AED280E}"/>
              </a:ext>
            </a:extLst>
          </p:cNvPr>
          <p:cNvSpPr/>
          <p:nvPr/>
        </p:nvSpPr>
        <p:spPr>
          <a:xfrm>
            <a:off x="3981075" y="2758526"/>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4BC8B846-766C-4BBA-ABC9-DAB340079D82}"/>
              </a:ext>
            </a:extLst>
          </p:cNvPr>
          <p:cNvSpPr/>
          <p:nvPr/>
        </p:nvSpPr>
        <p:spPr>
          <a:xfrm>
            <a:off x="3504825" y="1736178"/>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77" name="椭圆 76">
            <a:extLst>
              <a:ext uri="{FF2B5EF4-FFF2-40B4-BE49-F238E27FC236}">
                <a16:creationId xmlns:a16="http://schemas.microsoft.com/office/drawing/2014/main" id="{D058EA9E-9AA1-4845-984F-1B0CD5BAB162}"/>
              </a:ext>
            </a:extLst>
          </p:cNvPr>
          <p:cNvSpPr/>
          <p:nvPr/>
        </p:nvSpPr>
        <p:spPr>
          <a:xfrm>
            <a:off x="2226358" y="3683510"/>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grpSp>
        <p:nvGrpSpPr>
          <p:cNvPr id="199721" name="组合 77">
            <a:extLst>
              <a:ext uri="{FF2B5EF4-FFF2-40B4-BE49-F238E27FC236}">
                <a16:creationId xmlns:a16="http://schemas.microsoft.com/office/drawing/2014/main" id="{4E572328-FEC2-4564-9B66-C4E756FF75A6}"/>
              </a:ext>
            </a:extLst>
          </p:cNvPr>
          <p:cNvGrpSpPr>
            <a:grpSpLocks/>
          </p:cNvGrpSpPr>
          <p:nvPr/>
        </p:nvGrpSpPr>
        <p:grpSpPr bwMode="auto">
          <a:xfrm>
            <a:off x="1322545" y="5444577"/>
            <a:ext cx="480483" cy="480483"/>
            <a:chOff x="3072608" y="2489510"/>
            <a:chExt cx="359451" cy="360000"/>
          </a:xfrm>
        </p:grpSpPr>
        <p:sp>
          <p:nvSpPr>
            <p:cNvPr id="79" name="椭圆 78">
              <a:extLst>
                <a:ext uri="{FF2B5EF4-FFF2-40B4-BE49-F238E27FC236}">
                  <a16:creationId xmlns:a16="http://schemas.microsoft.com/office/drawing/2014/main" id="{195C84C7-DAC8-400F-8AE0-67C6E9566177}"/>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0" name="矩形 79">
              <a:extLst>
                <a:ext uri="{FF2B5EF4-FFF2-40B4-BE49-F238E27FC236}">
                  <a16:creationId xmlns:a16="http://schemas.microsoft.com/office/drawing/2014/main" id="{096A0BA4-72EF-4934-9C74-A5E0D8379690}"/>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22" name="组合 80">
            <a:extLst>
              <a:ext uri="{FF2B5EF4-FFF2-40B4-BE49-F238E27FC236}">
                <a16:creationId xmlns:a16="http://schemas.microsoft.com/office/drawing/2014/main" id="{819FA7A2-4CE1-455E-AEDD-671B8E61B59B}"/>
              </a:ext>
            </a:extLst>
          </p:cNvPr>
          <p:cNvGrpSpPr>
            <a:grpSpLocks/>
          </p:cNvGrpSpPr>
          <p:nvPr/>
        </p:nvGrpSpPr>
        <p:grpSpPr bwMode="auto">
          <a:xfrm>
            <a:off x="2033749" y="5444577"/>
            <a:ext cx="478367" cy="480483"/>
            <a:chOff x="3072629" y="2489510"/>
            <a:chExt cx="359430" cy="360000"/>
          </a:xfrm>
        </p:grpSpPr>
        <p:sp>
          <p:nvSpPr>
            <p:cNvPr id="82" name="椭圆 81">
              <a:extLst>
                <a:ext uri="{FF2B5EF4-FFF2-40B4-BE49-F238E27FC236}">
                  <a16:creationId xmlns:a16="http://schemas.microsoft.com/office/drawing/2014/main" id="{E0E2BF62-54D7-42FC-B73E-0C531441F234}"/>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3" name="矩形 82">
              <a:extLst>
                <a:ext uri="{FF2B5EF4-FFF2-40B4-BE49-F238E27FC236}">
                  <a16:creationId xmlns:a16="http://schemas.microsoft.com/office/drawing/2014/main" id="{C6B630CD-AF90-4E12-B760-4497C9791FBC}"/>
                </a:ext>
              </a:extLst>
            </p:cNvPr>
            <p:cNvSpPr/>
            <p:nvPr/>
          </p:nvSpPr>
          <p:spPr>
            <a:xfrm>
              <a:off x="3076999" y="2541844"/>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84" name="直接箭头连接符 83">
            <a:extLst>
              <a:ext uri="{FF2B5EF4-FFF2-40B4-BE49-F238E27FC236}">
                <a16:creationId xmlns:a16="http://schemas.microsoft.com/office/drawing/2014/main" id="{9E15C663-631F-4F1D-B204-362CEA13076B}"/>
              </a:ext>
            </a:extLst>
          </p:cNvPr>
          <p:cNvCxnSpPr/>
          <p:nvPr/>
        </p:nvCxnSpPr>
        <p:spPr>
          <a:xfrm flipH="1">
            <a:off x="1705659" y="516094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C4731278-0562-45E7-A042-4D3ABCFA2C6D}"/>
              </a:ext>
            </a:extLst>
          </p:cNvPr>
          <p:cNvCxnSpPr/>
          <p:nvPr/>
        </p:nvCxnSpPr>
        <p:spPr>
          <a:xfrm>
            <a:off x="2063376" y="5169411"/>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 name="下箭头 86">
            <a:extLst>
              <a:ext uri="{FF2B5EF4-FFF2-40B4-BE49-F238E27FC236}">
                <a16:creationId xmlns:a16="http://schemas.microsoft.com/office/drawing/2014/main" id="{CEA06AF4-FEC5-4D77-BFAA-6152CDF48F95}"/>
              </a:ext>
            </a:extLst>
          </p:cNvPr>
          <p:cNvSpPr/>
          <p:nvPr/>
        </p:nvSpPr>
        <p:spPr>
          <a:xfrm>
            <a:off x="9152092" y="4180927"/>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8" name="矩形 87">
            <a:extLst>
              <a:ext uri="{FF2B5EF4-FFF2-40B4-BE49-F238E27FC236}">
                <a16:creationId xmlns:a16="http://schemas.microsoft.com/office/drawing/2014/main" id="{97963044-228B-4871-8825-D355BCA15E76}"/>
              </a:ext>
            </a:extLst>
          </p:cNvPr>
          <p:cNvSpPr/>
          <p:nvPr/>
        </p:nvSpPr>
        <p:spPr>
          <a:xfrm>
            <a:off x="7951943" y="4947160"/>
            <a:ext cx="3605474"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15</a:t>
            </a:r>
            <a:r>
              <a:rPr lang="zh-CN" altLang="en-US" sz="1600" dirty="0">
                <a:latin typeface="微软雅黑" panose="020B0503020204020204" pitchFamily="34" charset="-122"/>
                <a:ea typeface="Alibaba PuHuiTi R"/>
              </a:rPr>
              <a:t>”设为“黑色</a:t>
            </a:r>
            <a:r>
              <a:rPr lang="en-US" altLang="zh-CN" sz="1600" dirty="0">
                <a:latin typeface="微软雅黑" panose="020B0503020204020204" pitchFamily="34" charset="-122"/>
                <a:ea typeface="Alibaba PuHuiTi R"/>
              </a:rPr>
              <a:t>”</a:t>
            </a: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以祖父节点为支点进行旋转</a:t>
            </a:r>
            <a:endParaRPr lang="en-US" altLang="zh-CN" sz="1600" dirty="0">
              <a:latin typeface="微软雅黑" panose="020B0503020204020204" pitchFamily="34" charset="-122"/>
              <a:ea typeface="Alibaba PuHuiTi R"/>
            </a:endParaRPr>
          </a:p>
        </p:txBody>
      </p:sp>
      <p:sp>
        <p:nvSpPr>
          <p:cNvPr id="89" name="任意多边形 88">
            <a:extLst>
              <a:ext uri="{FF2B5EF4-FFF2-40B4-BE49-F238E27FC236}">
                <a16:creationId xmlns:a16="http://schemas.microsoft.com/office/drawing/2014/main" id="{DBF04B03-0650-42EE-A3E8-F69D29CD2965}"/>
              </a:ext>
            </a:extLst>
          </p:cNvPr>
          <p:cNvSpPr/>
          <p:nvPr/>
        </p:nvSpPr>
        <p:spPr>
          <a:xfrm rot="789249" flipH="1">
            <a:off x="1822076" y="2536278"/>
            <a:ext cx="2216149" cy="2711449"/>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92" name="直接连接符 91">
            <a:extLst>
              <a:ext uri="{FF2B5EF4-FFF2-40B4-BE49-F238E27FC236}">
                <a16:creationId xmlns:a16="http://schemas.microsoft.com/office/drawing/2014/main" id="{87CA9607-9E5D-4591-853F-D60722099C74}"/>
              </a:ext>
            </a:extLst>
          </p:cNvPr>
          <p:cNvCxnSpPr/>
          <p:nvPr/>
        </p:nvCxnSpPr>
        <p:spPr>
          <a:xfrm>
            <a:off x="8713942" y="5302760"/>
            <a:ext cx="1786467"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46AAA591-B3B1-4171-8E9B-B1A48C95334A}"/>
              </a:ext>
            </a:extLst>
          </p:cNvPr>
          <p:cNvCxnSpPr>
            <a:endCxn id="77" idx="5"/>
          </p:cNvCxnSpPr>
          <p:nvPr/>
        </p:nvCxnSpPr>
        <p:spPr>
          <a:xfrm flipH="1" flipV="1">
            <a:off x="2840192" y="4297345"/>
            <a:ext cx="5873751" cy="10096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9A67BA32-19CC-4F6B-966F-E2CB164543E0}"/>
              </a:ext>
            </a:extLst>
          </p:cNvPr>
          <p:cNvCxnSpPr/>
          <p:nvPr/>
        </p:nvCxnSpPr>
        <p:spPr>
          <a:xfrm>
            <a:off x="8713942" y="5609677"/>
            <a:ext cx="2074333"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CFAD31D1-A3A1-4CB9-92AC-3BA29A3F96D2}"/>
              </a:ext>
            </a:extLst>
          </p:cNvPr>
          <p:cNvCxnSpPr>
            <a:endCxn id="58" idx="5"/>
          </p:cNvCxnSpPr>
          <p:nvPr/>
        </p:nvCxnSpPr>
        <p:spPr>
          <a:xfrm flipH="1" flipV="1">
            <a:off x="3424392" y="3372360"/>
            <a:ext cx="5289551" cy="223731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椭圆 100">
            <a:extLst>
              <a:ext uri="{FF2B5EF4-FFF2-40B4-BE49-F238E27FC236}">
                <a16:creationId xmlns:a16="http://schemas.microsoft.com/office/drawing/2014/main" id="{A3729907-BBE9-41AB-ADD4-2BE80A3DD19F}"/>
              </a:ext>
            </a:extLst>
          </p:cNvPr>
          <p:cNvSpPr/>
          <p:nvPr/>
        </p:nvSpPr>
        <p:spPr>
          <a:xfrm>
            <a:off x="2228475" y="3681393"/>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up)">
                                      <p:cBhvr>
                                        <p:cTn id="7" dur="500"/>
                                        <p:tgtEl>
                                          <p:spTgt spid="8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500"/>
                                        <p:tgtEl>
                                          <p:spTgt spid="9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wipe(down)">
                                      <p:cBhvr>
                                        <p:cTn id="19" dur="500"/>
                                        <p:tgtEl>
                                          <p:spTgt spid="9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77"/>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10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9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92"/>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wipe(left)">
                                      <p:cBhvr>
                                        <p:cTn id="36" dur="500"/>
                                        <p:tgtEl>
                                          <p:spTgt spid="95"/>
                                        </p:tgtEl>
                                      </p:cBhvr>
                                    </p:animEffect>
                                  </p:childTnLst>
                                </p:cTn>
                              </p:par>
                            </p:childTnLst>
                          </p:cTn>
                        </p:par>
                        <p:par>
                          <p:cTn id="37" fill="hold" nodeType="afterGroup">
                            <p:stCondLst>
                              <p:cond delay="500"/>
                            </p:stCondLst>
                            <p:childTnLst>
                              <p:par>
                                <p:cTn id="38" presetID="22" presetClass="entr" presetSubtype="2" fill="hold" nodeType="after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right)">
                                      <p:cBhvr>
                                        <p:cTn id="40" dur="500"/>
                                        <p:tgtEl>
                                          <p:spTgt spid="9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9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96"/>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wipe(left)">
                                      <p:cBhvr>
                                        <p:cTn id="5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74" grpId="0" animBg="1"/>
      <p:bldP spid="77" grpId="0" animBg="1"/>
      <p:bldP spid="87" grpId="0" animBg="1"/>
      <p:bldP spid="88" grpId="0"/>
      <p:bldP spid="10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044E9185-AF45-4E74-A9D9-A090B6FEE25B}"/>
              </a:ext>
            </a:extLst>
          </p:cNvPr>
          <p:cNvSpPr/>
          <p:nvPr/>
        </p:nvSpPr>
        <p:spPr>
          <a:xfrm>
            <a:off x="4659586" y="869202"/>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3E63B884-F7B8-4759-B154-431F8501B70B}"/>
              </a:ext>
            </a:extLst>
          </p:cNvPr>
          <p:cNvSpPr/>
          <p:nvPr/>
        </p:nvSpPr>
        <p:spPr>
          <a:xfrm>
            <a:off x="3668986" y="1773018"/>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1ED21FBB-A4E0-413B-864E-5027EF027A41}"/>
              </a:ext>
            </a:extLst>
          </p:cNvPr>
          <p:cNvSpPr/>
          <p:nvPr/>
        </p:nvSpPr>
        <p:spPr>
          <a:xfrm>
            <a:off x="5599386" y="1781485"/>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B19574C2-E806-49A0-840D-E6D516387D70}"/>
              </a:ext>
            </a:extLst>
          </p:cNvPr>
          <p:cNvSpPr/>
          <p:nvPr/>
        </p:nvSpPr>
        <p:spPr>
          <a:xfrm>
            <a:off x="5292469" y="279748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E369B70F-B4A4-4023-AA2C-105A42E41B51}"/>
              </a:ext>
            </a:extLst>
          </p:cNvPr>
          <p:cNvSpPr/>
          <p:nvPr/>
        </p:nvSpPr>
        <p:spPr>
          <a:xfrm>
            <a:off x="6319053" y="27996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03498ED3-8E1E-4911-AA8B-4C00D82303A1}"/>
              </a:ext>
            </a:extLst>
          </p:cNvPr>
          <p:cNvCxnSpPr>
            <a:cxnSpLocks/>
            <a:stCxn id="43" idx="3"/>
            <a:endCxn id="53" idx="7"/>
          </p:cNvCxnSpPr>
          <p:nvPr/>
        </p:nvCxnSpPr>
        <p:spPr>
          <a:xfrm flipH="1">
            <a:off x="4282819" y="1483035"/>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416E6AC4-2D8E-43FF-BE6B-3149AEFC2933}"/>
              </a:ext>
            </a:extLst>
          </p:cNvPr>
          <p:cNvCxnSpPr/>
          <p:nvPr/>
        </p:nvCxnSpPr>
        <p:spPr>
          <a:xfrm flipH="1">
            <a:off x="3580086" y="2465169"/>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211D0FC-7473-45BD-8D42-22C5F5BF5FAE}"/>
              </a:ext>
            </a:extLst>
          </p:cNvPr>
          <p:cNvCxnSpPr/>
          <p:nvPr/>
        </p:nvCxnSpPr>
        <p:spPr>
          <a:xfrm>
            <a:off x="4134653" y="2460936"/>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E5122A7F-B121-43AB-86EB-D178507D3551}"/>
              </a:ext>
            </a:extLst>
          </p:cNvPr>
          <p:cNvCxnSpPr/>
          <p:nvPr/>
        </p:nvCxnSpPr>
        <p:spPr>
          <a:xfrm>
            <a:off x="5296702" y="1434351"/>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5EC37EEC-30CA-4A15-915D-0BFDC494D9A9}"/>
              </a:ext>
            </a:extLst>
          </p:cNvPr>
          <p:cNvSpPr/>
          <p:nvPr/>
        </p:nvSpPr>
        <p:spPr>
          <a:xfrm>
            <a:off x="4145235" y="279325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9C84BAA2-D294-48FD-AFC4-590E73E19462}"/>
              </a:ext>
            </a:extLst>
          </p:cNvPr>
          <p:cNvCxnSpPr/>
          <p:nvPr/>
        </p:nvCxnSpPr>
        <p:spPr>
          <a:xfrm flipH="1">
            <a:off x="5652302" y="2471519"/>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52F0F511-6739-413A-A9E4-BA7E8316DE5E}"/>
              </a:ext>
            </a:extLst>
          </p:cNvPr>
          <p:cNvCxnSpPr/>
          <p:nvPr/>
        </p:nvCxnSpPr>
        <p:spPr>
          <a:xfrm>
            <a:off x="6120086" y="2484219"/>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0" name="组合 99">
            <a:extLst>
              <a:ext uri="{FF2B5EF4-FFF2-40B4-BE49-F238E27FC236}">
                <a16:creationId xmlns:a16="http://schemas.microsoft.com/office/drawing/2014/main" id="{09C01401-9100-485E-B750-0F7632B00859}"/>
              </a:ext>
            </a:extLst>
          </p:cNvPr>
          <p:cNvGrpSpPr>
            <a:grpSpLocks/>
          </p:cNvGrpSpPr>
          <p:nvPr/>
        </p:nvGrpSpPr>
        <p:grpSpPr bwMode="auto">
          <a:xfrm>
            <a:off x="3228723" y="3769035"/>
            <a:ext cx="480483" cy="480483"/>
            <a:chOff x="3072608" y="2489510"/>
            <a:chExt cx="359451" cy="360000"/>
          </a:xfrm>
        </p:grpSpPr>
        <p:sp>
          <p:nvSpPr>
            <p:cNvPr id="111" name="椭圆 110">
              <a:extLst>
                <a:ext uri="{FF2B5EF4-FFF2-40B4-BE49-F238E27FC236}">
                  <a16:creationId xmlns:a16="http://schemas.microsoft.com/office/drawing/2014/main" id="{946677F8-CAF4-4827-8A2C-44F7D89DFE98}"/>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C11A04F3-D9CA-4CE5-86DD-2CC3F2D6F20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BC9B511C-E2E1-457D-B071-38FE97B36C45}"/>
              </a:ext>
            </a:extLst>
          </p:cNvPr>
          <p:cNvCxnSpPr/>
          <p:nvPr/>
        </p:nvCxnSpPr>
        <p:spPr>
          <a:xfrm flipH="1">
            <a:off x="2900636" y="3485403"/>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DB5DE517-6E94-46CB-8B53-80E522B292EA}"/>
              </a:ext>
            </a:extLst>
          </p:cNvPr>
          <p:cNvCxnSpPr/>
          <p:nvPr/>
        </p:nvCxnSpPr>
        <p:spPr>
          <a:xfrm>
            <a:off x="3260469" y="3493869"/>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1746" name="组合 114">
            <a:extLst>
              <a:ext uri="{FF2B5EF4-FFF2-40B4-BE49-F238E27FC236}">
                <a16:creationId xmlns:a16="http://schemas.microsoft.com/office/drawing/2014/main" id="{AE9060DE-C33A-43A5-858E-7C185EB0A3AF}"/>
              </a:ext>
            </a:extLst>
          </p:cNvPr>
          <p:cNvGrpSpPr>
            <a:grpSpLocks/>
          </p:cNvGrpSpPr>
          <p:nvPr/>
        </p:nvGrpSpPr>
        <p:grpSpPr bwMode="auto">
          <a:xfrm>
            <a:off x="3815034" y="3830419"/>
            <a:ext cx="478366" cy="480484"/>
            <a:chOff x="3072628" y="2489510"/>
            <a:chExt cx="359431" cy="360000"/>
          </a:xfrm>
        </p:grpSpPr>
        <p:sp>
          <p:nvSpPr>
            <p:cNvPr id="120" name="椭圆 119">
              <a:extLst>
                <a:ext uri="{FF2B5EF4-FFF2-40B4-BE49-F238E27FC236}">
                  <a16:creationId xmlns:a16="http://schemas.microsoft.com/office/drawing/2014/main" id="{4F3BA0DA-7AB3-4583-B86B-76FD03C3A535}"/>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8EACFB39-673D-492F-9A2E-A634A7E66A4E}"/>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1747" name="组合 121">
            <a:extLst>
              <a:ext uri="{FF2B5EF4-FFF2-40B4-BE49-F238E27FC236}">
                <a16:creationId xmlns:a16="http://schemas.microsoft.com/office/drawing/2014/main" id="{61552AAB-DB8A-46ED-A8D3-14F5A7C62052}"/>
              </a:ext>
            </a:extLst>
          </p:cNvPr>
          <p:cNvGrpSpPr>
            <a:grpSpLocks/>
          </p:cNvGrpSpPr>
          <p:nvPr/>
        </p:nvGrpSpPr>
        <p:grpSpPr bwMode="auto">
          <a:xfrm>
            <a:off x="4524126" y="3830419"/>
            <a:ext cx="478367" cy="480484"/>
            <a:chOff x="3072629" y="2489510"/>
            <a:chExt cx="359430" cy="360000"/>
          </a:xfrm>
        </p:grpSpPr>
        <p:sp>
          <p:nvSpPr>
            <p:cNvPr id="123" name="椭圆 122">
              <a:extLst>
                <a:ext uri="{FF2B5EF4-FFF2-40B4-BE49-F238E27FC236}">
                  <a16:creationId xmlns:a16="http://schemas.microsoft.com/office/drawing/2014/main" id="{709F0C23-ABA5-4010-B94E-8BCDE5CCBB7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C5545C5D-0751-4874-90B9-E6C818169219}"/>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77CD8EB3-47C1-4F26-8CF2-AD1CE971379C}"/>
              </a:ext>
            </a:extLst>
          </p:cNvPr>
          <p:cNvCxnSpPr/>
          <p:nvPr/>
        </p:nvCxnSpPr>
        <p:spPr>
          <a:xfrm flipH="1">
            <a:off x="4196036"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A0F9DA40-76CB-41E3-BD1C-CB8898F0D584}"/>
              </a:ext>
            </a:extLst>
          </p:cNvPr>
          <p:cNvCxnSpPr/>
          <p:nvPr/>
        </p:nvCxnSpPr>
        <p:spPr>
          <a:xfrm>
            <a:off x="4555869" y="35573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1750" name="组合 126">
            <a:extLst>
              <a:ext uri="{FF2B5EF4-FFF2-40B4-BE49-F238E27FC236}">
                <a16:creationId xmlns:a16="http://schemas.microsoft.com/office/drawing/2014/main" id="{CC1FB34A-BF28-4188-98B1-D1CE532E9A39}"/>
              </a:ext>
            </a:extLst>
          </p:cNvPr>
          <p:cNvGrpSpPr>
            <a:grpSpLocks/>
          </p:cNvGrpSpPr>
          <p:nvPr/>
        </p:nvGrpSpPr>
        <p:grpSpPr bwMode="auto">
          <a:xfrm>
            <a:off x="5013067" y="3855819"/>
            <a:ext cx="478366" cy="480484"/>
            <a:chOff x="3072628" y="2489510"/>
            <a:chExt cx="359431" cy="360000"/>
          </a:xfrm>
        </p:grpSpPr>
        <p:sp>
          <p:nvSpPr>
            <p:cNvPr id="128" name="椭圆 127">
              <a:extLst>
                <a:ext uri="{FF2B5EF4-FFF2-40B4-BE49-F238E27FC236}">
                  <a16:creationId xmlns:a16="http://schemas.microsoft.com/office/drawing/2014/main" id="{E5BA995A-0AE5-497E-AFCC-D025CCA60558}"/>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803B1C90-7C05-4775-B342-87CBCAF72DB5}"/>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1751" name="组合 129">
            <a:extLst>
              <a:ext uri="{FF2B5EF4-FFF2-40B4-BE49-F238E27FC236}">
                <a16:creationId xmlns:a16="http://schemas.microsoft.com/office/drawing/2014/main" id="{FA3241BD-506F-4965-91DE-8754B1779C7F}"/>
              </a:ext>
            </a:extLst>
          </p:cNvPr>
          <p:cNvGrpSpPr>
            <a:grpSpLocks/>
          </p:cNvGrpSpPr>
          <p:nvPr/>
        </p:nvGrpSpPr>
        <p:grpSpPr bwMode="auto">
          <a:xfrm>
            <a:off x="5722160" y="3855819"/>
            <a:ext cx="478367" cy="480484"/>
            <a:chOff x="3072629" y="2489510"/>
            <a:chExt cx="359430" cy="360000"/>
          </a:xfrm>
        </p:grpSpPr>
        <p:sp>
          <p:nvSpPr>
            <p:cNvPr id="131" name="椭圆 130">
              <a:extLst>
                <a:ext uri="{FF2B5EF4-FFF2-40B4-BE49-F238E27FC236}">
                  <a16:creationId xmlns:a16="http://schemas.microsoft.com/office/drawing/2014/main" id="{DC972B1C-DD89-404F-8F85-7BEF5F1178C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9EC3338D-F61B-48E3-9985-E37E38E9FC53}"/>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7837DD3F-1345-404B-9B21-8E107AAEB088}"/>
              </a:ext>
            </a:extLst>
          </p:cNvPr>
          <p:cNvCxnSpPr/>
          <p:nvPr/>
        </p:nvCxnSpPr>
        <p:spPr>
          <a:xfrm flipH="1">
            <a:off x="5394069" y="35721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B520F48F-3431-450E-ACDD-1A020C22407E}"/>
              </a:ext>
            </a:extLst>
          </p:cNvPr>
          <p:cNvCxnSpPr/>
          <p:nvPr/>
        </p:nvCxnSpPr>
        <p:spPr>
          <a:xfrm>
            <a:off x="5753902" y="35827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1754" name="组合 134">
            <a:extLst>
              <a:ext uri="{FF2B5EF4-FFF2-40B4-BE49-F238E27FC236}">
                <a16:creationId xmlns:a16="http://schemas.microsoft.com/office/drawing/2014/main" id="{726A10C8-154B-472F-9891-6B4C1BF12BC3}"/>
              </a:ext>
            </a:extLst>
          </p:cNvPr>
          <p:cNvGrpSpPr>
            <a:grpSpLocks/>
          </p:cNvGrpSpPr>
          <p:nvPr/>
        </p:nvGrpSpPr>
        <p:grpSpPr bwMode="auto">
          <a:xfrm>
            <a:off x="6272489" y="3845235"/>
            <a:ext cx="480483" cy="480483"/>
            <a:chOff x="3072608" y="2489510"/>
            <a:chExt cx="359451" cy="360000"/>
          </a:xfrm>
        </p:grpSpPr>
        <p:sp>
          <p:nvSpPr>
            <p:cNvPr id="136" name="椭圆 135">
              <a:extLst>
                <a:ext uri="{FF2B5EF4-FFF2-40B4-BE49-F238E27FC236}">
                  <a16:creationId xmlns:a16="http://schemas.microsoft.com/office/drawing/2014/main" id="{F3945EF0-7B2A-482D-ADF4-9D6B51AE1B36}"/>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33A6310D-AFEB-4C18-BECA-7C4A45762279}"/>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1755" name="组合 137">
            <a:extLst>
              <a:ext uri="{FF2B5EF4-FFF2-40B4-BE49-F238E27FC236}">
                <a16:creationId xmlns:a16="http://schemas.microsoft.com/office/drawing/2014/main" id="{13A6FA0F-DF81-4A67-851B-15EA160EE571}"/>
              </a:ext>
            </a:extLst>
          </p:cNvPr>
          <p:cNvGrpSpPr>
            <a:grpSpLocks/>
          </p:cNvGrpSpPr>
          <p:nvPr/>
        </p:nvGrpSpPr>
        <p:grpSpPr bwMode="auto">
          <a:xfrm>
            <a:off x="6958289" y="3817719"/>
            <a:ext cx="480483" cy="480484"/>
            <a:chOff x="3072608" y="2489510"/>
            <a:chExt cx="359451" cy="360000"/>
          </a:xfrm>
        </p:grpSpPr>
        <p:sp>
          <p:nvSpPr>
            <p:cNvPr id="139" name="椭圆 138">
              <a:extLst>
                <a:ext uri="{FF2B5EF4-FFF2-40B4-BE49-F238E27FC236}">
                  <a16:creationId xmlns:a16="http://schemas.microsoft.com/office/drawing/2014/main" id="{2753DDA3-756D-4D87-B529-6B86A6B2FDC6}"/>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58E21D2F-C422-49E5-9E36-7A83164E0022}"/>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4A1E1FCF-433B-4A8E-B716-42048FE361F5}"/>
              </a:ext>
            </a:extLst>
          </p:cNvPr>
          <p:cNvCxnSpPr/>
          <p:nvPr/>
        </p:nvCxnSpPr>
        <p:spPr>
          <a:xfrm flipH="1">
            <a:off x="6602687"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127C46FB-92BB-4877-B1CC-02067CF03C2B}"/>
              </a:ext>
            </a:extLst>
          </p:cNvPr>
          <p:cNvCxnSpPr/>
          <p:nvPr/>
        </p:nvCxnSpPr>
        <p:spPr>
          <a:xfrm>
            <a:off x="6962520" y="3531969"/>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77AC1424-3F14-429E-90E6-C944659BAE59}"/>
              </a:ext>
            </a:extLst>
          </p:cNvPr>
          <p:cNvSpPr/>
          <p:nvPr/>
        </p:nvSpPr>
        <p:spPr>
          <a:xfrm>
            <a:off x="1954486" y="454161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54" name="组合 53">
            <a:extLst>
              <a:ext uri="{FF2B5EF4-FFF2-40B4-BE49-F238E27FC236}">
                <a16:creationId xmlns:a16="http://schemas.microsoft.com/office/drawing/2014/main" id="{25043169-A0B7-4604-9326-9B2F48416415}"/>
              </a:ext>
            </a:extLst>
          </p:cNvPr>
          <p:cNvGrpSpPr>
            <a:grpSpLocks/>
          </p:cNvGrpSpPr>
          <p:nvPr/>
        </p:nvGrpSpPr>
        <p:grpSpPr bwMode="auto">
          <a:xfrm>
            <a:off x="2786334" y="4592419"/>
            <a:ext cx="478366" cy="480484"/>
            <a:chOff x="3072628" y="2489510"/>
            <a:chExt cx="359431" cy="360000"/>
          </a:xfrm>
        </p:grpSpPr>
        <p:sp>
          <p:nvSpPr>
            <p:cNvPr id="56" name="椭圆 55">
              <a:extLst>
                <a:ext uri="{FF2B5EF4-FFF2-40B4-BE49-F238E27FC236}">
                  <a16:creationId xmlns:a16="http://schemas.microsoft.com/office/drawing/2014/main" id="{9020C543-D017-4422-83BE-5EBB77684AFA}"/>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B8F34C98-A56C-4689-8848-DA4BA4016760}"/>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224D3EB5-8D77-445B-AFA8-2F111BAA5E79}"/>
              </a:ext>
            </a:extLst>
          </p:cNvPr>
          <p:cNvCxnSpPr/>
          <p:nvPr/>
        </p:nvCxnSpPr>
        <p:spPr>
          <a:xfrm flipH="1">
            <a:off x="2458253" y="4310903"/>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52B1741B-ABCB-4DDF-883E-48B293D94971}"/>
              </a:ext>
            </a:extLst>
          </p:cNvPr>
          <p:cNvCxnSpPr/>
          <p:nvPr/>
        </p:nvCxnSpPr>
        <p:spPr>
          <a:xfrm>
            <a:off x="2818086" y="4319369"/>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5937CCFC-B938-4F07-A227-6DA64851FB48}"/>
              </a:ext>
            </a:extLst>
          </p:cNvPr>
          <p:cNvSpPr/>
          <p:nvPr/>
        </p:nvSpPr>
        <p:spPr>
          <a:xfrm>
            <a:off x="7986987" y="3356285"/>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其父节点为红色，叔叔节点也是黑色</a:t>
            </a:r>
          </a:p>
        </p:txBody>
      </p:sp>
      <p:sp>
        <p:nvSpPr>
          <p:cNvPr id="75" name="椭圆 74">
            <a:extLst>
              <a:ext uri="{FF2B5EF4-FFF2-40B4-BE49-F238E27FC236}">
                <a16:creationId xmlns:a16="http://schemas.microsoft.com/office/drawing/2014/main" id="{7B05CA7C-6488-4F7F-A9DA-55402E530ECF}"/>
              </a:ext>
            </a:extLst>
          </p:cNvPr>
          <p:cNvSpPr/>
          <p:nvPr/>
        </p:nvSpPr>
        <p:spPr>
          <a:xfrm>
            <a:off x="4143119" y="279325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2C6529E6-E822-4207-863A-50BC4612AAD4}"/>
              </a:ext>
            </a:extLst>
          </p:cNvPr>
          <p:cNvSpPr/>
          <p:nvPr/>
        </p:nvSpPr>
        <p:spPr>
          <a:xfrm>
            <a:off x="3666869" y="17709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grpSp>
        <p:nvGrpSpPr>
          <p:cNvPr id="78" name="组合 77">
            <a:extLst>
              <a:ext uri="{FF2B5EF4-FFF2-40B4-BE49-F238E27FC236}">
                <a16:creationId xmlns:a16="http://schemas.microsoft.com/office/drawing/2014/main" id="{4D555506-BEB7-41BC-96EA-2BB869F01D4F}"/>
              </a:ext>
            </a:extLst>
          </p:cNvPr>
          <p:cNvGrpSpPr>
            <a:grpSpLocks/>
          </p:cNvGrpSpPr>
          <p:nvPr/>
        </p:nvGrpSpPr>
        <p:grpSpPr bwMode="auto">
          <a:xfrm>
            <a:off x="1484589" y="5479302"/>
            <a:ext cx="480483" cy="480483"/>
            <a:chOff x="3072608" y="2489510"/>
            <a:chExt cx="359451" cy="360000"/>
          </a:xfrm>
        </p:grpSpPr>
        <p:sp>
          <p:nvSpPr>
            <p:cNvPr id="79" name="椭圆 78">
              <a:extLst>
                <a:ext uri="{FF2B5EF4-FFF2-40B4-BE49-F238E27FC236}">
                  <a16:creationId xmlns:a16="http://schemas.microsoft.com/office/drawing/2014/main" id="{0C693346-6D5F-4836-B89F-74440B23ABC7}"/>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0" name="矩形 79">
              <a:extLst>
                <a:ext uri="{FF2B5EF4-FFF2-40B4-BE49-F238E27FC236}">
                  <a16:creationId xmlns:a16="http://schemas.microsoft.com/office/drawing/2014/main" id="{1AF04F64-CBA8-436D-8377-6F7687F0B2C6}"/>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81" name="组合 80">
            <a:extLst>
              <a:ext uri="{FF2B5EF4-FFF2-40B4-BE49-F238E27FC236}">
                <a16:creationId xmlns:a16="http://schemas.microsoft.com/office/drawing/2014/main" id="{F0ECD513-D92F-4E06-830F-5A5882387936}"/>
              </a:ext>
            </a:extLst>
          </p:cNvPr>
          <p:cNvGrpSpPr>
            <a:grpSpLocks/>
          </p:cNvGrpSpPr>
          <p:nvPr/>
        </p:nvGrpSpPr>
        <p:grpSpPr bwMode="auto">
          <a:xfrm>
            <a:off x="2195793" y="5479302"/>
            <a:ext cx="478367" cy="480483"/>
            <a:chOff x="3072629" y="2489510"/>
            <a:chExt cx="359430" cy="360000"/>
          </a:xfrm>
        </p:grpSpPr>
        <p:sp>
          <p:nvSpPr>
            <p:cNvPr id="82" name="椭圆 81">
              <a:extLst>
                <a:ext uri="{FF2B5EF4-FFF2-40B4-BE49-F238E27FC236}">
                  <a16:creationId xmlns:a16="http://schemas.microsoft.com/office/drawing/2014/main" id="{9AB3F26C-1C60-4569-ADC9-4C47A2B26964}"/>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3" name="矩形 82">
              <a:extLst>
                <a:ext uri="{FF2B5EF4-FFF2-40B4-BE49-F238E27FC236}">
                  <a16:creationId xmlns:a16="http://schemas.microsoft.com/office/drawing/2014/main" id="{29781221-EC36-42C2-9D38-E0AA5508A292}"/>
                </a:ext>
              </a:extLst>
            </p:cNvPr>
            <p:cNvSpPr/>
            <p:nvPr/>
          </p:nvSpPr>
          <p:spPr>
            <a:xfrm>
              <a:off x="3076999" y="2541844"/>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84" name="直接箭头连接符 83">
            <a:extLst>
              <a:ext uri="{FF2B5EF4-FFF2-40B4-BE49-F238E27FC236}">
                <a16:creationId xmlns:a16="http://schemas.microsoft.com/office/drawing/2014/main" id="{1521E7A9-DEC2-4750-B883-065BF6EFB93C}"/>
              </a:ext>
            </a:extLst>
          </p:cNvPr>
          <p:cNvCxnSpPr/>
          <p:nvPr/>
        </p:nvCxnSpPr>
        <p:spPr>
          <a:xfrm flipH="1">
            <a:off x="1867703" y="5195669"/>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87378525-8C03-411E-B7A5-25AA5C4640DB}"/>
              </a:ext>
            </a:extLst>
          </p:cNvPr>
          <p:cNvCxnSpPr/>
          <p:nvPr/>
        </p:nvCxnSpPr>
        <p:spPr>
          <a:xfrm>
            <a:off x="2225420" y="5204136"/>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 name="下箭头 86">
            <a:extLst>
              <a:ext uri="{FF2B5EF4-FFF2-40B4-BE49-F238E27FC236}">
                <a16:creationId xmlns:a16="http://schemas.microsoft.com/office/drawing/2014/main" id="{F6B26F48-9FFC-45FB-A937-4AE52A6AAF2F}"/>
              </a:ext>
            </a:extLst>
          </p:cNvPr>
          <p:cNvSpPr/>
          <p:nvPr/>
        </p:nvSpPr>
        <p:spPr>
          <a:xfrm>
            <a:off x="9314136" y="4215652"/>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8" name="矩形 87">
            <a:extLst>
              <a:ext uri="{FF2B5EF4-FFF2-40B4-BE49-F238E27FC236}">
                <a16:creationId xmlns:a16="http://schemas.microsoft.com/office/drawing/2014/main" id="{9B2D4259-A3BA-426F-AB38-64DEF3426838}"/>
              </a:ext>
            </a:extLst>
          </p:cNvPr>
          <p:cNvSpPr/>
          <p:nvPr/>
        </p:nvSpPr>
        <p:spPr>
          <a:xfrm>
            <a:off x="8113987" y="4981885"/>
            <a:ext cx="3605474"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15</a:t>
            </a:r>
            <a:r>
              <a:rPr lang="zh-CN" altLang="en-US" sz="1600" dirty="0">
                <a:latin typeface="微软雅黑" panose="020B0503020204020204" pitchFamily="34" charset="-122"/>
                <a:ea typeface="Alibaba PuHuiTi R"/>
              </a:rPr>
              <a:t>”设为“黑色</a:t>
            </a:r>
            <a:r>
              <a:rPr lang="en-US" altLang="zh-CN" sz="1600" dirty="0">
                <a:latin typeface="微软雅黑" panose="020B0503020204020204" pitchFamily="34" charset="-122"/>
                <a:ea typeface="Alibaba PuHuiTi R"/>
              </a:rPr>
              <a:t>”</a:t>
            </a: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以祖父节点为支点进行旋转</a:t>
            </a:r>
            <a:endParaRPr lang="en-US" altLang="zh-CN" sz="1600" dirty="0">
              <a:latin typeface="微软雅黑" panose="020B0503020204020204" pitchFamily="34" charset="-122"/>
              <a:ea typeface="Alibaba PuHuiTi R"/>
            </a:endParaRPr>
          </a:p>
        </p:txBody>
      </p:sp>
      <p:sp>
        <p:nvSpPr>
          <p:cNvPr id="89" name="任意多边形 88">
            <a:extLst>
              <a:ext uri="{FF2B5EF4-FFF2-40B4-BE49-F238E27FC236}">
                <a16:creationId xmlns:a16="http://schemas.microsoft.com/office/drawing/2014/main" id="{5BE3B1EE-E485-4BBB-9DB1-05B03A5E7089}"/>
              </a:ext>
            </a:extLst>
          </p:cNvPr>
          <p:cNvSpPr/>
          <p:nvPr/>
        </p:nvSpPr>
        <p:spPr>
          <a:xfrm rot="789249" flipH="1">
            <a:off x="1984120" y="2571003"/>
            <a:ext cx="2216149" cy="2711449"/>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6" name="椭圆 85">
            <a:extLst>
              <a:ext uri="{FF2B5EF4-FFF2-40B4-BE49-F238E27FC236}">
                <a16:creationId xmlns:a16="http://schemas.microsoft.com/office/drawing/2014/main" id="{E948F6EB-2FE8-4B74-966E-B9D19ED0F1D4}"/>
              </a:ext>
            </a:extLst>
          </p:cNvPr>
          <p:cNvSpPr/>
          <p:nvPr/>
        </p:nvSpPr>
        <p:spPr>
          <a:xfrm>
            <a:off x="2970486" y="279325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02" name="椭圆 101">
            <a:extLst>
              <a:ext uri="{FF2B5EF4-FFF2-40B4-BE49-F238E27FC236}">
                <a16:creationId xmlns:a16="http://schemas.microsoft.com/office/drawing/2014/main" id="{026E93BE-B47D-4E2B-8415-10C478CDEEC4}"/>
              </a:ext>
            </a:extLst>
          </p:cNvPr>
          <p:cNvSpPr/>
          <p:nvPr/>
        </p:nvSpPr>
        <p:spPr>
          <a:xfrm>
            <a:off x="2390519" y="3716118"/>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cxnSp>
        <p:nvCxnSpPr>
          <p:cNvPr id="103" name="直接箭头连接符 102">
            <a:extLst>
              <a:ext uri="{FF2B5EF4-FFF2-40B4-BE49-F238E27FC236}">
                <a16:creationId xmlns:a16="http://schemas.microsoft.com/office/drawing/2014/main" id="{0A0A0998-860A-4FCC-B517-A310033961F1}"/>
              </a:ext>
            </a:extLst>
          </p:cNvPr>
          <p:cNvCxnSpPr/>
          <p:nvPr/>
        </p:nvCxnSpPr>
        <p:spPr>
          <a:xfrm>
            <a:off x="3423453" y="3485403"/>
            <a:ext cx="14816" cy="5037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9EA70C92-127D-45C9-AB5C-BBF39B55DC98}"/>
              </a:ext>
            </a:extLst>
          </p:cNvPr>
          <p:cNvCxnSpPr/>
          <p:nvPr/>
        </p:nvCxnSpPr>
        <p:spPr>
          <a:xfrm flipH="1">
            <a:off x="2818086" y="3447302"/>
            <a:ext cx="279400" cy="4804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8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4"/>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path" presetSubtype="0" fill="hold" grpId="0" nodeType="clickEffect">
                                  <p:stCondLst>
                                    <p:cond delay="0"/>
                                  </p:stCondLst>
                                  <p:childTnLst>
                                    <p:animMotion origin="layout" path="M 2.91667E-6 -2.22222E-6 L 0.00885 0.15486 " pathEditMode="relative" rAng="0" ptsTypes="AA">
                                      <p:cBhvr>
                                        <p:cTn id="24" dur="1000" fill="hold"/>
                                        <p:tgtEl>
                                          <p:spTgt spid="86"/>
                                        </p:tgtEl>
                                        <p:attrNameLst>
                                          <p:attrName>ppt_x</p:attrName>
                                          <p:attrName>ppt_y</p:attrName>
                                        </p:attrNameLst>
                                      </p:cBhvr>
                                      <p:rCtr x="443" y="7731"/>
                                    </p:animMotion>
                                  </p:childTnLst>
                                </p:cTn>
                              </p:par>
                              <p:par>
                                <p:cTn id="25" presetID="42" presetClass="path" presetSubtype="0" fill="hold" grpId="0" nodeType="withEffect">
                                  <p:stCondLst>
                                    <p:cond delay="0"/>
                                  </p:stCondLst>
                                  <p:childTnLst>
                                    <p:animMotion origin="layout" path="M -0.00898 0.01482 L 0.04753 -0.13449 " pathEditMode="relative" rAng="0" ptsTypes="AA">
                                      <p:cBhvr>
                                        <p:cTn id="26" dur="1000" fill="hold"/>
                                        <p:tgtEl>
                                          <p:spTgt spid="102"/>
                                        </p:tgtEl>
                                        <p:attrNameLst>
                                          <p:attrName>ppt_x</p:attrName>
                                          <p:attrName>ppt_y</p:attrName>
                                        </p:attrNameLst>
                                      </p:cBhvr>
                                      <p:rCtr x="2826" y="-7477"/>
                                    </p:animMotion>
                                  </p:childTnLst>
                                </p:cTn>
                              </p:par>
                              <p:par>
                                <p:cTn id="27" presetID="42" presetClass="path" presetSubtype="0" fill="hold" grpId="0" nodeType="withEffect">
                                  <p:stCondLst>
                                    <p:cond delay="0"/>
                                  </p:stCondLst>
                                  <p:childTnLst>
                                    <p:animMotion origin="layout" path="M -3.75E-6 -3.33333E-6 L 0.0267 -0.10555 " pathEditMode="relative" rAng="0" ptsTypes="AA">
                                      <p:cBhvr>
                                        <p:cTn id="28" dur="1000" fill="hold"/>
                                        <p:tgtEl>
                                          <p:spTgt spid="144"/>
                                        </p:tgtEl>
                                        <p:attrNameLst>
                                          <p:attrName>ppt_x</p:attrName>
                                          <p:attrName>ppt_y</p:attrName>
                                        </p:attrNameLst>
                                      </p:cBhvr>
                                      <p:rCtr x="1328" y="-5278"/>
                                    </p:animMotion>
                                  </p:childTnLst>
                                </p:cTn>
                              </p:par>
                              <p:par>
                                <p:cTn id="29" presetID="22" presetClass="entr" presetSubtype="1" fill="hold"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wipe(up)">
                                      <p:cBhvr>
                                        <p:cTn id="31" dur="500"/>
                                        <p:tgtEl>
                                          <p:spTgt spid="103"/>
                                        </p:tgtEl>
                                      </p:cBhvr>
                                    </p:animEffect>
                                  </p:childTnLst>
                                </p:cTn>
                              </p:par>
                              <p:par>
                                <p:cTn id="32" presetID="1" presetClass="exit" presetSubtype="0" fill="hold" nodeType="withEffect">
                                  <p:stCondLst>
                                    <p:cond delay="0"/>
                                  </p:stCondLst>
                                  <p:childTnLst>
                                    <p:set>
                                      <p:cBhvr>
                                        <p:cTn id="33" dur="1" fill="hold">
                                          <p:stCondLst>
                                            <p:cond delay="0"/>
                                          </p:stCondLst>
                                        </p:cTn>
                                        <p:tgtEl>
                                          <p:spTgt spid="113"/>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57"/>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86" grpId="0" animBg="1"/>
      <p:bldP spid="10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51359D56-9AAC-4794-B9E7-97B5F6AC1E83}"/>
              </a:ext>
            </a:extLst>
          </p:cNvPr>
          <p:cNvSpPr/>
          <p:nvPr/>
        </p:nvSpPr>
        <p:spPr>
          <a:xfrm>
            <a:off x="4659586" y="869202"/>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8C8EC710-B39F-495B-BBF8-428634DC59E2}"/>
              </a:ext>
            </a:extLst>
          </p:cNvPr>
          <p:cNvSpPr/>
          <p:nvPr/>
        </p:nvSpPr>
        <p:spPr>
          <a:xfrm>
            <a:off x="3668986" y="1773018"/>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9535305B-7FD3-4DD3-9AC1-35C009FE0143}"/>
              </a:ext>
            </a:extLst>
          </p:cNvPr>
          <p:cNvSpPr/>
          <p:nvPr/>
        </p:nvSpPr>
        <p:spPr>
          <a:xfrm>
            <a:off x="5599386" y="1781485"/>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C2722183-1C94-4AB8-BA88-7E9A4A0AEF2F}"/>
              </a:ext>
            </a:extLst>
          </p:cNvPr>
          <p:cNvSpPr/>
          <p:nvPr/>
        </p:nvSpPr>
        <p:spPr>
          <a:xfrm>
            <a:off x="5292469" y="279748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FE854E40-F4B2-46E3-9DA6-DF876BFE0D6C}"/>
              </a:ext>
            </a:extLst>
          </p:cNvPr>
          <p:cNvSpPr/>
          <p:nvPr/>
        </p:nvSpPr>
        <p:spPr>
          <a:xfrm>
            <a:off x="6319053" y="27996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3BF2AF13-8C1C-4BFD-93D3-A001004791AD}"/>
              </a:ext>
            </a:extLst>
          </p:cNvPr>
          <p:cNvCxnSpPr>
            <a:stCxn id="43" idx="3"/>
            <a:endCxn id="53" idx="7"/>
          </p:cNvCxnSpPr>
          <p:nvPr/>
        </p:nvCxnSpPr>
        <p:spPr>
          <a:xfrm flipH="1">
            <a:off x="4282819" y="1483035"/>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167DAA29-0EAE-41B3-8C46-FD0F41299948}"/>
              </a:ext>
            </a:extLst>
          </p:cNvPr>
          <p:cNvCxnSpPr/>
          <p:nvPr/>
        </p:nvCxnSpPr>
        <p:spPr>
          <a:xfrm flipH="1">
            <a:off x="3580086" y="2465169"/>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04D5B2E-D668-403D-A93E-593E27AB7EA9}"/>
              </a:ext>
            </a:extLst>
          </p:cNvPr>
          <p:cNvCxnSpPr/>
          <p:nvPr/>
        </p:nvCxnSpPr>
        <p:spPr>
          <a:xfrm>
            <a:off x="4134653" y="2460936"/>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3F427301-5496-4108-AB93-195D39909A57}"/>
              </a:ext>
            </a:extLst>
          </p:cNvPr>
          <p:cNvCxnSpPr/>
          <p:nvPr/>
        </p:nvCxnSpPr>
        <p:spPr>
          <a:xfrm>
            <a:off x="5296702" y="1434351"/>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1B262944-9805-44AE-BEEE-382F4F452783}"/>
              </a:ext>
            </a:extLst>
          </p:cNvPr>
          <p:cNvSpPr/>
          <p:nvPr/>
        </p:nvSpPr>
        <p:spPr>
          <a:xfrm>
            <a:off x="4145235" y="279325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8AA128E5-5C1A-490F-BA64-5DBAC55D2B9A}"/>
              </a:ext>
            </a:extLst>
          </p:cNvPr>
          <p:cNvCxnSpPr/>
          <p:nvPr/>
        </p:nvCxnSpPr>
        <p:spPr>
          <a:xfrm flipH="1">
            <a:off x="5652302" y="2471519"/>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D71E358E-CD11-4D3B-BC88-183EDD713BA7}"/>
              </a:ext>
            </a:extLst>
          </p:cNvPr>
          <p:cNvCxnSpPr/>
          <p:nvPr/>
        </p:nvCxnSpPr>
        <p:spPr>
          <a:xfrm>
            <a:off x="6120086" y="2484219"/>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3791" name="组合 114">
            <a:extLst>
              <a:ext uri="{FF2B5EF4-FFF2-40B4-BE49-F238E27FC236}">
                <a16:creationId xmlns:a16="http://schemas.microsoft.com/office/drawing/2014/main" id="{2F3886D9-1109-47C1-8530-4B7039FB69E9}"/>
              </a:ext>
            </a:extLst>
          </p:cNvPr>
          <p:cNvGrpSpPr>
            <a:grpSpLocks/>
          </p:cNvGrpSpPr>
          <p:nvPr/>
        </p:nvGrpSpPr>
        <p:grpSpPr bwMode="auto">
          <a:xfrm>
            <a:off x="3815034" y="3830419"/>
            <a:ext cx="478366" cy="480484"/>
            <a:chOff x="3072628" y="2489510"/>
            <a:chExt cx="359431" cy="360000"/>
          </a:xfrm>
        </p:grpSpPr>
        <p:sp>
          <p:nvSpPr>
            <p:cNvPr id="120" name="椭圆 119">
              <a:extLst>
                <a:ext uri="{FF2B5EF4-FFF2-40B4-BE49-F238E27FC236}">
                  <a16:creationId xmlns:a16="http://schemas.microsoft.com/office/drawing/2014/main" id="{84CC3F82-0066-4FEC-AFD5-69569271C8ED}"/>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38E6175B-E0BF-4387-9009-08EA5399DBF9}"/>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3792" name="组合 121">
            <a:extLst>
              <a:ext uri="{FF2B5EF4-FFF2-40B4-BE49-F238E27FC236}">
                <a16:creationId xmlns:a16="http://schemas.microsoft.com/office/drawing/2014/main" id="{42ABCAA4-353A-487C-95AD-4CCF3F7134D1}"/>
              </a:ext>
            </a:extLst>
          </p:cNvPr>
          <p:cNvGrpSpPr>
            <a:grpSpLocks/>
          </p:cNvGrpSpPr>
          <p:nvPr/>
        </p:nvGrpSpPr>
        <p:grpSpPr bwMode="auto">
          <a:xfrm>
            <a:off x="4524126" y="3830419"/>
            <a:ext cx="478367" cy="480484"/>
            <a:chOff x="3072629" y="2489510"/>
            <a:chExt cx="359430" cy="360000"/>
          </a:xfrm>
        </p:grpSpPr>
        <p:sp>
          <p:nvSpPr>
            <p:cNvPr id="123" name="椭圆 122">
              <a:extLst>
                <a:ext uri="{FF2B5EF4-FFF2-40B4-BE49-F238E27FC236}">
                  <a16:creationId xmlns:a16="http://schemas.microsoft.com/office/drawing/2014/main" id="{A4754F45-9616-43CE-B309-EA06347C88B9}"/>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57C1B70C-9C22-4569-8161-2D0E62224DA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179DD017-940F-4B9F-9203-AE8EE5DE20DD}"/>
              </a:ext>
            </a:extLst>
          </p:cNvPr>
          <p:cNvCxnSpPr/>
          <p:nvPr/>
        </p:nvCxnSpPr>
        <p:spPr>
          <a:xfrm flipH="1">
            <a:off x="4196036"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7697C19B-5AE0-4EC5-A92B-911E6E8E6232}"/>
              </a:ext>
            </a:extLst>
          </p:cNvPr>
          <p:cNvCxnSpPr/>
          <p:nvPr/>
        </p:nvCxnSpPr>
        <p:spPr>
          <a:xfrm>
            <a:off x="4555869" y="35573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3795" name="组合 126">
            <a:extLst>
              <a:ext uri="{FF2B5EF4-FFF2-40B4-BE49-F238E27FC236}">
                <a16:creationId xmlns:a16="http://schemas.microsoft.com/office/drawing/2014/main" id="{A220038A-3CCC-4B69-92E1-6575F7E09380}"/>
              </a:ext>
            </a:extLst>
          </p:cNvPr>
          <p:cNvGrpSpPr>
            <a:grpSpLocks/>
          </p:cNvGrpSpPr>
          <p:nvPr/>
        </p:nvGrpSpPr>
        <p:grpSpPr bwMode="auto">
          <a:xfrm>
            <a:off x="5013067" y="3855819"/>
            <a:ext cx="478366" cy="480484"/>
            <a:chOff x="3072628" y="2489510"/>
            <a:chExt cx="359431" cy="360000"/>
          </a:xfrm>
        </p:grpSpPr>
        <p:sp>
          <p:nvSpPr>
            <p:cNvPr id="128" name="椭圆 127">
              <a:extLst>
                <a:ext uri="{FF2B5EF4-FFF2-40B4-BE49-F238E27FC236}">
                  <a16:creationId xmlns:a16="http://schemas.microsoft.com/office/drawing/2014/main" id="{167C1BFC-D630-4337-8652-5B67805C66D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0591AA81-4476-42C3-A66F-7B566EED0C32}"/>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3796" name="组合 129">
            <a:extLst>
              <a:ext uri="{FF2B5EF4-FFF2-40B4-BE49-F238E27FC236}">
                <a16:creationId xmlns:a16="http://schemas.microsoft.com/office/drawing/2014/main" id="{F77B4A3B-245F-4E67-BC36-2604122C4F57}"/>
              </a:ext>
            </a:extLst>
          </p:cNvPr>
          <p:cNvGrpSpPr>
            <a:grpSpLocks/>
          </p:cNvGrpSpPr>
          <p:nvPr/>
        </p:nvGrpSpPr>
        <p:grpSpPr bwMode="auto">
          <a:xfrm>
            <a:off x="5722160" y="3855819"/>
            <a:ext cx="478367" cy="480484"/>
            <a:chOff x="3072629" y="2489510"/>
            <a:chExt cx="359430" cy="360000"/>
          </a:xfrm>
        </p:grpSpPr>
        <p:sp>
          <p:nvSpPr>
            <p:cNvPr id="131" name="椭圆 130">
              <a:extLst>
                <a:ext uri="{FF2B5EF4-FFF2-40B4-BE49-F238E27FC236}">
                  <a16:creationId xmlns:a16="http://schemas.microsoft.com/office/drawing/2014/main" id="{B726BD2D-3E62-424C-8B47-F86325CC760A}"/>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11BA6036-8DB5-40CB-8F53-5705EAD56049}"/>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1BE9407F-A72F-4165-BE3B-E97DE93999E0}"/>
              </a:ext>
            </a:extLst>
          </p:cNvPr>
          <p:cNvCxnSpPr/>
          <p:nvPr/>
        </p:nvCxnSpPr>
        <p:spPr>
          <a:xfrm flipH="1">
            <a:off x="5394069" y="35721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AA26E268-9339-4197-A888-557B397D38E5}"/>
              </a:ext>
            </a:extLst>
          </p:cNvPr>
          <p:cNvCxnSpPr/>
          <p:nvPr/>
        </p:nvCxnSpPr>
        <p:spPr>
          <a:xfrm>
            <a:off x="5753902" y="35827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3799" name="组合 134">
            <a:extLst>
              <a:ext uri="{FF2B5EF4-FFF2-40B4-BE49-F238E27FC236}">
                <a16:creationId xmlns:a16="http://schemas.microsoft.com/office/drawing/2014/main" id="{0B65BD0B-8CDF-4D2D-A3E0-B004C06CADF9}"/>
              </a:ext>
            </a:extLst>
          </p:cNvPr>
          <p:cNvGrpSpPr>
            <a:grpSpLocks/>
          </p:cNvGrpSpPr>
          <p:nvPr/>
        </p:nvGrpSpPr>
        <p:grpSpPr bwMode="auto">
          <a:xfrm>
            <a:off x="6272489" y="3845235"/>
            <a:ext cx="480483" cy="480483"/>
            <a:chOff x="3072608" y="2489510"/>
            <a:chExt cx="359451" cy="360000"/>
          </a:xfrm>
        </p:grpSpPr>
        <p:sp>
          <p:nvSpPr>
            <p:cNvPr id="136" name="椭圆 135">
              <a:extLst>
                <a:ext uri="{FF2B5EF4-FFF2-40B4-BE49-F238E27FC236}">
                  <a16:creationId xmlns:a16="http://schemas.microsoft.com/office/drawing/2014/main" id="{3269E1D7-D2E4-454C-8BA7-DC65601699D0}"/>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78ABA479-987B-44B4-828F-CFB22067DEC9}"/>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3800" name="组合 137">
            <a:extLst>
              <a:ext uri="{FF2B5EF4-FFF2-40B4-BE49-F238E27FC236}">
                <a16:creationId xmlns:a16="http://schemas.microsoft.com/office/drawing/2014/main" id="{C9E944D8-7322-4BC0-A85D-CFF7A7A88943}"/>
              </a:ext>
            </a:extLst>
          </p:cNvPr>
          <p:cNvGrpSpPr>
            <a:grpSpLocks/>
          </p:cNvGrpSpPr>
          <p:nvPr/>
        </p:nvGrpSpPr>
        <p:grpSpPr bwMode="auto">
          <a:xfrm>
            <a:off x="6958289" y="3817719"/>
            <a:ext cx="480483" cy="480484"/>
            <a:chOff x="3072608" y="2489510"/>
            <a:chExt cx="359451" cy="360000"/>
          </a:xfrm>
        </p:grpSpPr>
        <p:sp>
          <p:nvSpPr>
            <p:cNvPr id="139" name="椭圆 138">
              <a:extLst>
                <a:ext uri="{FF2B5EF4-FFF2-40B4-BE49-F238E27FC236}">
                  <a16:creationId xmlns:a16="http://schemas.microsoft.com/office/drawing/2014/main" id="{5A661B88-7379-4691-98C9-A79637FE7A2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61605A7D-1267-4293-A0B8-18ABFBFB83D4}"/>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80A19BD6-C79C-4D72-A6EA-65725BEE370C}"/>
              </a:ext>
            </a:extLst>
          </p:cNvPr>
          <p:cNvCxnSpPr/>
          <p:nvPr/>
        </p:nvCxnSpPr>
        <p:spPr>
          <a:xfrm flipH="1">
            <a:off x="6602687"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9BAE781D-849A-429A-82DA-5E34784176F5}"/>
              </a:ext>
            </a:extLst>
          </p:cNvPr>
          <p:cNvCxnSpPr/>
          <p:nvPr/>
        </p:nvCxnSpPr>
        <p:spPr>
          <a:xfrm>
            <a:off x="6962520" y="3531969"/>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9537B674-4707-442B-84C8-E84BB418E9B5}"/>
              </a:ext>
            </a:extLst>
          </p:cNvPr>
          <p:cNvSpPr/>
          <p:nvPr/>
        </p:nvSpPr>
        <p:spPr>
          <a:xfrm>
            <a:off x="2322786" y="388968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sp>
        <p:nvSpPr>
          <p:cNvPr id="62" name="矩形 61">
            <a:extLst>
              <a:ext uri="{FF2B5EF4-FFF2-40B4-BE49-F238E27FC236}">
                <a16:creationId xmlns:a16="http://schemas.microsoft.com/office/drawing/2014/main" id="{C7257F2E-BBFB-4C80-8748-6FBF2F71AB00}"/>
              </a:ext>
            </a:extLst>
          </p:cNvPr>
          <p:cNvSpPr/>
          <p:nvPr/>
        </p:nvSpPr>
        <p:spPr>
          <a:xfrm>
            <a:off x="8302370" y="2153216"/>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其父节点为红色，叔叔节点也是黑色</a:t>
            </a:r>
          </a:p>
        </p:txBody>
      </p:sp>
      <p:sp>
        <p:nvSpPr>
          <p:cNvPr id="75" name="椭圆 74">
            <a:extLst>
              <a:ext uri="{FF2B5EF4-FFF2-40B4-BE49-F238E27FC236}">
                <a16:creationId xmlns:a16="http://schemas.microsoft.com/office/drawing/2014/main" id="{F71172FD-BEF9-4F3D-9018-568EFAF236E1}"/>
              </a:ext>
            </a:extLst>
          </p:cNvPr>
          <p:cNvSpPr/>
          <p:nvPr/>
        </p:nvSpPr>
        <p:spPr>
          <a:xfrm>
            <a:off x="4143119" y="279325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6E8E8010-3794-440A-B358-FF4134C1C049}"/>
              </a:ext>
            </a:extLst>
          </p:cNvPr>
          <p:cNvSpPr/>
          <p:nvPr/>
        </p:nvSpPr>
        <p:spPr>
          <a:xfrm>
            <a:off x="3666869" y="17709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87" name="下箭头 86">
            <a:extLst>
              <a:ext uri="{FF2B5EF4-FFF2-40B4-BE49-F238E27FC236}">
                <a16:creationId xmlns:a16="http://schemas.microsoft.com/office/drawing/2014/main" id="{52790DC6-1AC7-4384-8830-5736FC0AED02}"/>
              </a:ext>
            </a:extLst>
          </p:cNvPr>
          <p:cNvSpPr/>
          <p:nvPr/>
        </p:nvSpPr>
        <p:spPr>
          <a:xfrm>
            <a:off x="9629519" y="3012583"/>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8" name="矩形 87">
            <a:extLst>
              <a:ext uri="{FF2B5EF4-FFF2-40B4-BE49-F238E27FC236}">
                <a16:creationId xmlns:a16="http://schemas.microsoft.com/office/drawing/2014/main" id="{CEA392E3-A0CD-43A6-BD84-D99AEDEBEDF6}"/>
              </a:ext>
            </a:extLst>
          </p:cNvPr>
          <p:cNvSpPr/>
          <p:nvPr/>
        </p:nvSpPr>
        <p:spPr>
          <a:xfrm>
            <a:off x="8429370" y="3778816"/>
            <a:ext cx="3605474"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15</a:t>
            </a:r>
            <a:r>
              <a:rPr lang="zh-CN" altLang="en-US" sz="1600" dirty="0">
                <a:latin typeface="微软雅黑" panose="020B0503020204020204" pitchFamily="34" charset="-122"/>
                <a:ea typeface="Alibaba PuHuiTi R"/>
              </a:rPr>
              <a:t>”设为“黑色</a:t>
            </a:r>
            <a:r>
              <a:rPr lang="en-US" altLang="zh-CN" sz="1600" dirty="0">
                <a:latin typeface="微软雅黑" panose="020B0503020204020204" pitchFamily="34" charset="-122"/>
                <a:ea typeface="Alibaba PuHuiTi R"/>
              </a:rPr>
              <a:t>”</a:t>
            </a: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以祖父节点为支点进行旋转</a:t>
            </a:r>
            <a:endParaRPr lang="en-US" altLang="zh-CN" sz="1600" dirty="0">
              <a:latin typeface="微软雅黑" panose="020B0503020204020204" pitchFamily="34" charset="-122"/>
              <a:ea typeface="Alibaba PuHuiTi R"/>
            </a:endParaRPr>
          </a:p>
        </p:txBody>
      </p:sp>
      <p:sp>
        <p:nvSpPr>
          <p:cNvPr id="89" name="任意多边形 88">
            <a:extLst>
              <a:ext uri="{FF2B5EF4-FFF2-40B4-BE49-F238E27FC236}">
                <a16:creationId xmlns:a16="http://schemas.microsoft.com/office/drawing/2014/main" id="{DCD8BF97-D5C2-44CD-8565-C76B52671F7D}"/>
              </a:ext>
            </a:extLst>
          </p:cNvPr>
          <p:cNvSpPr/>
          <p:nvPr/>
        </p:nvSpPr>
        <p:spPr>
          <a:xfrm rot="789249" flipH="1">
            <a:off x="1984120" y="2571003"/>
            <a:ext cx="2216149" cy="2711449"/>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6" name="椭圆 85">
            <a:extLst>
              <a:ext uri="{FF2B5EF4-FFF2-40B4-BE49-F238E27FC236}">
                <a16:creationId xmlns:a16="http://schemas.microsoft.com/office/drawing/2014/main" id="{B8156D99-D4A2-4E07-A616-F7AC81EB32BF}"/>
              </a:ext>
            </a:extLst>
          </p:cNvPr>
          <p:cNvSpPr/>
          <p:nvPr/>
        </p:nvSpPr>
        <p:spPr>
          <a:xfrm>
            <a:off x="3089019" y="399551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02" name="椭圆 101">
            <a:extLst>
              <a:ext uri="{FF2B5EF4-FFF2-40B4-BE49-F238E27FC236}">
                <a16:creationId xmlns:a16="http://schemas.microsoft.com/office/drawing/2014/main" id="{550D56B7-8A3B-417C-8738-0AC7A680D43C}"/>
              </a:ext>
            </a:extLst>
          </p:cNvPr>
          <p:cNvSpPr/>
          <p:nvPr/>
        </p:nvSpPr>
        <p:spPr>
          <a:xfrm>
            <a:off x="2945086" y="279325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cxnSp>
        <p:nvCxnSpPr>
          <p:cNvPr id="103" name="直接箭头连接符 102">
            <a:extLst>
              <a:ext uri="{FF2B5EF4-FFF2-40B4-BE49-F238E27FC236}">
                <a16:creationId xmlns:a16="http://schemas.microsoft.com/office/drawing/2014/main" id="{EF58C391-7685-424B-965D-1881EE90C6C2}"/>
              </a:ext>
            </a:extLst>
          </p:cNvPr>
          <p:cNvCxnSpPr/>
          <p:nvPr/>
        </p:nvCxnSpPr>
        <p:spPr>
          <a:xfrm>
            <a:off x="3423453" y="3485403"/>
            <a:ext cx="14816" cy="5037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D5F0DC0E-D502-467C-BAB2-7FB647D51CB1}"/>
              </a:ext>
            </a:extLst>
          </p:cNvPr>
          <p:cNvCxnSpPr/>
          <p:nvPr/>
        </p:nvCxnSpPr>
        <p:spPr>
          <a:xfrm flipH="1">
            <a:off x="2818086" y="3447302"/>
            <a:ext cx="279400" cy="4804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74DD553A-6AB6-4988-B8FA-A63BABCC6E7F}"/>
              </a:ext>
            </a:extLst>
          </p:cNvPr>
          <p:cNvGrpSpPr>
            <a:grpSpLocks/>
          </p:cNvGrpSpPr>
          <p:nvPr/>
        </p:nvGrpSpPr>
        <p:grpSpPr bwMode="auto">
          <a:xfrm>
            <a:off x="2892168" y="5000935"/>
            <a:ext cx="480484" cy="480483"/>
            <a:chOff x="3072607" y="2489510"/>
            <a:chExt cx="359452" cy="360000"/>
          </a:xfrm>
        </p:grpSpPr>
        <p:sp>
          <p:nvSpPr>
            <p:cNvPr id="70" name="椭圆 69">
              <a:extLst>
                <a:ext uri="{FF2B5EF4-FFF2-40B4-BE49-F238E27FC236}">
                  <a16:creationId xmlns:a16="http://schemas.microsoft.com/office/drawing/2014/main" id="{78720697-5CC2-4DE9-B9AD-DE3BAF965EE4}"/>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1" name="矩形 70">
              <a:extLst>
                <a:ext uri="{FF2B5EF4-FFF2-40B4-BE49-F238E27FC236}">
                  <a16:creationId xmlns:a16="http://schemas.microsoft.com/office/drawing/2014/main" id="{181BC103-9888-412D-98E3-7FC123D9189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72" name="组合 71">
            <a:extLst>
              <a:ext uri="{FF2B5EF4-FFF2-40B4-BE49-F238E27FC236}">
                <a16:creationId xmlns:a16="http://schemas.microsoft.com/office/drawing/2014/main" id="{172A0F5D-1F8C-4613-9568-1B0C7D528FDB}"/>
              </a:ext>
            </a:extLst>
          </p:cNvPr>
          <p:cNvGrpSpPr>
            <a:grpSpLocks/>
          </p:cNvGrpSpPr>
          <p:nvPr/>
        </p:nvGrpSpPr>
        <p:grpSpPr bwMode="auto">
          <a:xfrm>
            <a:off x="3601256" y="5000935"/>
            <a:ext cx="480483" cy="480483"/>
            <a:chOff x="3072608" y="2489510"/>
            <a:chExt cx="359451" cy="360000"/>
          </a:xfrm>
        </p:grpSpPr>
        <p:sp>
          <p:nvSpPr>
            <p:cNvPr id="73" name="椭圆 72">
              <a:extLst>
                <a:ext uri="{FF2B5EF4-FFF2-40B4-BE49-F238E27FC236}">
                  <a16:creationId xmlns:a16="http://schemas.microsoft.com/office/drawing/2014/main" id="{A40977A2-EFD1-4EDA-BE8C-F3C4923B5F5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4" name="矩形 73">
              <a:extLst>
                <a:ext uri="{FF2B5EF4-FFF2-40B4-BE49-F238E27FC236}">
                  <a16:creationId xmlns:a16="http://schemas.microsoft.com/office/drawing/2014/main" id="{301C3138-B0B9-4EB7-8D7E-B1496216A7D1}"/>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77" name="直接箭头连接符 76">
            <a:extLst>
              <a:ext uri="{FF2B5EF4-FFF2-40B4-BE49-F238E27FC236}">
                <a16:creationId xmlns:a16="http://schemas.microsoft.com/office/drawing/2014/main" id="{97AB7CC5-8868-40DA-B7E5-817D326E5916}"/>
              </a:ext>
            </a:extLst>
          </p:cNvPr>
          <p:cNvCxnSpPr/>
          <p:nvPr/>
        </p:nvCxnSpPr>
        <p:spPr>
          <a:xfrm flipH="1">
            <a:off x="3184270" y="4571252"/>
            <a:ext cx="167217" cy="4212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63927D93-14DB-44D1-8BB3-BC5D0F8C15A7}"/>
              </a:ext>
            </a:extLst>
          </p:cNvPr>
          <p:cNvCxnSpPr/>
          <p:nvPr/>
        </p:nvCxnSpPr>
        <p:spPr>
          <a:xfrm>
            <a:off x="3486953" y="4501402"/>
            <a:ext cx="254000" cy="4804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组合 92">
            <a:extLst>
              <a:ext uri="{FF2B5EF4-FFF2-40B4-BE49-F238E27FC236}">
                <a16:creationId xmlns:a16="http://schemas.microsoft.com/office/drawing/2014/main" id="{07F23DCC-F51F-4006-A566-318607DB52F0}"/>
              </a:ext>
            </a:extLst>
          </p:cNvPr>
          <p:cNvGrpSpPr>
            <a:grpSpLocks/>
          </p:cNvGrpSpPr>
          <p:nvPr/>
        </p:nvGrpSpPr>
        <p:grpSpPr bwMode="auto">
          <a:xfrm>
            <a:off x="1706835" y="4937435"/>
            <a:ext cx="480484" cy="480483"/>
            <a:chOff x="3072607" y="2489510"/>
            <a:chExt cx="359452" cy="360000"/>
          </a:xfrm>
        </p:grpSpPr>
        <p:sp>
          <p:nvSpPr>
            <p:cNvPr id="95" name="椭圆 94">
              <a:extLst>
                <a:ext uri="{FF2B5EF4-FFF2-40B4-BE49-F238E27FC236}">
                  <a16:creationId xmlns:a16="http://schemas.microsoft.com/office/drawing/2014/main" id="{A6D60A6A-374D-4ACB-BA32-03579E7D5AB3}"/>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6" name="矩形 95">
              <a:extLst>
                <a:ext uri="{FF2B5EF4-FFF2-40B4-BE49-F238E27FC236}">
                  <a16:creationId xmlns:a16="http://schemas.microsoft.com/office/drawing/2014/main" id="{344C05DD-DAE7-481D-8065-9167246EEE42}"/>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97" name="组合 96">
            <a:extLst>
              <a:ext uri="{FF2B5EF4-FFF2-40B4-BE49-F238E27FC236}">
                <a16:creationId xmlns:a16="http://schemas.microsoft.com/office/drawing/2014/main" id="{0BCF5C4A-2E66-4A30-964D-BC8AA5079AD7}"/>
              </a:ext>
            </a:extLst>
          </p:cNvPr>
          <p:cNvGrpSpPr>
            <a:grpSpLocks/>
          </p:cNvGrpSpPr>
          <p:nvPr/>
        </p:nvGrpSpPr>
        <p:grpSpPr bwMode="auto">
          <a:xfrm>
            <a:off x="2418034" y="4937435"/>
            <a:ext cx="478366" cy="480483"/>
            <a:chOff x="3072628" y="2489510"/>
            <a:chExt cx="359431" cy="360000"/>
          </a:xfrm>
        </p:grpSpPr>
        <p:sp>
          <p:nvSpPr>
            <p:cNvPr id="98" name="椭圆 97">
              <a:extLst>
                <a:ext uri="{FF2B5EF4-FFF2-40B4-BE49-F238E27FC236}">
                  <a16:creationId xmlns:a16="http://schemas.microsoft.com/office/drawing/2014/main" id="{DA8B8D02-DC1E-4D91-8969-8072CB874C4D}"/>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D23FB726-AA29-4152-A49A-DD9DD5924A25}"/>
                </a:ext>
              </a:extLst>
            </p:cNvPr>
            <p:cNvSpPr/>
            <p:nvPr/>
          </p:nvSpPr>
          <p:spPr>
            <a:xfrm>
              <a:off x="3076999" y="2541844"/>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01" name="直接箭头连接符 100">
            <a:extLst>
              <a:ext uri="{FF2B5EF4-FFF2-40B4-BE49-F238E27FC236}">
                <a16:creationId xmlns:a16="http://schemas.microsoft.com/office/drawing/2014/main" id="{0CF076DC-4264-41C0-BCE9-B6F8AE89BD30}"/>
              </a:ext>
            </a:extLst>
          </p:cNvPr>
          <p:cNvCxnSpPr>
            <a:stCxn id="144" idx="3"/>
          </p:cNvCxnSpPr>
          <p:nvPr/>
        </p:nvCxnSpPr>
        <p:spPr>
          <a:xfrm flipH="1">
            <a:off x="2089953" y="4503518"/>
            <a:ext cx="338667" cy="4254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4A531836-747D-45A3-87A2-8C6C77410A3D}"/>
              </a:ext>
            </a:extLst>
          </p:cNvPr>
          <p:cNvCxnSpPr/>
          <p:nvPr/>
        </p:nvCxnSpPr>
        <p:spPr>
          <a:xfrm>
            <a:off x="2595836" y="4298203"/>
            <a:ext cx="40217" cy="6307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up)">
                                      <p:cBhvr>
                                        <p:cTn id="7" dur="500"/>
                                        <p:tgtEl>
                                          <p:spTgt spid="77"/>
                                        </p:tgtEl>
                                      </p:cBhvr>
                                    </p:animEffect>
                                  </p:childTnLst>
                                </p:cTn>
                              </p:par>
                              <p:par>
                                <p:cTn id="8" presetID="22" presetClass="entr" presetSubtype="1"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wipe(up)">
                                      <p:cBhvr>
                                        <p:cTn id="10" dur="500"/>
                                        <p:tgtEl>
                                          <p:spTgt spid="92"/>
                                        </p:tgtEl>
                                      </p:cBhvr>
                                    </p:animEffec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up)">
                                      <p:cBhvr>
                                        <p:cTn id="19" dur="500"/>
                                        <p:tgtEl>
                                          <p:spTgt spid="101"/>
                                        </p:tgtEl>
                                      </p:cBhvr>
                                    </p:animEffect>
                                  </p:childTnLst>
                                </p:cTn>
                              </p:par>
                              <p:par>
                                <p:cTn id="20" presetID="22" presetClass="entr" presetSubtype="1" fill="hold"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wipe(up)">
                                      <p:cBhvr>
                                        <p:cTn id="22" dur="500"/>
                                        <p:tgtEl>
                                          <p:spTgt spid="104"/>
                                        </p:tgtEl>
                                      </p:cBhvr>
                                    </p:animEffec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0"/>
                                          </p:stCondLst>
                                        </p:cTn>
                                        <p:tgtEl>
                                          <p:spTgt spid="9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867F08B-D7E9-4068-A27A-CF85F8883FD1}"/>
              </a:ext>
            </a:extLst>
          </p:cNvPr>
          <p:cNvSpPr txBox="1"/>
          <p:nvPr/>
        </p:nvSpPr>
        <p:spPr>
          <a:xfrm>
            <a:off x="848724" y="1239303"/>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Alibaba PuHuiTi B"/>
                <a:ea typeface="Alibaba PuHuiTi B"/>
                <a:cs typeface="阿里巴巴普惠体" panose="00020600040101010101" pitchFamily="18" charset="-122"/>
              </a:rPr>
              <a:t>红黑树小结</a:t>
            </a:r>
          </a:p>
        </p:txBody>
      </p:sp>
      <p:sp>
        <p:nvSpPr>
          <p:cNvPr id="28" name="Rectangle 1">
            <a:extLst>
              <a:ext uri="{FF2B5EF4-FFF2-40B4-BE49-F238E27FC236}">
                <a16:creationId xmlns:a16="http://schemas.microsoft.com/office/drawing/2014/main" id="{091EBBE5-7DF5-4789-ABCB-62A562804D8C}"/>
              </a:ext>
            </a:extLst>
          </p:cNvPr>
          <p:cNvSpPr>
            <a:spLocks noChangeArrowheads="1"/>
          </p:cNvSpPr>
          <p:nvPr/>
        </p:nvSpPr>
        <p:spPr bwMode="auto">
          <a:xfrm>
            <a:off x="848724" y="1708278"/>
            <a:ext cx="10657416" cy="78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150000"/>
              </a:lnSpc>
              <a:buFont typeface="Wingdings" panose="05000000000000000000" pitchFamily="2" charset="2"/>
              <a:buChar char="l"/>
              <a:defRPr/>
            </a:pPr>
            <a:r>
              <a:rPr lang="zh-CN" altLang="zh-CN" sz="1600" dirty="0">
                <a:solidFill>
                  <a:srgbClr val="333333"/>
                </a:solidFill>
                <a:latin typeface="微软雅黑" panose="020B0503020204020204" pitchFamily="34" charset="-122"/>
                <a:ea typeface="Alibaba PuHuiTi R"/>
                <a:cs typeface="Open Sans" panose="020B0606030504020204" pitchFamily="34" charset="0"/>
              </a:rPr>
              <a:t>红黑树</a:t>
            </a:r>
            <a:r>
              <a:rPr lang="zh-CN" altLang="zh-CN" sz="1600" dirty="0">
                <a:solidFill>
                  <a:srgbClr val="FF0000"/>
                </a:solidFill>
                <a:latin typeface="微软雅黑" panose="020B0503020204020204" pitchFamily="34" charset="-122"/>
                <a:ea typeface="Alibaba PuHuiTi R"/>
                <a:cs typeface="Open Sans" panose="020B0606030504020204" pitchFamily="34" charset="0"/>
              </a:rPr>
              <a:t>不是高度平衡的</a:t>
            </a:r>
            <a:r>
              <a:rPr lang="zh-CN" altLang="zh-CN" sz="1600" dirty="0">
                <a:solidFill>
                  <a:srgbClr val="333333"/>
                </a:solidFill>
                <a:latin typeface="微软雅黑" panose="020B0503020204020204" pitchFamily="34" charset="-122"/>
                <a:ea typeface="Alibaba PuHuiTi R"/>
                <a:cs typeface="Open Sans" panose="020B0606030504020204" pitchFamily="34" charset="0"/>
              </a:rPr>
              <a:t>，它的平衡是通过"红黑规则"进行实现的</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761992" lvl="1" indent="-304792">
              <a:lnSpc>
                <a:spcPct val="150000"/>
              </a:lnSpc>
              <a:buFont typeface="Wingdings" panose="05000000000000000000" pitchFamily="2" charset="2"/>
              <a:buChar char="n"/>
              <a:defRPr/>
            </a:pPr>
            <a:endParaRPr lang="zh-CN" altLang="en-US" sz="1600" dirty="0">
              <a:solidFill>
                <a:srgbClr val="333333"/>
              </a:solidFill>
              <a:latin typeface="微软雅黑" panose="020B0503020204020204" pitchFamily="34" charset="-122"/>
              <a:ea typeface="Alibaba PuHuiTi R"/>
              <a:cs typeface="Open Sans" panose="020B0606030504020204" pitchFamily="34" charset="0"/>
            </a:endParaRPr>
          </a:p>
        </p:txBody>
      </p:sp>
      <p:sp>
        <p:nvSpPr>
          <p:cNvPr id="6" name="文本框 5">
            <a:extLst>
              <a:ext uri="{FF2B5EF4-FFF2-40B4-BE49-F238E27FC236}">
                <a16:creationId xmlns:a16="http://schemas.microsoft.com/office/drawing/2014/main" id="{B5031986-48FA-4D4D-86DC-2275F1094F1F}"/>
              </a:ext>
            </a:extLst>
          </p:cNvPr>
          <p:cNvSpPr txBox="1"/>
          <p:nvPr/>
        </p:nvSpPr>
        <p:spPr>
          <a:xfrm>
            <a:off x="848724" y="2266347"/>
            <a:ext cx="6096000" cy="463588"/>
          </a:xfrm>
          <a:prstGeom prst="rect">
            <a:avLst/>
          </a:prstGeom>
          <a:noFill/>
        </p:spPr>
        <p:txBody>
          <a:bodyPr wrap="square">
            <a:spAutoFit/>
          </a:bodyPr>
          <a:lstStyle/>
          <a:p>
            <a:pPr>
              <a:lnSpc>
                <a:spcPct val="150000"/>
              </a:lnSpc>
              <a:defRPr/>
            </a:pPr>
            <a:r>
              <a:rPr lang="zh-CN" altLang="en-US" sz="1800" b="1" dirty="0">
                <a:solidFill>
                  <a:srgbClr val="333333"/>
                </a:solidFill>
                <a:latin typeface="Alibaba PuHuiTi B"/>
                <a:ea typeface="Alibaba PuHuiTi R"/>
                <a:cs typeface="Open Sans" panose="020B0606030504020204" pitchFamily="34" charset="0"/>
              </a:rPr>
              <a:t>规则如下：</a:t>
            </a:r>
            <a:endParaRPr lang="en-US" altLang="zh-CN" sz="1800" b="1" dirty="0">
              <a:solidFill>
                <a:srgbClr val="333333"/>
              </a:solidFill>
              <a:latin typeface="Alibaba PuHuiTi B"/>
              <a:ea typeface="Alibaba PuHuiTi R"/>
              <a:cs typeface="Open Sans" panose="020B0606030504020204" pitchFamily="34" charset="0"/>
            </a:endParaRPr>
          </a:p>
        </p:txBody>
      </p:sp>
      <p:sp>
        <p:nvSpPr>
          <p:cNvPr id="8" name="文本框 7">
            <a:extLst>
              <a:ext uri="{FF2B5EF4-FFF2-40B4-BE49-F238E27FC236}">
                <a16:creationId xmlns:a16="http://schemas.microsoft.com/office/drawing/2014/main" id="{C3D2BEEA-504C-4F33-9A0A-DCB2FF3033FE}"/>
              </a:ext>
            </a:extLst>
          </p:cNvPr>
          <p:cNvSpPr txBox="1"/>
          <p:nvPr/>
        </p:nvSpPr>
        <p:spPr>
          <a:xfrm>
            <a:off x="848724" y="2880768"/>
            <a:ext cx="9250316" cy="2268954"/>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每一个节点或是红色的，或者是黑色的，</a:t>
            </a:r>
            <a:r>
              <a:rPr lang="zh-CN" altLang="en-US" sz="1600" b="1" dirty="0">
                <a:solidFill>
                  <a:srgbClr val="C00000"/>
                </a:solidFill>
                <a:latin typeface="微软雅黑" panose="020B0503020204020204" pitchFamily="34" charset="-122"/>
                <a:ea typeface="Alibaba PuHuiTi R"/>
                <a:cs typeface="Open Sans" panose="020B0606030504020204" pitchFamily="34" charset="0"/>
              </a:rPr>
              <a:t>根节点必须是黑色</a:t>
            </a:r>
            <a:endParaRPr lang="en-US" altLang="zh-CN" sz="1600" b="1" dirty="0">
              <a:solidFill>
                <a:srgbClr val="C00000"/>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如果一个节点没有子节点或者父节点，则该节点相应的指针属性值为</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，这些</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视为叶节点，每个叶节点</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是黑色的；</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如果某一个节点是红色，那么它的子节点必须是黑色</a:t>
            </a:r>
            <a:r>
              <a:rPr lang="en-US" altLang="zh-CN" sz="1600" dirty="0">
                <a:solidFill>
                  <a:srgbClr val="333333"/>
                </a:solidFill>
                <a:latin typeface="微软雅黑" panose="020B0503020204020204" pitchFamily="34" charset="-122"/>
                <a:ea typeface="Alibaba PuHuiTi R"/>
                <a:cs typeface="Open Sans" panose="020B0606030504020204" pitchFamily="34" charset="0"/>
              </a:rPr>
              <a:t>(</a:t>
            </a:r>
            <a:r>
              <a:rPr lang="zh-CN" altLang="en-US" sz="1600" b="1" dirty="0">
                <a:solidFill>
                  <a:srgbClr val="C00000"/>
                </a:solidFill>
                <a:latin typeface="微软雅黑" panose="020B0503020204020204" pitchFamily="34" charset="-122"/>
                <a:ea typeface="Alibaba PuHuiTi R"/>
                <a:cs typeface="Open Sans" panose="020B0606030504020204" pitchFamily="34" charset="0"/>
              </a:rPr>
              <a:t>不能出现两个红色节点相连的情况</a:t>
            </a:r>
            <a:r>
              <a:rPr lang="en-US" altLang="zh-CN" sz="1600" dirty="0">
                <a:solidFill>
                  <a:srgbClr val="333333"/>
                </a:solidFill>
                <a:latin typeface="微软雅黑" panose="020B0503020204020204" pitchFamily="34" charset="-122"/>
                <a:ea typeface="Alibaba PuHuiTi R"/>
                <a:cs typeface="Open Sans" panose="020B0606030504020204" pitchFamily="34" charset="0"/>
              </a:rPr>
              <a:t>)</a:t>
            </a:r>
          </a:p>
          <a:p>
            <a:pPr marL="285750" indent="-285750">
              <a:lnSpc>
                <a:spcPct val="150000"/>
              </a:lnSpc>
              <a:buFont typeface="Wingdings" panose="05000000000000000000" pitchFamily="2" charset="2"/>
              <a:buChar char="l"/>
              <a:defRPr/>
            </a:pPr>
            <a:r>
              <a:rPr lang="zh-CN" altLang="en-US" sz="1600" b="1" dirty="0">
                <a:solidFill>
                  <a:srgbClr val="C00000"/>
                </a:solidFill>
                <a:latin typeface="微软雅黑" panose="020B0503020204020204" pitchFamily="34" charset="-122"/>
                <a:ea typeface="Alibaba PuHuiTi R"/>
                <a:cs typeface="Open Sans" panose="020B0606030504020204" pitchFamily="34" charset="0"/>
              </a:rPr>
              <a:t>对每一个节点，从该节点到其所有后代叶节点的简单路径上，均包含相同数目的黑色节点。</a:t>
            </a:r>
            <a:endParaRPr lang="zh-CN" altLang="zh-CN" sz="1600" b="1" dirty="0">
              <a:solidFill>
                <a:srgbClr val="C00000"/>
              </a:solidFill>
              <a:latin typeface="微软雅黑" panose="020B0503020204020204" pitchFamily="34" charset="-122"/>
              <a:ea typeface="Alibaba PuHuiTi R"/>
            </a:endParaRPr>
          </a:p>
          <a:p>
            <a:pPr marL="761992" lvl="1" indent="-304792">
              <a:lnSpc>
                <a:spcPct val="150000"/>
              </a:lnSpc>
              <a:buFont typeface="Wingdings" panose="05000000000000000000" pitchFamily="2" charset="2"/>
              <a:buChar char="l"/>
              <a:defRPr/>
            </a:pPr>
            <a:endParaRPr lang="zh-CN" altLang="en-US" sz="1600" dirty="0">
              <a:ea typeface="Alibaba PuHuiTi R"/>
            </a:endParaRPr>
          </a:p>
        </p:txBody>
      </p:sp>
      <p:sp>
        <p:nvSpPr>
          <p:cNvPr id="4" name="文本框 3">
            <a:extLst>
              <a:ext uri="{FF2B5EF4-FFF2-40B4-BE49-F238E27FC236}">
                <a16:creationId xmlns:a16="http://schemas.microsoft.com/office/drawing/2014/main" id="{A5688A9E-4AC7-4654-8F77-5B73EF585632}"/>
              </a:ext>
            </a:extLst>
          </p:cNvPr>
          <p:cNvSpPr txBox="1"/>
          <p:nvPr/>
        </p:nvSpPr>
        <p:spPr>
          <a:xfrm>
            <a:off x="848724" y="5100500"/>
            <a:ext cx="3456395" cy="400110"/>
          </a:xfrm>
          <a:prstGeom prst="rect">
            <a:avLst/>
          </a:prstGeom>
          <a:noFill/>
        </p:spPr>
        <p:txBody>
          <a:bodyPr wrap="none" rtlCol="0">
            <a:spAutoFit/>
          </a:bodyPr>
          <a:lstStyle/>
          <a:p>
            <a:pPr fontAlgn="auto">
              <a:spcBef>
                <a:spcPts val="0"/>
              </a:spcBef>
              <a:spcAft>
                <a:spcPts val="0"/>
              </a:spcAft>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红黑树增删改查的性能都很好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27105"/>
          </a:xfrm>
          <a:prstGeom prst="rect">
            <a:avLst/>
          </a:prstGeom>
          <a:noFill/>
        </p:spPr>
        <p:txBody>
          <a:bodyPr wrap="square">
            <a:spAutoFit/>
          </a:bodyPr>
          <a:lstStyle/>
          <a:p>
            <a:pPr>
              <a:lnSpc>
                <a:spcPct val="150000"/>
              </a:lnSpc>
              <a:defRPr/>
            </a:pPr>
            <a:r>
              <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9985" y="307273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40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6385" y="211600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3153" y="307273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400" dirty="0" err="1">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9801" y="307273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000" dirty="0" err="1">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endParaRPr lang="zh-CN" altLang="en-US" sz="20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7035" y="307273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400" dirty="0" err="1">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9001" y="210753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Set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6634" y="116561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6400" y="172804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6400" y="242231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p>
        </p:txBody>
      </p:sp>
      <p:cxnSp>
        <p:nvCxnSpPr>
          <p:cNvPr id="7178" name="曲线连接符 7177">
            <a:extLst>
              <a:ext uri="{FF2B5EF4-FFF2-40B4-BE49-F238E27FC236}">
                <a16:creationId xmlns:a16="http://schemas.microsoft.com/office/drawing/2014/main" id="{098388FA-CFC2-4351-BA45-BC709E256953}"/>
              </a:ext>
            </a:extLst>
          </p:cNvPr>
          <p:cNvCxnSpPr>
            <a:cxnSpLocks/>
            <a:stCxn id="101" idx="2"/>
            <a:endCxn id="37" idx="0"/>
          </p:cNvCxnSpPr>
          <p:nvPr/>
        </p:nvCxnSpPr>
        <p:spPr>
          <a:xfrm rot="5400000">
            <a:off x="3450169" y="87986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cxnSpLocks/>
            <a:stCxn id="101" idx="2"/>
            <a:endCxn id="100" idx="0"/>
          </p:cNvCxnSpPr>
          <p:nvPr/>
        </p:nvCxnSpPr>
        <p:spPr>
          <a:xfrm rot="16200000" flipH="1">
            <a:off x="5455710" y="87457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4634" y="232131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cxnSpLocks/>
            <a:stCxn id="37" idx="2"/>
            <a:endCxn id="36" idx="0"/>
          </p:cNvCxnSpPr>
          <p:nvPr/>
        </p:nvCxnSpPr>
        <p:spPr>
          <a:xfrm rot="16200000" flipH="1">
            <a:off x="2879726" y="240280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cxnSpLocks/>
            <a:stCxn id="100" idx="2"/>
            <a:endCxn id="57" idx="0"/>
          </p:cNvCxnSpPr>
          <p:nvPr/>
        </p:nvCxnSpPr>
        <p:spPr>
          <a:xfrm rot="5400000">
            <a:off x="5903385" y="228745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cxnSpLocks/>
            <a:stCxn id="100" idx="2"/>
            <a:endCxn id="98" idx="0"/>
          </p:cNvCxnSpPr>
          <p:nvPr/>
        </p:nvCxnSpPr>
        <p:spPr>
          <a:xfrm rot="16200000" flipH="1">
            <a:off x="7045327" y="223135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C08343F-3C18-43CF-A662-E4BD877CE8A0}"/>
              </a:ext>
            </a:extLst>
          </p:cNvPr>
          <p:cNvSpPr txBox="1"/>
          <p:nvPr/>
        </p:nvSpPr>
        <p:spPr>
          <a:xfrm>
            <a:off x="839894" y="4289513"/>
            <a:ext cx="7886319" cy="21896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List系列集合</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：添加的元素是有序、可重复、有索引。</a:t>
            </a:r>
          </a:p>
          <a:p>
            <a:pPr marL="742950" lvl="1" indent="-285750">
              <a:lnSpc>
                <a:spcPct val="200000"/>
              </a:lnSpc>
              <a:buFont typeface="Wingdings" panose="05000000000000000000" pitchFamily="2" charset="2"/>
              <a:buChar char="u"/>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ArrayList、LinekdList ：有序、可重复、有索引。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Set系列集合</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：添加的元素是无序、不重复、无索引。</a:t>
            </a:r>
          </a:p>
          <a:p>
            <a:pPr marL="742950" lvl="1" indent="-285750">
              <a:lnSpc>
                <a:spcPct val="200000"/>
              </a:lnSpc>
              <a:buFont typeface="Wingdings" panose="05000000000000000000" pitchFamily="2" charset="2"/>
              <a:buChar char="u"/>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HashSet: 无序、不重复、无索引；LinkedHashSet: </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p>
          <a:p>
            <a:pPr marL="742950" lvl="1" indent="-285750">
              <a:lnSpc>
                <a:spcPct val="200000"/>
              </a:lnSpc>
              <a:buFont typeface="Wingdings" panose="05000000000000000000" pitchFamily="2" charset="2"/>
              <a:buChar char="u"/>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按照大小默认升序排序、</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p>
        </p:txBody>
      </p:sp>
      <p:sp>
        <p:nvSpPr>
          <p:cNvPr id="38" name="TextBox 2">
            <a:extLst>
              <a:ext uri="{FF2B5EF4-FFF2-40B4-BE49-F238E27FC236}">
                <a16:creationId xmlns:a16="http://schemas.microsoft.com/office/drawing/2014/main" id="{87C1EEA1-8AA6-48DA-ABEF-DC7DA6D225D3}"/>
              </a:ext>
            </a:extLst>
          </p:cNvPr>
          <p:cNvSpPr txBox="1"/>
          <p:nvPr/>
        </p:nvSpPr>
        <p:spPr>
          <a:xfrm>
            <a:off x="839894" y="3907532"/>
            <a:ext cx="7664873" cy="427105"/>
          </a:xfrm>
          <a:prstGeom prst="rect">
            <a:avLst/>
          </a:prstGeom>
          <a:noFill/>
        </p:spPr>
        <p:txBody>
          <a:bodyPr wrap="square">
            <a:spAutoFit/>
          </a:bodyPr>
          <a:lstStyle/>
          <a:p>
            <a:pPr>
              <a:lnSpc>
                <a:spcPct val="150000"/>
              </a:lnSpc>
              <a:defRPr/>
            </a:pPr>
            <a:r>
              <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a:t>
            </a:r>
          </a:p>
        </p:txBody>
      </p:sp>
      <p:sp>
        <p:nvSpPr>
          <p:cNvPr id="21" name="圆角矩形 56">
            <a:extLst>
              <a:ext uri="{FF2B5EF4-FFF2-40B4-BE49-F238E27FC236}">
                <a16:creationId xmlns:a16="http://schemas.microsoft.com/office/drawing/2014/main" id="{B1A277A1-85B4-42B7-9B03-47D5D720197C}"/>
              </a:ext>
            </a:extLst>
          </p:cNvPr>
          <p:cNvSpPr/>
          <p:nvPr/>
        </p:nvSpPr>
        <p:spPr>
          <a:xfrm>
            <a:off x="6145743" y="4049272"/>
            <a:ext cx="2190785"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400" dirty="0" err="1">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5510" y="339067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595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180"/>
                                        </p:tgtEl>
                                        <p:attrNameLst>
                                          <p:attrName>style.visibility</p:attrName>
                                        </p:attrNameLst>
                                      </p:cBhvr>
                                      <p:to>
                                        <p:strVal val="visible"/>
                                      </p:to>
                                    </p:set>
                                    <p:animEffect transition="in" filter="wipe(up)">
                                      <p:cBhvr>
                                        <p:cTn id="21" dur="500"/>
                                        <p:tgtEl>
                                          <p:spTgt spid="7180"/>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up)">
                                      <p:cBhvr>
                                        <p:cTn id="25" dur="500"/>
                                        <p:tgtEl>
                                          <p:spTgt spid="1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184"/>
                                        </p:tgtEl>
                                        <p:attrNameLst>
                                          <p:attrName>style.visibility</p:attrName>
                                        </p:attrNameLst>
                                      </p:cBhvr>
                                      <p:to>
                                        <p:strVal val="visible"/>
                                      </p:to>
                                    </p:set>
                                    <p:animEffect transition="in" filter="wipe(up)">
                                      <p:cBhvr>
                                        <p:cTn id="30" dur="500"/>
                                        <p:tgtEl>
                                          <p:spTgt spid="7184"/>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wipe(up)">
                                      <p:cBhvr>
                                        <p:cTn id="34" dur="500"/>
                                        <p:tgtEl>
                                          <p:spTgt spid="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mph" presetSubtype="2" fill="hold" nodeType="clickEffect">
                                  <p:stCondLst>
                                    <p:cond delay="0"/>
                                  </p:stCondLst>
                                  <p:childTnLst>
                                    <p:animClr clrSpc="rgb" dir="cw">
                                      <p:cBhvr>
                                        <p:cTn id="38" dur="500" fill="hold"/>
                                        <p:tgtEl>
                                          <p:spTgt spid="95"/>
                                        </p:tgtEl>
                                        <p:attrNameLst>
                                          <p:attrName>fillcolor</p:attrName>
                                        </p:attrNameLst>
                                      </p:cBhvr>
                                      <p:to>
                                        <a:srgbClr val="FF0000"/>
                                      </p:to>
                                    </p:animClr>
                                    <p:set>
                                      <p:cBhvr>
                                        <p:cTn id="39" dur="500" fill="hold"/>
                                        <p:tgtEl>
                                          <p:spTgt spid="95"/>
                                        </p:tgtEl>
                                        <p:attrNameLst>
                                          <p:attrName>fill.type</p:attrName>
                                        </p:attrNameLst>
                                      </p:cBhvr>
                                      <p:to>
                                        <p:strVal val="solid"/>
                                      </p:to>
                                    </p:set>
                                    <p:set>
                                      <p:cBhvr>
                                        <p:cTn id="40" dur="500" fill="hold"/>
                                        <p:tgtEl>
                                          <p:spTgt spid="95"/>
                                        </p:tgtEl>
                                        <p:attrNameLst>
                                          <p:attrName>fill.on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7186"/>
                                        </p:tgtEl>
                                        <p:attrNameLst>
                                          <p:attrName>style.visibility</p:attrName>
                                        </p:attrNameLst>
                                      </p:cBhvr>
                                      <p:to>
                                        <p:strVal val="visible"/>
                                      </p:to>
                                    </p:set>
                                    <p:animEffect transition="in" filter="wipe(up)">
                                      <p:cBhvr>
                                        <p:cTn id="45" dur="500"/>
                                        <p:tgtEl>
                                          <p:spTgt spid="7186"/>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up)">
                                      <p:cBhvr>
                                        <p:cTn id="49" dur="500"/>
                                        <p:tgtEl>
                                          <p:spTgt spid="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7190"/>
                                        </p:tgtEl>
                                        <p:attrNameLst>
                                          <p:attrName>style.visibility</p:attrName>
                                        </p:attrNameLst>
                                      </p:cBhvr>
                                      <p:to>
                                        <p:strVal val="visible"/>
                                      </p:to>
                                    </p:set>
                                    <p:animEffect transition="in" filter="wipe(up)">
                                      <p:cBhvr>
                                        <p:cTn id="54" dur="500"/>
                                        <p:tgtEl>
                                          <p:spTgt spid="7190"/>
                                        </p:tgtEl>
                                      </p:cBhvr>
                                    </p:animEffect>
                                  </p:childTnLst>
                                </p:cTn>
                              </p:par>
                              <p:par>
                                <p:cTn id="55" presetID="22" presetClass="entr" presetSubtype="1" fill="hold" nodeType="withEffect">
                                  <p:stCondLst>
                                    <p:cond delay="0"/>
                                  </p:stCondLst>
                                  <p:childTnLst>
                                    <p:set>
                                      <p:cBhvr>
                                        <p:cTn id="56" dur="1" fill="hold">
                                          <p:stCondLst>
                                            <p:cond delay="0"/>
                                          </p:stCondLst>
                                        </p:cTn>
                                        <p:tgtEl>
                                          <p:spTgt spid="7193"/>
                                        </p:tgtEl>
                                        <p:attrNameLst>
                                          <p:attrName>style.visibility</p:attrName>
                                        </p:attrNameLst>
                                      </p:cBhvr>
                                      <p:to>
                                        <p:strVal val="visible"/>
                                      </p:to>
                                    </p:set>
                                    <p:animEffect transition="in" filter="wipe(up)">
                                      <p:cBhvr>
                                        <p:cTn id="57" dur="500"/>
                                        <p:tgtEl>
                                          <p:spTgt spid="7193"/>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up)">
                                      <p:cBhvr>
                                        <p:cTn id="61" dur="500"/>
                                        <p:tgtEl>
                                          <p:spTgt spid="57"/>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wipe(up)">
                                      <p:cBhvr>
                                        <p:cTn id="64" dur="500"/>
                                        <p:tgtEl>
                                          <p:spTgt spid="9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par>
                                <p:cTn id="68" presetID="22" presetClass="entr" presetSubtype="1"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5">
                                            <p:txEl>
                                              <p:pRg st="0" end="0"/>
                                            </p:txEl>
                                          </p:spTgt>
                                        </p:tgtEl>
                                        <p:attrNameLst>
                                          <p:attrName>style.visibility</p:attrName>
                                        </p:attrNameLst>
                                      </p:cBhvr>
                                      <p:to>
                                        <p:strVal val="visible"/>
                                      </p:to>
                                    </p:set>
                                    <p:animEffect transition="in" filter="fade">
                                      <p:cBhvr>
                                        <p:cTn id="80" dur="500"/>
                                        <p:tgtEl>
                                          <p:spTgt spid="35">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5">
                                            <p:txEl>
                                              <p:pRg st="1" end="1"/>
                                            </p:txEl>
                                          </p:spTgt>
                                        </p:tgtEl>
                                        <p:attrNameLst>
                                          <p:attrName>style.visibility</p:attrName>
                                        </p:attrNameLst>
                                      </p:cBhvr>
                                      <p:to>
                                        <p:strVal val="visible"/>
                                      </p:to>
                                    </p:set>
                                    <p:animEffect transition="in" filter="fade">
                                      <p:cBhvr>
                                        <p:cTn id="85" dur="500"/>
                                        <p:tgtEl>
                                          <p:spTgt spid="35">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5">
                                            <p:txEl>
                                              <p:pRg st="2" end="2"/>
                                            </p:txEl>
                                          </p:spTgt>
                                        </p:tgtEl>
                                        <p:attrNameLst>
                                          <p:attrName>style.visibility</p:attrName>
                                        </p:attrNameLst>
                                      </p:cBhvr>
                                      <p:to>
                                        <p:strVal val="visible"/>
                                      </p:to>
                                    </p:set>
                                    <p:animEffect transition="in" filter="fade">
                                      <p:cBhvr>
                                        <p:cTn id="90" dur="500"/>
                                        <p:tgtEl>
                                          <p:spTgt spid="35">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5">
                                            <p:txEl>
                                              <p:pRg st="3" end="3"/>
                                            </p:txEl>
                                          </p:spTgt>
                                        </p:tgtEl>
                                        <p:attrNameLst>
                                          <p:attrName>style.visibility</p:attrName>
                                        </p:attrNameLst>
                                      </p:cBhvr>
                                      <p:to>
                                        <p:strVal val="visible"/>
                                      </p:to>
                                    </p:set>
                                    <p:animEffect transition="in" filter="fade">
                                      <p:cBhvr>
                                        <p:cTn id="95" dur="500"/>
                                        <p:tgtEl>
                                          <p:spTgt spid="35">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5">
                                            <p:txEl>
                                              <p:pRg st="4" end="4"/>
                                            </p:txEl>
                                          </p:spTgt>
                                        </p:tgtEl>
                                        <p:attrNameLst>
                                          <p:attrName>style.visibility</p:attrName>
                                        </p:attrNameLst>
                                      </p:cBhvr>
                                      <p:to>
                                        <p:strVal val="visible"/>
                                      </p:to>
                                    </p:set>
                                    <p:animEffect transition="in" filter="fade">
                                      <p:cBhvr>
                                        <p:cTn id="100"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7" grpId="0" animBg="1"/>
      <p:bldP spid="95" grpId="0" animBg="1"/>
      <p:bldP spid="98" grpId="0" animBg="1"/>
      <p:bldP spid="100" grpId="0" animBg="1"/>
      <p:bldP spid="101" grpId="0" animBg="1"/>
      <p:bldP spid="38" grpId="0"/>
      <p:bldP spid="21"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68860" y="1564019"/>
            <a:ext cx="9082980" cy="4511040"/>
          </a:xfrm>
        </p:spPr>
        <p:txBody>
          <a:bodyPr/>
          <a:lstStyle/>
          <a:p>
            <a:pPr marL="552435" lvl="1" indent="-285750">
              <a:lnSpc>
                <a:spcPct val="150000"/>
              </a:lnSpc>
              <a:buFont typeface="Wingdings" panose="05000000000000000000" pitchFamily="2" charset="2"/>
              <a:buChar char="l"/>
              <a:defRPr/>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队列：先进先出，后进后出。</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栈：后进先出，先进后出。</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数组：内存连续区域，查询快，增删慢。</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链表：元素是游离的，查询慢，首尾操作极快。</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二叉树：永远只有一个根节点, 每个结点不超过2个</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a:t>
            </a: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节点的树。</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查找二叉树：小的左边，大的右边，但是可能树很高，</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a:t>
            </a: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性能变差。</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平衡查找二叉树</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让树的高度差不大于1</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，增删改查都提高了。</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红黑树（就是基于红黑规则实现了自平衡的排序二叉树）</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150000"/>
              </a:lnSpc>
              <a:defRPr/>
            </a:pP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150000"/>
              </a:lnSpc>
              <a:defRPr/>
            </a:pP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5CBBC57F-207B-4EE0-A9CF-DF2D910C0D4B}"/>
              </a:ext>
            </a:extLst>
          </p:cNvPr>
          <p:cNvSpPr txBox="1"/>
          <p:nvPr/>
        </p:nvSpPr>
        <p:spPr>
          <a:xfrm>
            <a:off x="4643562" y="1206460"/>
            <a:ext cx="6725920" cy="510845"/>
          </a:xfrm>
          <a:prstGeom prst="rect">
            <a:avLst/>
          </a:prstGeom>
          <a:noFill/>
        </p:spPr>
        <p:txBody>
          <a:bodyPr wrap="square">
            <a:spAutoFit/>
          </a:bodyPr>
          <a:lstStyle/>
          <a:p>
            <a:pPr marL="0" indent="0">
              <a:lnSpc>
                <a:spcPct val="150000"/>
              </a:lnSpc>
              <a:buNone/>
              <a:defRPr/>
            </a:pPr>
            <a:r>
              <a:rPr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各种数据结构的特点和作用是什么样的</a:t>
            </a:r>
            <a:endParaRPr lang="en-US" altLang="zh-CN" sz="20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1233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集合特点、特有</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集合的遍历方式小结</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78195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Collection</a:t>
            </a:r>
            <a:r>
              <a:rPr lang="zh-CN" altLang="en-US" b="1" dirty="0">
                <a:solidFill>
                  <a:schemeClr val="tx1">
                    <a:lumMod val="75000"/>
                    <a:lumOff val="25000"/>
                  </a:schemeClr>
                </a:solidFill>
                <a:latin typeface="微软雅黑" pitchFamily="34" charset="-122"/>
                <a:ea typeface="Alibaba PuHuiTi B"/>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829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a:ln w="0"/>
                <a:solidFill>
                  <a:schemeClr val="tx1"/>
                </a:solidFill>
                <a:effectLst>
                  <a:outerShdw blurRad="38100" dist="19050" dir="2700000" algn="tl" rotWithShape="0">
                    <a:schemeClr val="dk1">
                      <a:alpha val="40000"/>
                    </a:schemeClr>
                  </a:outerShdw>
                </a:effectLst>
                <a:ea typeface="Alibaba PuHuiTi R"/>
              </a:rPr>
              <a:t>LinkedList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4691" y="275608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1459" y="371281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8107"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ArrayList</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534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TreeSet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7307" y="274761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4940" y="180569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Collection</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4706" y="236812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4706" y="306239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stCxn id="101" idx="2"/>
            <a:endCxn id="37" idx="0"/>
          </p:cNvCxnSpPr>
          <p:nvPr/>
        </p:nvCxnSpPr>
        <p:spPr>
          <a:xfrm rot="5400000">
            <a:off x="3448475" y="151994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stCxn id="101" idx="2"/>
            <a:endCxn id="100" idx="0"/>
          </p:cNvCxnSpPr>
          <p:nvPr/>
        </p:nvCxnSpPr>
        <p:spPr>
          <a:xfrm rot="16200000" flipH="1">
            <a:off x="5454016" y="151465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2940" y="296139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stCxn id="37" idx="2"/>
            <a:endCxn id="36" idx="0"/>
          </p:cNvCxnSpPr>
          <p:nvPr/>
        </p:nvCxnSpPr>
        <p:spPr>
          <a:xfrm rot="16200000" flipH="1">
            <a:off x="2878032" y="304288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stCxn id="100" idx="2"/>
            <a:endCxn id="57" idx="0"/>
          </p:cNvCxnSpPr>
          <p:nvPr/>
        </p:nvCxnSpPr>
        <p:spPr>
          <a:xfrm rot="5400000">
            <a:off x="5901691" y="292753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stCxn id="100" idx="2"/>
            <a:endCxn id="98" idx="0"/>
          </p:cNvCxnSpPr>
          <p:nvPr/>
        </p:nvCxnSpPr>
        <p:spPr>
          <a:xfrm rot="16200000" flipH="1">
            <a:off x="7043633" y="287143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56">
            <a:extLst>
              <a:ext uri="{FF2B5EF4-FFF2-40B4-BE49-F238E27FC236}">
                <a16:creationId xmlns:a16="http://schemas.microsoft.com/office/drawing/2014/main" id="{B1A277A1-85B4-42B7-9B03-47D5D720197C}"/>
              </a:ext>
            </a:extLst>
          </p:cNvPr>
          <p:cNvSpPr/>
          <p:nvPr/>
        </p:nvSpPr>
        <p:spPr>
          <a:xfrm>
            <a:off x="6565266" y="475757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LinkedHashSet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3816" y="403075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995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180"/>
                                        </p:tgtEl>
                                        <p:attrNameLst>
                                          <p:attrName>style.visibility</p:attrName>
                                        </p:attrNameLst>
                                      </p:cBhvr>
                                      <p:to>
                                        <p:strVal val="visible"/>
                                      </p:to>
                                    </p:set>
                                    <p:animEffect transition="in" filter="wipe(up)">
                                      <p:cBhvr>
                                        <p:cTn id="21" dur="500"/>
                                        <p:tgtEl>
                                          <p:spTgt spid="7180"/>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up)">
                                      <p:cBhvr>
                                        <p:cTn id="25" dur="500"/>
                                        <p:tgtEl>
                                          <p:spTgt spid="1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184"/>
                                        </p:tgtEl>
                                        <p:attrNameLst>
                                          <p:attrName>style.visibility</p:attrName>
                                        </p:attrNameLst>
                                      </p:cBhvr>
                                      <p:to>
                                        <p:strVal val="visible"/>
                                      </p:to>
                                    </p:set>
                                    <p:animEffect transition="in" filter="wipe(up)">
                                      <p:cBhvr>
                                        <p:cTn id="30" dur="500"/>
                                        <p:tgtEl>
                                          <p:spTgt spid="7184"/>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wipe(up)">
                                      <p:cBhvr>
                                        <p:cTn id="34" dur="500"/>
                                        <p:tgtEl>
                                          <p:spTgt spid="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mph" presetSubtype="2" fill="hold" nodeType="clickEffect">
                                  <p:stCondLst>
                                    <p:cond delay="0"/>
                                  </p:stCondLst>
                                  <p:childTnLst>
                                    <p:animClr clrSpc="rgb" dir="cw">
                                      <p:cBhvr>
                                        <p:cTn id="38" dur="500" fill="hold"/>
                                        <p:tgtEl>
                                          <p:spTgt spid="95"/>
                                        </p:tgtEl>
                                        <p:attrNameLst>
                                          <p:attrName>fillcolor</p:attrName>
                                        </p:attrNameLst>
                                      </p:cBhvr>
                                      <p:to>
                                        <a:srgbClr val="FF0000"/>
                                      </p:to>
                                    </p:animClr>
                                    <p:set>
                                      <p:cBhvr>
                                        <p:cTn id="39" dur="500" fill="hold"/>
                                        <p:tgtEl>
                                          <p:spTgt spid="95"/>
                                        </p:tgtEl>
                                        <p:attrNameLst>
                                          <p:attrName>fill.type</p:attrName>
                                        </p:attrNameLst>
                                      </p:cBhvr>
                                      <p:to>
                                        <p:strVal val="solid"/>
                                      </p:to>
                                    </p:set>
                                    <p:set>
                                      <p:cBhvr>
                                        <p:cTn id="40" dur="500" fill="hold"/>
                                        <p:tgtEl>
                                          <p:spTgt spid="95"/>
                                        </p:tgtEl>
                                        <p:attrNameLst>
                                          <p:attrName>fill.on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7186"/>
                                        </p:tgtEl>
                                        <p:attrNameLst>
                                          <p:attrName>style.visibility</p:attrName>
                                        </p:attrNameLst>
                                      </p:cBhvr>
                                      <p:to>
                                        <p:strVal val="visible"/>
                                      </p:to>
                                    </p:set>
                                    <p:animEffect transition="in" filter="wipe(up)">
                                      <p:cBhvr>
                                        <p:cTn id="45" dur="500"/>
                                        <p:tgtEl>
                                          <p:spTgt spid="7186"/>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up)">
                                      <p:cBhvr>
                                        <p:cTn id="49" dur="500"/>
                                        <p:tgtEl>
                                          <p:spTgt spid="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7190"/>
                                        </p:tgtEl>
                                        <p:attrNameLst>
                                          <p:attrName>style.visibility</p:attrName>
                                        </p:attrNameLst>
                                      </p:cBhvr>
                                      <p:to>
                                        <p:strVal val="visible"/>
                                      </p:to>
                                    </p:set>
                                    <p:animEffect transition="in" filter="wipe(up)">
                                      <p:cBhvr>
                                        <p:cTn id="54" dur="500"/>
                                        <p:tgtEl>
                                          <p:spTgt spid="7190"/>
                                        </p:tgtEl>
                                      </p:cBhvr>
                                    </p:animEffect>
                                  </p:childTnLst>
                                </p:cTn>
                              </p:par>
                              <p:par>
                                <p:cTn id="55" presetID="22" presetClass="entr" presetSubtype="1" fill="hold" nodeType="withEffect">
                                  <p:stCondLst>
                                    <p:cond delay="0"/>
                                  </p:stCondLst>
                                  <p:childTnLst>
                                    <p:set>
                                      <p:cBhvr>
                                        <p:cTn id="56" dur="1" fill="hold">
                                          <p:stCondLst>
                                            <p:cond delay="0"/>
                                          </p:stCondLst>
                                        </p:cTn>
                                        <p:tgtEl>
                                          <p:spTgt spid="7193"/>
                                        </p:tgtEl>
                                        <p:attrNameLst>
                                          <p:attrName>style.visibility</p:attrName>
                                        </p:attrNameLst>
                                      </p:cBhvr>
                                      <p:to>
                                        <p:strVal val="visible"/>
                                      </p:to>
                                    </p:set>
                                    <p:animEffect transition="in" filter="wipe(up)">
                                      <p:cBhvr>
                                        <p:cTn id="57" dur="500"/>
                                        <p:tgtEl>
                                          <p:spTgt spid="7193"/>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up)">
                                      <p:cBhvr>
                                        <p:cTn id="61" dur="500"/>
                                        <p:tgtEl>
                                          <p:spTgt spid="57"/>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wipe(up)">
                                      <p:cBhvr>
                                        <p:cTn id="64" dur="500"/>
                                        <p:tgtEl>
                                          <p:spTgt spid="9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par>
                                <p:cTn id="68" presetID="22" presetClass="entr" presetSubtype="1"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7" grpId="0" animBg="1"/>
      <p:bldP spid="95" grpId="0" animBg="1"/>
      <p:bldP spid="98" grpId="0" animBg="1"/>
      <p:bldP spid="100" grpId="0" animBg="1"/>
      <p:bldP spid="101" grpId="0" animBg="1"/>
      <p:bldP spid="2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3008D7-965A-4AEA-AD74-184652C0326F}"/>
              </a:ext>
            </a:extLst>
          </p:cNvPr>
          <p:cNvSpPr txBox="1"/>
          <p:nvPr/>
        </p:nvSpPr>
        <p:spPr>
          <a:xfrm>
            <a:off x="895563" y="1097973"/>
            <a:ext cx="10784839" cy="2550763"/>
          </a:xfrm>
          <a:prstGeom prst="rect">
            <a:avLst/>
          </a:prstGeom>
          <a:noFill/>
        </p:spPr>
        <p:txBody>
          <a:bodyPr wrap="square">
            <a:spAutoFit/>
          </a:bodyPr>
          <a:lstStyle/>
          <a:p>
            <a:pPr>
              <a:lnSpc>
                <a:spcPct val="200000"/>
              </a:lnSpc>
            </a:pP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List系列集合特点</a:t>
            </a:r>
            <a:endPar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ArrayList、LinekdList ：有序，可重复，有索引。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有序：存储和取出的元素顺序一致</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有索引：可以通过索引操作元素</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可重复：存储的元素可以重复</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7537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A6241-C791-4939-9808-9935448B1445}"/>
              </a:ext>
            </a:extLst>
          </p:cNvPr>
          <p:cNvSpPr txBox="1"/>
          <p:nvPr/>
        </p:nvSpPr>
        <p:spPr>
          <a:xfrm>
            <a:off x="838201" y="983674"/>
            <a:ext cx="6701367"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集合特有方法</a:t>
            </a:r>
          </a:p>
        </p:txBody>
      </p:sp>
      <p:sp>
        <p:nvSpPr>
          <p:cNvPr id="8" name="文本框 7">
            <a:extLst>
              <a:ext uri="{FF2B5EF4-FFF2-40B4-BE49-F238E27FC236}">
                <a16:creationId xmlns:a16="http://schemas.microsoft.com/office/drawing/2014/main" id="{4D896E81-47D3-49D6-953C-85C19666B379}"/>
              </a:ext>
            </a:extLst>
          </p:cNvPr>
          <p:cNvSpPr txBox="1"/>
          <p:nvPr/>
        </p:nvSpPr>
        <p:spPr>
          <a:xfrm>
            <a:off x="838201" y="1593896"/>
            <a:ext cx="10784839"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List集合因为支持索引，所以多了很多索引操作的独特</a:t>
            </a:r>
            <a:r>
              <a:rPr lang="en-US" altLang="zh-CN" sz="160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，其他</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的功能</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也都继承了。</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9" name="表格 8">
            <a:extLst>
              <a:ext uri="{FF2B5EF4-FFF2-40B4-BE49-F238E27FC236}">
                <a16:creationId xmlns:a16="http://schemas.microsoft.com/office/drawing/2014/main" id="{66616522-A298-4890-96F6-13F71F521FB1}"/>
              </a:ext>
            </a:extLst>
          </p:cNvPr>
          <p:cNvGraphicFramePr>
            <a:graphicFrameLocks noGrp="1"/>
          </p:cNvGraphicFramePr>
          <p:nvPr>
            <p:extLst>
              <p:ext uri="{D42A27DB-BD31-4B8C-83A1-F6EECF244321}">
                <p14:modId xmlns:p14="http://schemas.microsoft.com/office/powerpoint/2010/main" val="3906869939"/>
              </p:ext>
            </p:extLst>
          </p:nvPr>
        </p:nvGraphicFramePr>
        <p:xfrm>
          <a:off x="901495" y="2512491"/>
          <a:ext cx="8536094" cy="2317244"/>
        </p:xfrm>
        <a:graphic>
          <a:graphicData uri="http://schemas.openxmlformats.org/drawingml/2006/table">
            <a:tbl>
              <a:tblPr/>
              <a:tblGrid>
                <a:gridCol w="3388749">
                  <a:extLst>
                    <a:ext uri="{9D8B030D-6E8A-4147-A177-3AD203B41FA5}">
                      <a16:colId xmlns:a16="http://schemas.microsoft.com/office/drawing/2014/main" val="1138920238"/>
                    </a:ext>
                  </a:extLst>
                </a:gridCol>
                <a:gridCol w="5147345">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void add(int </a:t>
                      </a:r>
                      <a:r>
                        <a:rPr lang="en-US" altLang="zh-CN" sz="1600" dirty="0" err="1">
                          <a:solidFill>
                            <a:schemeClr val="tx1">
                              <a:lumMod val="85000"/>
                              <a:lumOff val="15000"/>
                            </a:schemeClr>
                          </a:solidFill>
                          <a:latin typeface="Consolas" panose="020B0609020204030204" pitchFamily="49" charset="0"/>
                          <a:ea typeface="微软雅黑" pitchFamily="34" charset="-122"/>
                        </a:rPr>
                        <a:t>index,E</a:t>
                      </a:r>
                      <a:r>
                        <a:rPr lang="en-US" altLang="zh-CN" sz="1600" dirty="0">
                          <a:solidFill>
                            <a:schemeClr val="tx1">
                              <a:lumMod val="85000"/>
                              <a:lumOff val="15000"/>
                            </a:schemeClr>
                          </a:solidFill>
                          <a:latin typeface="Consolas" panose="020B0609020204030204" pitchFamily="49" charset="0"/>
                          <a:ea typeface="微软雅黑" pitchFamily="34" charset="-122"/>
                        </a:rPr>
                        <a:t> element)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600" dirty="0">
                          <a:solidFill>
                            <a:schemeClr val="tx1">
                              <a:lumMod val="85000"/>
                              <a:lumOff val="15000"/>
                            </a:schemeClr>
                          </a:solidFill>
                          <a:latin typeface="微软雅黑" pitchFamily="34" charset="-122"/>
                          <a:ea typeface="微软雅黑" pitchFamily="34" charset="-122"/>
                        </a:rPr>
                        <a:t>在此集合中的指定位置插入指定的元素</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E remove(int index)</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微软雅黑" pitchFamily="34" charset="-122"/>
                        </a:rPr>
                        <a:t>删除指定索引处的元素，返回被删除的元素</a:t>
                      </a:r>
                      <a:endPar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E set(int </a:t>
                      </a:r>
                      <a:r>
                        <a:rPr lang="en-US" altLang="zh-CN" sz="1600" dirty="0" err="1">
                          <a:solidFill>
                            <a:schemeClr val="tx1">
                              <a:lumMod val="85000"/>
                              <a:lumOff val="15000"/>
                            </a:schemeClr>
                          </a:solidFill>
                          <a:latin typeface="Consolas" panose="020B0609020204030204" pitchFamily="49" charset="0"/>
                          <a:ea typeface="微软雅黑" pitchFamily="34" charset="-122"/>
                        </a:rPr>
                        <a:t>index,E</a:t>
                      </a:r>
                      <a:r>
                        <a:rPr lang="en-US" altLang="zh-CN" sz="1600" dirty="0">
                          <a:solidFill>
                            <a:schemeClr val="tx1">
                              <a:lumMod val="85000"/>
                              <a:lumOff val="15000"/>
                            </a:schemeClr>
                          </a:solidFill>
                          <a:latin typeface="Consolas" panose="020B0609020204030204" pitchFamily="49" charset="0"/>
                          <a:ea typeface="微软雅黑" pitchFamily="34" charset="-122"/>
                        </a:rPr>
                        <a:t> element)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tx1">
                              <a:lumMod val="85000"/>
                              <a:lumOff val="15000"/>
                            </a:schemeClr>
                          </a:solidFill>
                          <a:latin typeface="微软雅黑" pitchFamily="34" charset="-122"/>
                          <a:ea typeface="微软雅黑" pitchFamily="34" charset="-122"/>
                        </a:rPr>
                        <a:t>修改指定索引处的元素，返回被修改的元素</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E get(int index)</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600" dirty="0">
                          <a:solidFill>
                            <a:schemeClr val="tx1">
                              <a:lumMod val="85000"/>
                              <a:lumOff val="15000"/>
                            </a:schemeClr>
                          </a:solidFill>
                          <a:latin typeface="微软雅黑" pitchFamily="34" charset="-122"/>
                          <a:ea typeface="微软雅黑" pitchFamily="34" charset="-122"/>
                        </a:rPr>
                        <a:t>返回指定索引处的元素</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3008D7-965A-4AEA-AD74-184652C0326F}"/>
              </a:ext>
            </a:extLst>
          </p:cNvPr>
          <p:cNvSpPr txBox="1"/>
          <p:nvPr/>
        </p:nvSpPr>
        <p:spPr>
          <a:xfrm>
            <a:off x="4721772" y="1697063"/>
            <a:ext cx="5376371" cy="1073435"/>
          </a:xfrm>
          <a:prstGeom prst="rect">
            <a:avLst/>
          </a:prstGeom>
          <a:noFill/>
        </p:spPr>
        <p:txBody>
          <a:bodyPr wrap="square">
            <a:spAutoFit/>
          </a:bodyPr>
          <a:lstStyle/>
          <a:p>
            <a:pPr>
              <a:lnSpc>
                <a:spcPct val="200000"/>
              </a:lnSpc>
            </a:pP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、List系列集合特点</a:t>
            </a:r>
            <a:endPar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ArrayList、LinekdList ：有序，可重复，有索引。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FA1D5A9D-39AB-471E-86B1-35C3C9A2D000}"/>
              </a:ext>
            </a:extLst>
          </p:cNvPr>
          <p:cNvSpPr txBox="1"/>
          <p:nvPr/>
        </p:nvSpPr>
        <p:spPr>
          <a:xfrm>
            <a:off x="4721772" y="3134792"/>
            <a:ext cx="7251041" cy="1565878"/>
          </a:xfrm>
          <a:prstGeom prst="rect">
            <a:avLst/>
          </a:prstGeom>
          <a:noFill/>
        </p:spPr>
        <p:txBody>
          <a:bodyPr wrap="square">
            <a:spAutoFit/>
          </a:bodyPr>
          <a:lstStyle/>
          <a:p>
            <a:pPr>
              <a:lnSpc>
                <a:spcPct val="200000"/>
              </a:lnSpc>
            </a:pP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的实现类的底层原理</a:t>
            </a:r>
            <a:endPar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ArrayList底层是基于数组实现的，根据查询元素快，增删相对慢。</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anose="05000000000000000000" pitchFamily="2" charset="2"/>
              <a:buChar char="l"/>
              <a:defRPr/>
            </a:pP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底层基于双链表实现的，查询元素慢，增删首尾元素是非常快的。</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5182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集合特点、特有</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集合的遍历方式小结</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5964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4">
            <a:extLst>
              <a:ext uri="{FF2B5EF4-FFF2-40B4-BE49-F238E27FC236}">
                <a16:creationId xmlns:a16="http://schemas.microsoft.com/office/drawing/2014/main" id="{01CEA3E7-D683-4C30-B0C6-F1A5DA287B8A}"/>
              </a:ext>
            </a:extLst>
          </p:cNvPr>
          <p:cNvSpPr>
            <a:spLocks noGrp="1"/>
          </p:cNvSpPr>
          <p:nvPr>
            <p:ph type="body" sz="quarter" idx="11"/>
          </p:nvPr>
        </p:nvSpPr>
        <p:spPr>
          <a:xfrm>
            <a:off x="1228339" y="1183428"/>
            <a:ext cx="6249421" cy="3861223"/>
          </a:xfrm>
        </p:spPr>
        <p:txBody>
          <a:bodyPr/>
          <a:lstStyle/>
          <a:p>
            <a:pPr>
              <a:lnSpc>
                <a:spcPct val="250000"/>
              </a:lnSpc>
            </a:pPr>
            <a:r>
              <a:rPr lang="en-US" altLang="zh-CN" sz="1800" b="1" dirty="0"/>
              <a:t>List</a:t>
            </a:r>
            <a:r>
              <a:rPr lang="zh-CN" altLang="en-US" sz="1800" b="1" dirty="0"/>
              <a:t>集合的遍历方式有几种？</a:t>
            </a:r>
            <a:endParaRPr lang="en-US" altLang="zh-CN" sz="1800" b="1" dirty="0"/>
          </a:p>
          <a:p>
            <a:pPr indent="-380990">
              <a:lnSpc>
                <a:spcPct val="250000"/>
              </a:lnSpc>
              <a:buFont typeface="+mj-ea"/>
              <a:buAutoNum type="circleNumDbPlain"/>
            </a:pP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迭代器 </a:t>
            </a:r>
            <a:endPar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380990">
              <a:lnSpc>
                <a:spcPct val="250000"/>
              </a:lnSpc>
              <a:buFont typeface="+mj-ea"/>
              <a:buAutoNum type="circleNumDbPlain"/>
            </a:pP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endPar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380990">
              <a:lnSpc>
                <a:spcPct val="250000"/>
              </a:lnSpc>
              <a:buFont typeface="+mj-ea"/>
              <a:buAutoNum type="circleNumDbPlain"/>
            </a:pPr>
            <a:r>
              <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380990">
              <a:lnSpc>
                <a:spcPct val="250000"/>
              </a:lnSpc>
              <a:buFont typeface="+mj-ea"/>
              <a:buAutoNum type="circleNumDbPlain"/>
            </a:pPr>
            <a:r>
              <a:rPr lang="en-US" altLang="zh-CN" dirty="0"/>
              <a:t>f</a:t>
            </a:r>
            <a:r>
              <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rPr>
              <a:t>or</a:t>
            </a: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循环（因为</a:t>
            </a:r>
            <a:r>
              <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集合存在索引）</a:t>
            </a:r>
          </a:p>
        </p:txBody>
      </p:sp>
    </p:spTree>
    <p:extLst>
      <p:ext uri="{BB962C8B-B14F-4D97-AF65-F5344CB8AC3E}">
        <p14:creationId xmlns:p14="http://schemas.microsoft.com/office/powerpoint/2010/main" val="32011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集合特点、特有</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集合的遍历方式小结</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3013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Collection</a:t>
            </a:r>
            <a:r>
              <a:rPr lang="zh-CN" altLang="en-US" b="1" dirty="0">
                <a:solidFill>
                  <a:schemeClr val="tx1">
                    <a:lumMod val="75000"/>
                    <a:lumOff val="25000"/>
                  </a:schemeClr>
                </a:solidFill>
                <a:latin typeface="微软雅黑" pitchFamily="34" charset="-122"/>
                <a:ea typeface="Alibaba PuHuiTi B"/>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829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a:ln w="0"/>
                <a:solidFill>
                  <a:schemeClr val="tx1"/>
                </a:solidFill>
                <a:effectLst>
                  <a:outerShdw blurRad="38100" dist="19050" dir="2700000" algn="tl" rotWithShape="0">
                    <a:schemeClr val="dk1">
                      <a:alpha val="40000"/>
                    </a:schemeClr>
                  </a:outerShdw>
                </a:effectLst>
                <a:ea typeface="Alibaba PuHuiTi R"/>
              </a:rPr>
              <a:t>LinkedList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4691" y="275608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1459" y="371281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8107"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ArrayList</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534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TreeSet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7307" y="274761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4940" y="180569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Collection</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4706" y="236812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4706" y="306239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stCxn id="101" idx="2"/>
            <a:endCxn id="37" idx="0"/>
          </p:cNvCxnSpPr>
          <p:nvPr/>
        </p:nvCxnSpPr>
        <p:spPr>
          <a:xfrm rot="5400000">
            <a:off x="3448475" y="151994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stCxn id="101" idx="2"/>
            <a:endCxn id="100" idx="0"/>
          </p:cNvCxnSpPr>
          <p:nvPr/>
        </p:nvCxnSpPr>
        <p:spPr>
          <a:xfrm rot="16200000" flipH="1">
            <a:off x="5454016" y="151465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2940" y="296139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stCxn id="37" idx="2"/>
            <a:endCxn id="36" idx="0"/>
          </p:cNvCxnSpPr>
          <p:nvPr/>
        </p:nvCxnSpPr>
        <p:spPr>
          <a:xfrm rot="16200000" flipH="1">
            <a:off x="2878032" y="304288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stCxn id="100" idx="2"/>
            <a:endCxn id="57" idx="0"/>
          </p:cNvCxnSpPr>
          <p:nvPr/>
        </p:nvCxnSpPr>
        <p:spPr>
          <a:xfrm rot="5400000">
            <a:off x="5901691" y="292753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stCxn id="100" idx="2"/>
            <a:endCxn id="98" idx="0"/>
          </p:cNvCxnSpPr>
          <p:nvPr/>
        </p:nvCxnSpPr>
        <p:spPr>
          <a:xfrm rot="16200000" flipH="1">
            <a:off x="7043633" y="287143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56">
            <a:extLst>
              <a:ext uri="{FF2B5EF4-FFF2-40B4-BE49-F238E27FC236}">
                <a16:creationId xmlns:a16="http://schemas.microsoft.com/office/drawing/2014/main" id="{B1A277A1-85B4-42B7-9B03-47D5D720197C}"/>
              </a:ext>
            </a:extLst>
          </p:cNvPr>
          <p:cNvSpPr/>
          <p:nvPr/>
        </p:nvSpPr>
        <p:spPr>
          <a:xfrm>
            <a:off x="6565266" y="475757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LinkedHashSet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3816" y="403075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830044"/>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23313</TotalTime>
  <Words>9308</Words>
  <Application>Microsoft Office PowerPoint</Application>
  <PresentationFormat>宽屏</PresentationFormat>
  <Paragraphs>1749</Paragraphs>
  <Slides>124</Slides>
  <Notes>84</Notes>
  <HiddenSlides>0</HiddenSlides>
  <MMClips>0</MMClips>
  <ScaleCrop>false</ScaleCrop>
  <HeadingPairs>
    <vt:vector size="6" baseType="variant">
      <vt:variant>
        <vt:lpstr>已用的字体</vt:lpstr>
      </vt:variant>
      <vt:variant>
        <vt:i4>19</vt:i4>
      </vt:variant>
      <vt:variant>
        <vt:lpstr>主题</vt:lpstr>
      </vt:variant>
      <vt:variant>
        <vt:i4>7</vt:i4>
      </vt:variant>
      <vt:variant>
        <vt:lpstr>幻灯片标题</vt:lpstr>
      </vt:variant>
      <vt:variant>
        <vt:i4>124</vt:i4>
      </vt:variant>
    </vt:vector>
  </HeadingPairs>
  <TitlesOfParts>
    <vt:vector size="150" baseType="lpstr">
      <vt:lpstr>Alibaba PuHuiTi B</vt:lpstr>
      <vt:lpstr>Alibaba PuHuiTi M</vt:lpstr>
      <vt:lpstr>Alibaba PuHuiTi Medium</vt:lpstr>
      <vt:lpstr>Alibaba PuHuiTi R</vt:lpstr>
      <vt:lpstr>Arial Unicode MS</vt:lpstr>
      <vt:lpstr>阿里巴巴普惠体</vt:lpstr>
      <vt:lpstr>等线</vt:lpstr>
      <vt:lpstr>黑体</vt:lpstr>
      <vt:lpstr>华文楷体</vt:lpstr>
      <vt:lpstr>华文楷体</vt:lpstr>
      <vt:lpstr>宋体</vt:lpstr>
      <vt:lpstr>微软雅黑</vt:lpstr>
      <vt:lpstr>Arial</vt:lpstr>
      <vt:lpstr>Calibri</vt:lpstr>
      <vt:lpstr>Century Schoolbook</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集合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4832</cp:revision>
  <dcterms:created xsi:type="dcterms:W3CDTF">2020-03-31T02:23:27Z</dcterms:created>
  <dcterms:modified xsi:type="dcterms:W3CDTF">2022-03-13T02:17:52Z</dcterms:modified>
</cp:coreProperties>
</file>