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6074a770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6074a770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ownership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for watching Ads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Inclusivity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Can access ALL content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relationship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consumer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its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target valuable users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Attracts a wider audience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paid by viewers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paid by advertisers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b6074a770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b6074a77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6074a7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6074a7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b6074a77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b6074a77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Publishers/Media Platforms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 to attract users through valuable content and then monetise their visits.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revenue model consists on receiving recurring subscription fees (e.g. weekly/monthly) from consumers and/or through selling advertisement space to Advertisers.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paywalls (i.e. subscription fees), make it impossible for the less fortunate to access valuable content. </a:t>
            </a: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them based on their lack of resources.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6074a77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6074a77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share their personal data with centralised entities (e.g. Google, Meta, etc) and have limited control over how such entities use such data.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6074a77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6074a77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Advertisers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their target market on platforms and the budget they are willing to spend.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exchange, they receive stats on users interaction with their Ads and hope that some of those interactions will translate into increased revenue.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6074a770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6074a770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6074a77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6074a77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6074a77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6074a77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93190"/>
            <a:ext cx="3535176" cy="1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br>
              <a:rPr lang="en-GB"/>
            </a:br>
            <a:r>
              <a:rPr lang="en-GB" sz="1600"/>
              <a:t>Recap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 data ownership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Inclusivity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All visitors can access ALL content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On-chain recording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Solidarity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Donations for a good cause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Simplified Advertisement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relationship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Advertiser + Consumer = Value added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Fair Compensation: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circular economy ensures all parties benefit from it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946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Advertising Sector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Revenue stats</a:t>
            </a:r>
            <a:br>
              <a:rPr lang="en-GB"/>
            </a:br>
            <a:endParaRPr sz="16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Advertising revenue in 2021 was $189 billion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YoY growth of 35.4% in 2021 vs 12.2% in 2020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e-Commerce grew 50% between 2019 and 2021 to $870 billion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00" y="1016125"/>
            <a:ext cx="2843525" cy="4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 flipH="1">
            <a:off x="4792859" y="694161"/>
            <a:ext cx="3289946" cy="3174882"/>
            <a:chOff x="2820225" y="891450"/>
            <a:chExt cx="3290275" cy="3175200"/>
          </a:xfrm>
        </p:grpSpPr>
        <p:sp>
          <p:nvSpPr>
            <p:cNvPr id="78" name="Google Shape;78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Current flow of Funds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5"/>
          <p:cNvGrpSpPr/>
          <p:nvPr/>
        </p:nvGrpSpPr>
        <p:grpSpPr>
          <a:xfrm>
            <a:off x="5133600" y="694250"/>
            <a:ext cx="3290275" cy="3175200"/>
            <a:chOff x="2820225" y="891450"/>
            <a:chExt cx="3290275" cy="3175200"/>
          </a:xfrm>
        </p:grpSpPr>
        <p:sp>
          <p:nvSpPr>
            <p:cNvPr id="83" name="Google Shape;83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7273815" y="2225475"/>
            <a:ext cx="1733189" cy="914700"/>
            <a:chOff x="5130375" y="2422675"/>
            <a:chExt cx="1332300" cy="914700"/>
          </a:xfrm>
        </p:grpSpPr>
        <p:sp>
          <p:nvSpPr>
            <p:cNvPr id="86" name="Google Shape;86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Google Ads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Facebook Ads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Advertising Platforms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6020700" y="504100"/>
            <a:ext cx="1332300" cy="914700"/>
            <a:chOff x="3798075" y="709250"/>
            <a:chExt cx="1332300" cy="914700"/>
          </a:xfrm>
        </p:grpSpPr>
        <p:sp>
          <p:nvSpPr>
            <p:cNvPr id="89" name="Google Shape;89;p1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Creates campaigns and set daily/weekly/monthly budget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503675" y="2225475"/>
            <a:ext cx="1487656" cy="914700"/>
            <a:chOff x="5130366" y="2422675"/>
            <a:chExt cx="1332309" cy="914700"/>
          </a:xfrm>
        </p:grpSpPr>
        <p:sp>
          <p:nvSpPr>
            <p:cNvPr id="92" name="Google Shape;92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Irish Independent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Forbes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Bloggers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130366" y="2422675"/>
              <a:ext cx="1332300" cy="346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Publishers and Media Platforms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 rot="10800000">
            <a:off x="4792960" y="1956197"/>
            <a:ext cx="2886558" cy="2345203"/>
            <a:chOff x="2820225" y="891450"/>
            <a:chExt cx="3290275" cy="3175200"/>
          </a:xfrm>
        </p:grpSpPr>
        <p:sp>
          <p:nvSpPr>
            <p:cNvPr id="95" name="Google Shape;95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0186469" name="adj2"/>
                <a:gd fmla="val 9156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3272530">
              <a:off x="5571181" y="1878156"/>
              <a:ext cx="450437" cy="450437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/>
          <p:nvPr/>
        </p:nvSpPr>
        <p:spPr>
          <a:xfrm>
            <a:off x="6534700" y="1519000"/>
            <a:ext cx="365700" cy="1841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EA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6025150" y="3473531"/>
            <a:ext cx="1332300" cy="1201458"/>
            <a:chOff x="2465775" y="2422675"/>
            <a:chExt cx="1332300" cy="914700"/>
          </a:xfrm>
        </p:grpSpPr>
        <p:sp>
          <p:nvSpPr>
            <p:cNvPr id="99" name="Google Shape;99;p1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Shares browsing and personal data with Advertising Platforms</a:t>
              </a:r>
              <a:b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7999200" y="986350"/>
            <a:ext cx="11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per views and consumer interaction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792838" y="844625"/>
            <a:ext cx="11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for Ad </a:t>
            </a:r>
            <a:br>
              <a:rPr lang="en-GB" sz="800">
                <a:latin typeface="Roboto"/>
                <a:ea typeface="Roboto"/>
                <a:cs typeface="Roboto"/>
                <a:sym typeface="Roboto"/>
              </a:rPr>
            </a:b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space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97450" y="3984775"/>
            <a:ext cx="114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Pays recurring subscriptions to access premium content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13850" y="2716475"/>
            <a:ext cx="73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Purchases products and/or services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125" y="184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Publishers and Media Platforms</a:t>
            </a:r>
            <a:endParaRPr sz="16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Publishers/Media Platforms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need to attract users through valuable content creation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Monetisation through Ads and Subscriptions.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user experience (too many Ads)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Paywalls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exclude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less fortunate from access to valuable content.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25" y="852100"/>
            <a:ext cx="4054725" cy="4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Consumers</a:t>
            </a:r>
            <a:endParaRPr sz="16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Consumers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 the internet, access content and interact with online Ads.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ownership of their own data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choose who to share it with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possibility to monetise it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Advertisers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spent on advertising using Advertising Platforms (i.e. large corporations)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need for trust and transparency across the digital ad supply chain has never been more important.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Advertisers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verify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veracity of consumer interactions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don’t have a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relationship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their customers.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br>
              <a:rPr lang="en-GB"/>
            </a:br>
            <a:r>
              <a:rPr lang="en-GB" sz="1600"/>
              <a:t>Recap</a:t>
            </a:r>
            <a:endParaRPr sz="16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Consumers get nothing while 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corporations (e.g.: Google, Meta, TikTok…) benefit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for transparency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across the sector to verify ad sellers, human traffic, viewable impressions, content precision, as well as brand safe and suitable environments.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Premium content only available to a few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br>
              <a:rPr lang="en-GB"/>
            </a:br>
            <a:r>
              <a:rPr lang="en-GB" sz="1600"/>
              <a:t>ThriftPay</a:t>
            </a:r>
            <a:br>
              <a:rPr lang="en-GB" sz="1600"/>
            </a:br>
            <a:br>
              <a:rPr lang="en-GB" sz="1600"/>
            </a:br>
            <a:br>
              <a:rPr lang="en-GB" sz="1600"/>
            </a:br>
            <a:r>
              <a:rPr i="1" lang="en-GB" sz="1200"/>
              <a:t>Our Mission is to democratise content, eliminate paywalls and grow the web3 generation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425" y="1936275"/>
            <a:ext cx="1986300" cy="9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528550" y="1159167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3003667">
            <a:off x="5441903" y="1076043"/>
            <a:ext cx="2690779" cy="2690779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-596283">
            <a:off x="5452015" y="1081838"/>
            <a:ext cx="2690877" cy="2690877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-6894838">
            <a:off x="7032562" y="1095988"/>
            <a:ext cx="363199" cy="363199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 rot="-7797072">
            <a:off x="5451779" y="1080064"/>
            <a:ext cx="2690089" cy="2690089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178338">
            <a:off x="7453684" y="3179221"/>
            <a:ext cx="312420" cy="312420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7562268">
            <a:off x="5405822" y="2440118"/>
            <a:ext cx="363578" cy="363578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4367411" y="459822"/>
            <a:ext cx="1332313" cy="845601"/>
            <a:chOff x="3798075" y="709250"/>
            <a:chExt cx="1332313" cy="1164900"/>
          </a:xfrm>
        </p:grpSpPr>
        <p:sp>
          <p:nvSpPr>
            <p:cNvPr id="148" name="Google Shape;148;p20"/>
            <p:cNvSpPr/>
            <p:nvPr/>
          </p:nvSpPr>
          <p:spPr>
            <a:xfrm>
              <a:off x="3798088" y="994250"/>
              <a:ext cx="1332300" cy="8799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Garage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 retailer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Manufacturer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Advertiser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7819512" y="466977"/>
            <a:ext cx="1171770" cy="800370"/>
            <a:chOff x="2465775" y="2422675"/>
            <a:chExt cx="1332314" cy="725696"/>
          </a:xfrm>
        </p:grpSpPr>
        <p:sp>
          <p:nvSpPr>
            <p:cNvPr id="151" name="Google Shape;151;p20"/>
            <p:cNvSpPr/>
            <p:nvPr/>
          </p:nvSpPr>
          <p:spPr>
            <a:xfrm>
              <a:off x="2465789" y="2707671"/>
              <a:ext cx="1332300" cy="440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Online user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Consumer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5765360" y="3933126"/>
            <a:ext cx="2297820" cy="1041474"/>
            <a:chOff x="5130375" y="2422678"/>
            <a:chExt cx="1332302" cy="914697"/>
          </a:xfrm>
        </p:grpSpPr>
        <p:sp>
          <p:nvSpPr>
            <p:cNvPr id="154" name="Google Shape;154;p20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Irish Independent</a:t>
              </a:r>
              <a:b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Forbes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Bloggers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…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5130377" y="2422678"/>
              <a:ext cx="1332300" cy="343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Publishers and Media Platforms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156" name="Google Shape;156;p20"/>
          <p:cNvSpPr txBox="1"/>
          <p:nvPr/>
        </p:nvSpPr>
        <p:spPr>
          <a:xfrm>
            <a:off x="8068650" y="1789275"/>
            <a:ext cx="114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Pays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per article</a:t>
            </a:r>
            <a:br>
              <a:rPr b="1" lang="en-GB" sz="1000"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Uses Ad compensation to access premium content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for free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993950" y="529075"/>
            <a:ext cx="11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Pays </a:t>
            </a: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compensation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to Consumer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367375" y="3009725"/>
            <a:ext cx="142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"/>
                <a:ea typeface="Roboto"/>
                <a:cs typeface="Roboto"/>
                <a:sym typeface="Roboto"/>
              </a:rPr>
              <a:t>Provides Ad space</a:t>
            </a:r>
            <a:br>
              <a:rPr b="1" lang="en-GB" sz="1000"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Amplifies consumer’s exposure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876" y="4543975"/>
            <a:ext cx="1289324" cy="6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25" y="628025"/>
            <a:ext cx="37065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br>
              <a:rPr lang="en-GB"/>
            </a:br>
            <a:endParaRPr sz="160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76" y="4467775"/>
            <a:ext cx="1289324" cy="6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644675" y="174900"/>
            <a:ext cx="4166400" cy="4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Subscriptionless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Thriftpay enables micropayments 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article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removing recurring subscriptions while adding value to Media Platforms.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Reward to visit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Advertisers create campaigns to r</a:t>
            </a:r>
            <a:r>
              <a:rPr lang="en-GB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eward users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accessing their content/page.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Donations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Consumers can opt to forward compensation to a charity. </a:t>
            </a:r>
            <a:b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