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4" r:id="rId14"/>
    <p:sldId id="272" r:id="rId15"/>
    <p:sldId id="273" r:id="rId16"/>
    <p:sldId id="265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787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19200" y="2819400"/>
            <a:ext cx="94887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</a:t>
            </a:r>
            <a:r>
              <a:rPr lang="en-US" sz="2400" b="1" dirty="0" smtClean="0">
                <a:solidFill>
                  <a:srgbClr val="002060"/>
                </a:solidFill>
              </a:rPr>
              <a:t>:   </a:t>
            </a:r>
            <a:r>
              <a:rPr lang="en-US" sz="2400" dirty="0" smtClean="0"/>
              <a:t>S.LILLY</a:t>
            </a:r>
            <a:endParaRPr lang="en-US" sz="2400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:   </a:t>
            </a:r>
            <a:r>
              <a:rPr lang="en-US" sz="2400" dirty="0" smtClean="0"/>
              <a:t>85B1BAF7A267F1699B04926936D512D3</a:t>
            </a:r>
            <a:endParaRPr lang="en-US" sz="2400" dirty="0">
              <a:cs typeface="Calibri"/>
            </a:endParaRPr>
          </a:p>
          <a:p>
            <a:r>
              <a:rPr lang="en-US" sz="2400" b="1" dirty="0" smtClean="0"/>
              <a:t>DEPARTMENT :   </a:t>
            </a:r>
            <a:r>
              <a:rPr lang="en-US" sz="2400" dirty="0" smtClean="0"/>
              <a:t>B.SC.COMPUTER SCIENCE</a:t>
            </a:r>
            <a:endParaRPr lang="en-US" sz="2400" dirty="0"/>
          </a:p>
          <a:p>
            <a:r>
              <a:rPr lang="en-US" sz="2400" b="1" dirty="0" smtClean="0"/>
              <a:t>COLLEGE :   </a:t>
            </a:r>
            <a:r>
              <a:rPr lang="en-US" sz="2400" dirty="0" smtClean="0"/>
              <a:t>VOORHEES COLLEGE VELLORE,</a:t>
            </a:r>
          </a:p>
          <a:p>
            <a:r>
              <a:rPr lang="en-US" sz="2400" b="1" dirty="0" smtClean="0"/>
              <a:t>UNIVERSITY :  </a:t>
            </a:r>
            <a:r>
              <a:rPr lang="en-US" sz="2400" dirty="0" smtClean="0"/>
              <a:t>THIRUVALLUVAR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grpSp>
        <p:nvGrpSpPr>
          <p:cNvPr id="12" name="object 2"/>
          <p:cNvGrpSpPr/>
          <p:nvPr/>
        </p:nvGrpSpPr>
        <p:grpSpPr>
          <a:xfrm>
            <a:off x="8077200" y="5181600"/>
            <a:ext cx="1743075" cy="1333500"/>
            <a:chOff x="742950" y="1104900"/>
            <a:chExt cx="1743075" cy="1333500"/>
          </a:xfrm>
        </p:grpSpPr>
        <p:sp>
          <p:nvSpPr>
            <p:cNvPr id="1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</a:t>
            </a:r>
            <a:r>
              <a:rPr lang="en-IN" sz="4250" spc="15" dirty="0" smtClean="0"/>
              <a:t>SCREENSHOTS</a:t>
            </a:r>
            <a:br>
              <a:rPr lang="en-IN" sz="4250" spc="15" dirty="0" smtClean="0"/>
            </a:br>
            <a:r>
              <a:rPr lang="en-IN" sz="4250" spc="15" dirty="0" smtClean="0"/>
              <a:t>        1.</a:t>
            </a:r>
            <a:br>
              <a:rPr lang="en-IN" sz="4250" spc="15" dirty="0" smtClean="0"/>
            </a:br>
            <a:r>
              <a:rPr lang="en-IN" sz="4250" spc="15" dirty="0" smtClean="0"/>
              <a:t/>
            </a:r>
            <a:br>
              <a:rPr lang="en-IN" sz="4250" spc="15" dirty="0" smtClean="0"/>
            </a:br>
            <a:r>
              <a:rPr lang="en-IN" sz="4250" spc="15" dirty="0" smtClean="0"/>
              <a:t/>
            </a:r>
            <a:br>
              <a:rPr lang="en-IN" sz="4250" spc="15" dirty="0" smtClean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pr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524000"/>
            <a:ext cx="76962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3" name="Picture 2" descr="pr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381000"/>
            <a:ext cx="8763001" cy="5714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3" name="Picture 2" descr="pr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"/>
            <a:ext cx="9144001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1026" name="Picture 2" descr="C:\Users\Compaq\Pictures\pro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295400"/>
            <a:ext cx="99822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  <p:pic>
        <p:nvPicPr>
          <p:cNvPr id="4" name="Picture 3" descr="pr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04800"/>
            <a:ext cx="9849301" cy="55132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en-US" dirty="0"/>
          </a:p>
        </p:txBody>
      </p:sp>
      <p:pic>
        <p:nvPicPr>
          <p:cNvPr id="4" name="Picture 3" descr="pro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457200"/>
            <a:ext cx="9620701" cy="53608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2862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78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828800"/>
            <a:ext cx="9372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Thank you for visiting my portfolio. This space reflects my journey as a learner and developer, showcasing my skills in </a:t>
            </a:r>
            <a:r>
              <a:rPr lang="en-US" sz="3200" b="1" dirty="0" smtClean="0">
                <a:solidFill>
                  <a:srgbClr val="FF0000"/>
                </a:solidFill>
              </a:rPr>
              <a:t>HTML, CSS, JavaScript, Python, and C++</a:t>
            </a:r>
            <a:r>
              <a:rPr lang="en-US" sz="3200" dirty="0" smtClean="0"/>
              <a:t>.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I am passionate about building creative and practical solutions while continuously improving my knowledge. I look forward to opportunities where I can apply my skills, contribute to meaningful projects, and grow as a professional.</a:t>
            </a:r>
            <a:endParaRPr lang="en-US" sz="3200" dirty="0"/>
          </a:p>
        </p:txBody>
      </p:sp>
      <p:sp>
        <p:nvSpPr>
          <p:cNvPr id="10" name="object 5"/>
          <p:cNvSpPr/>
          <p:nvPr/>
        </p:nvSpPr>
        <p:spPr>
          <a:xfrm>
            <a:off x="7467600" y="1066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90138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>
                <a:solidFill>
                  <a:srgbClr val="C00000"/>
                </a:solidFill>
              </a:rPr>
              <a:t>STUDENT PORTFOLIO USING FRONT END DEVELOPMENT</a:t>
            </a:r>
            <a:br>
              <a:rPr lang="en-US" sz="4250" spc="25" dirty="0" smtClean="0">
                <a:solidFill>
                  <a:srgbClr val="C00000"/>
                </a:solidFill>
              </a:rPr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> 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5" name="object 14"/>
          <p:cNvSpPr/>
          <p:nvPr/>
        </p:nvSpPr>
        <p:spPr>
          <a:xfrm>
            <a:off x="73914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8534400" y="586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/>
          <p:cNvSpPr/>
          <p:nvPr/>
        </p:nvSpPr>
        <p:spPr>
          <a:xfrm>
            <a:off x="8686800" y="685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371600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838200" y="1905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"</a:t>
            </a:r>
            <a:r>
              <a:rPr lang="en-US" sz="2800" dirty="0" smtClean="0"/>
              <a:t>In today’s competitive job market, </a:t>
            </a:r>
            <a:r>
              <a:rPr lang="en-US" sz="2800" dirty="0" err="1" smtClean="0"/>
              <a:t>freshers</a:t>
            </a:r>
            <a:r>
              <a:rPr lang="en-US" sz="2800" dirty="0" smtClean="0"/>
              <a:t> often face challenges in effectively presenting their skills and projects. Traditional resumes limit the ability to showcase technical expertise and creativity in a clear and interactive way. To solve this problem, I have developed a personal portfolio website that highlights my skills in </a:t>
            </a:r>
            <a:r>
              <a:rPr lang="en-US" sz="2800" dirty="0" smtClean="0">
                <a:solidFill>
                  <a:srgbClr val="FF0000"/>
                </a:solidFill>
              </a:rPr>
              <a:t>HTML, CSS, JavaScript, Python, and C++</a:t>
            </a:r>
            <a:r>
              <a:rPr lang="en-US" sz="2800" dirty="0" smtClean="0"/>
              <a:t>, while also providing an organized space to demonstrate my projects and achievements.</a:t>
            </a:r>
            <a:r>
              <a:rPr lang="en-US" sz="2800" dirty="0" smtClean="0">
                <a:solidFill>
                  <a:srgbClr val="FF0000"/>
                </a:solidFill>
              </a:rPr>
              <a:t>"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62000" y="21336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9705974" y="5562600"/>
            <a:ext cx="352425" cy="3048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382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295400" y="1981200"/>
            <a:ext cx="9525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  <p:sp>
        <p:nvSpPr>
          <p:cNvPr id="9" name="object 3"/>
          <p:cNvSpPr/>
          <p:nvPr/>
        </p:nvSpPr>
        <p:spPr>
          <a:xfrm>
            <a:off x="10210800" y="3810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10058400" y="441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7162800" y="1219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10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0" y="1066800"/>
            <a:ext cx="10515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1. Personal Portfolio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Chrome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DevTools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Responsive Web Design, Clean UI/UX design, Semantic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2. To-Do List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DOM Manipulation, Event Handling, Local Storage (for saving tasks)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3. Student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Python IDLE / VS Code,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SQLite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CRUD Operations (Create, Read, Update, Delete), Data Validation,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4.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JavaScript Functions, Event Listeners, Interactive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5. E-Commerce Website (Mini 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Browser Developer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Frontend Development, Form Handling, Cart Management, Responsive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1447800"/>
            <a:ext cx="1028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Header /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Navbar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Name/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Logo + links (Home, About, Skills, Projects, Contact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Hero Section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Intro (Name, Role, Tagline, Resume Button).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Short bio +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List of technical skills (HTML, CSS, JS,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with title, description, tools, features, links (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 / Demo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(optional)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Download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Form + social links (LinkedIn,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+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43000" y="1143000"/>
            <a:ext cx="9982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Responsive Design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Works smoothly on desktop, tablet,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Interactive Navigation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→ Easy scrolling and quick access to all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 Section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Highlights education, skills,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 Showcase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Displays technical skills (HTML, CSS, JavaScript,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Detailed project cards with description, tools, techniques, and links (Code/Demo).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Download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Option to download CV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 Form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Simple form to send messages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Social Media Integration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Links to LinkedIn,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and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Clean UI/UX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Minimal, modern, and recruiter-friendly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44200" y="57150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15600" y="6400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682215">
            <a:off x="11125200" y="4953000"/>
            <a:ext cx="533400" cy="533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7000" y="9906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0591800" y="685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761</Words>
  <Application>Microsoft Office PowerPoint</Application>
  <PresentationFormat>Custom</PresentationFormat>
  <Paragraphs>91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  </vt:lpstr>
      <vt:lpstr>PROJECT TITLE  STUDENT PORTFOLIO USING FRONT END DEVELOPMENT   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         1.   </vt:lpstr>
      <vt:lpstr>2.</vt:lpstr>
      <vt:lpstr>3.</vt:lpstr>
      <vt:lpstr>Tasks</vt:lpstr>
      <vt:lpstr>4.</vt:lpstr>
      <vt:lpstr>5.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Compaq</cp:lastModifiedBy>
  <cp:revision>46</cp:revision>
  <dcterms:created xsi:type="dcterms:W3CDTF">2024-03-29T15:07:22Z</dcterms:created>
  <dcterms:modified xsi:type="dcterms:W3CDTF">2025-09-10T20:52:00Z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