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Knime\Category\Air%20Pollution\Air%20Poll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Knime\Category\Air%20Pollution\autorickshw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Knime\Category\Air%20Pollution\bad%20road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Knime\Category\Air%20Pollution\birth%20or%20death%20certific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Knime\Category\Air%20Pollution\BMTC%20-%20Bus%20conducto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Knime\Category\Air%20Pollution\BMTC%20-%20new%20bus%20rout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Knime\Category\Air%20Pollution\BMTC%20-%20other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Knime\Category\Air%20Pollution\catt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Knime\Category\Air%20Pollution\storm%20water%20drai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28496728454539E-2"/>
          <c:y val="2.1722180299847807E-2"/>
          <c:w val="0.95262775028088442"/>
          <c:h val="0.7127099230634922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64000"/>
                    <a:lumMod val="118000"/>
                  </a:schemeClr>
                </a:gs>
                <a:gs pos="100000">
                  <a:schemeClr val="accent1">
                    <a:tint val="92000"/>
                    <a:alpha val="100000"/>
                    <a:lumMod val="11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default!$D$1:$D$42</c:f>
              <c:strCache>
                <c:ptCount val="42"/>
                <c:pt idx="0">
                  <c:v>January,2013</c:v>
                </c:pt>
                <c:pt idx="1">
                  <c:v>January,2014</c:v>
                </c:pt>
                <c:pt idx="2">
                  <c:v>January,2015</c:v>
                </c:pt>
                <c:pt idx="3">
                  <c:v>January,2016</c:v>
                </c:pt>
                <c:pt idx="4">
                  <c:v>February,2013</c:v>
                </c:pt>
                <c:pt idx="5">
                  <c:v>February,2014</c:v>
                </c:pt>
                <c:pt idx="6">
                  <c:v>February,2015</c:v>
                </c:pt>
                <c:pt idx="7">
                  <c:v>February,2016</c:v>
                </c:pt>
                <c:pt idx="8">
                  <c:v>March,2012</c:v>
                </c:pt>
                <c:pt idx="9">
                  <c:v>March,2014</c:v>
                </c:pt>
                <c:pt idx="10">
                  <c:v>March,2015</c:v>
                </c:pt>
                <c:pt idx="11">
                  <c:v>March,2016</c:v>
                </c:pt>
                <c:pt idx="12">
                  <c:v>April,2014</c:v>
                </c:pt>
                <c:pt idx="13">
                  <c:v>April,2015</c:v>
                </c:pt>
                <c:pt idx="14">
                  <c:v>April,2016</c:v>
                </c:pt>
                <c:pt idx="15">
                  <c:v>May,2014</c:v>
                </c:pt>
                <c:pt idx="16">
                  <c:v>May,2015</c:v>
                </c:pt>
                <c:pt idx="17">
                  <c:v>May,2016</c:v>
                </c:pt>
                <c:pt idx="18">
                  <c:v>June,2014</c:v>
                </c:pt>
                <c:pt idx="19">
                  <c:v>June,2015</c:v>
                </c:pt>
                <c:pt idx="20">
                  <c:v>June,2016</c:v>
                </c:pt>
                <c:pt idx="21">
                  <c:v>July,2013</c:v>
                </c:pt>
                <c:pt idx="22">
                  <c:v>July,2014</c:v>
                </c:pt>
                <c:pt idx="23">
                  <c:v>July,2015</c:v>
                </c:pt>
                <c:pt idx="24">
                  <c:v>July,2016</c:v>
                </c:pt>
                <c:pt idx="25">
                  <c:v>August,2012</c:v>
                </c:pt>
                <c:pt idx="26">
                  <c:v>August,2014</c:v>
                </c:pt>
                <c:pt idx="27">
                  <c:v>August,2015</c:v>
                </c:pt>
                <c:pt idx="28">
                  <c:v>August,2016</c:v>
                </c:pt>
                <c:pt idx="29">
                  <c:v>September,2012</c:v>
                </c:pt>
                <c:pt idx="30">
                  <c:v>September,2014</c:v>
                </c:pt>
                <c:pt idx="31">
                  <c:v>September,2015</c:v>
                </c:pt>
                <c:pt idx="32">
                  <c:v>September,2016</c:v>
                </c:pt>
                <c:pt idx="33">
                  <c:v>October,2013</c:v>
                </c:pt>
                <c:pt idx="34">
                  <c:v>October,2014</c:v>
                </c:pt>
                <c:pt idx="35">
                  <c:v>October,2016</c:v>
                </c:pt>
                <c:pt idx="36">
                  <c:v>November,2012</c:v>
                </c:pt>
                <c:pt idx="37">
                  <c:v>November,2013</c:v>
                </c:pt>
                <c:pt idx="38">
                  <c:v>November,2014</c:v>
                </c:pt>
                <c:pt idx="39">
                  <c:v>November,2015</c:v>
                </c:pt>
                <c:pt idx="40">
                  <c:v>December,2014</c:v>
                </c:pt>
                <c:pt idx="41">
                  <c:v>December,2015</c:v>
                </c:pt>
              </c:strCache>
            </c:strRef>
          </c:cat>
          <c:val>
            <c:numRef>
              <c:f>default!$E$1:$E$42</c:f>
              <c:numCache>
                <c:formatCode>General</c:formatCode>
                <c:ptCount val="42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10</c:v>
                </c:pt>
                <c:pt idx="4">
                  <c:v>1</c:v>
                </c:pt>
                <c:pt idx="5">
                  <c:v>9</c:v>
                </c:pt>
                <c:pt idx="6">
                  <c:v>5</c:v>
                </c:pt>
                <c:pt idx="7">
                  <c:v>15</c:v>
                </c:pt>
                <c:pt idx="8">
                  <c:v>1</c:v>
                </c:pt>
                <c:pt idx="9">
                  <c:v>6</c:v>
                </c:pt>
                <c:pt idx="10">
                  <c:v>7</c:v>
                </c:pt>
                <c:pt idx="11">
                  <c:v>11</c:v>
                </c:pt>
                <c:pt idx="12">
                  <c:v>5</c:v>
                </c:pt>
                <c:pt idx="13">
                  <c:v>8</c:v>
                </c:pt>
                <c:pt idx="14">
                  <c:v>15</c:v>
                </c:pt>
                <c:pt idx="15">
                  <c:v>4</c:v>
                </c:pt>
                <c:pt idx="16">
                  <c:v>3</c:v>
                </c:pt>
                <c:pt idx="17">
                  <c:v>6</c:v>
                </c:pt>
                <c:pt idx="18">
                  <c:v>8</c:v>
                </c:pt>
                <c:pt idx="19">
                  <c:v>6</c:v>
                </c:pt>
                <c:pt idx="20">
                  <c:v>9</c:v>
                </c:pt>
                <c:pt idx="21">
                  <c:v>1</c:v>
                </c:pt>
                <c:pt idx="22">
                  <c:v>2</c:v>
                </c:pt>
                <c:pt idx="23">
                  <c:v>9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6</c:v>
                </c:pt>
                <c:pt idx="28">
                  <c:v>6</c:v>
                </c:pt>
                <c:pt idx="29">
                  <c:v>1</c:v>
                </c:pt>
                <c:pt idx="30">
                  <c:v>4</c:v>
                </c:pt>
                <c:pt idx="31">
                  <c:v>6</c:v>
                </c:pt>
                <c:pt idx="32">
                  <c:v>3</c:v>
                </c:pt>
                <c:pt idx="33">
                  <c:v>1</c:v>
                </c:pt>
                <c:pt idx="34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2</c:v>
                </c:pt>
                <c:pt idx="38">
                  <c:v>10</c:v>
                </c:pt>
                <c:pt idx="39">
                  <c:v>11</c:v>
                </c:pt>
                <c:pt idx="40">
                  <c:v>5</c:v>
                </c:pt>
                <c:pt idx="4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C-4939-9790-F0EE43202F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9803551"/>
        <c:axId val="1149811039"/>
      </c:barChart>
      <c:catAx>
        <c:axId val="114980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811039"/>
        <c:crosses val="autoZero"/>
        <c:auto val="1"/>
        <c:lblAlgn val="ctr"/>
        <c:lblOffset val="100"/>
        <c:noMultiLvlLbl val="0"/>
      </c:catAx>
      <c:valAx>
        <c:axId val="114981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803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3485433885984E-2"/>
          <c:y val="9.0591744213791472E-2"/>
          <c:w val="0.94163014949218304"/>
          <c:h val="0.71658494238607773"/>
        </c:manualLayout>
      </c:layout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default!$D$1:$D$42</c15:sqref>
                  </c15:fullRef>
                </c:ext>
              </c:extLst>
              <c:f>(default!$D$1:$D$4,default!$D$6:$D$42)</c:f>
              <c:strCache>
                <c:ptCount val="41"/>
                <c:pt idx="0">
                  <c:v>January, 2013</c:v>
                </c:pt>
                <c:pt idx="1">
                  <c:v>January, 2014</c:v>
                </c:pt>
                <c:pt idx="2">
                  <c:v>January, 2016</c:v>
                </c:pt>
                <c:pt idx="3">
                  <c:v>February, 2014</c:v>
                </c:pt>
                <c:pt idx="4">
                  <c:v>February, 2016</c:v>
                </c:pt>
                <c:pt idx="5">
                  <c:v>March, 2014</c:v>
                </c:pt>
                <c:pt idx="6">
                  <c:v>March, 2015</c:v>
                </c:pt>
                <c:pt idx="7">
                  <c:v>March, 2016</c:v>
                </c:pt>
                <c:pt idx="8">
                  <c:v>April, 2014</c:v>
                </c:pt>
                <c:pt idx="9">
                  <c:v>April, 2015</c:v>
                </c:pt>
                <c:pt idx="10">
                  <c:v>April, 2016</c:v>
                </c:pt>
                <c:pt idx="11">
                  <c:v>May, 2014</c:v>
                </c:pt>
                <c:pt idx="12">
                  <c:v>May, 2016</c:v>
                </c:pt>
                <c:pt idx="13">
                  <c:v>June, 2012</c:v>
                </c:pt>
                <c:pt idx="14">
                  <c:v>June, 2013</c:v>
                </c:pt>
                <c:pt idx="15">
                  <c:v>June, 2014</c:v>
                </c:pt>
                <c:pt idx="16">
                  <c:v>June, 2015</c:v>
                </c:pt>
                <c:pt idx="17">
                  <c:v>June, 2016</c:v>
                </c:pt>
                <c:pt idx="18">
                  <c:v>July, 2013</c:v>
                </c:pt>
                <c:pt idx="19">
                  <c:v>July, 2014</c:v>
                </c:pt>
                <c:pt idx="20">
                  <c:v>July, 2015</c:v>
                </c:pt>
                <c:pt idx="21">
                  <c:v>July, 2016</c:v>
                </c:pt>
                <c:pt idx="22">
                  <c:v>August, 2012</c:v>
                </c:pt>
                <c:pt idx="23">
                  <c:v>August, 2013</c:v>
                </c:pt>
                <c:pt idx="24">
                  <c:v>August, 2014</c:v>
                </c:pt>
                <c:pt idx="25">
                  <c:v>August, 2015</c:v>
                </c:pt>
                <c:pt idx="26">
                  <c:v>August, 2016</c:v>
                </c:pt>
                <c:pt idx="27">
                  <c:v>September, 2013</c:v>
                </c:pt>
                <c:pt idx="28">
                  <c:v>September, 2014</c:v>
                </c:pt>
                <c:pt idx="29">
                  <c:v>September, 2015</c:v>
                </c:pt>
                <c:pt idx="30">
                  <c:v>September, 2016</c:v>
                </c:pt>
                <c:pt idx="31">
                  <c:v>October, 2014</c:v>
                </c:pt>
                <c:pt idx="32">
                  <c:v>October, 2015</c:v>
                </c:pt>
                <c:pt idx="33">
                  <c:v>October, 2016</c:v>
                </c:pt>
                <c:pt idx="34">
                  <c:v>November, 2013</c:v>
                </c:pt>
                <c:pt idx="35">
                  <c:v>November, 2014</c:v>
                </c:pt>
                <c:pt idx="36">
                  <c:v>November, 2015</c:v>
                </c:pt>
                <c:pt idx="37">
                  <c:v>December, 2011</c:v>
                </c:pt>
                <c:pt idx="38">
                  <c:v>December, 2013</c:v>
                </c:pt>
                <c:pt idx="39">
                  <c:v>December, 2014</c:v>
                </c:pt>
                <c:pt idx="40">
                  <c:v>December, 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default!$E$1:$E$42</c15:sqref>
                  </c15:fullRef>
                </c:ext>
              </c:extLst>
              <c:f>(default!$E$1:$E$4,default!$E$6:$E$42)</c:f>
              <c:numCache>
                <c:formatCode>General</c:formatCode>
                <c:ptCount val="41"/>
              </c:numCache>
            </c:numRef>
          </c:val>
          <c:extLst>
            <c:ext xmlns:c16="http://schemas.microsoft.com/office/drawing/2014/chart" uri="{C3380CC4-5D6E-409C-BE32-E72D297353CC}">
              <c16:uniqueId val="{00000000-04D6-428C-B7D2-B4C10FE32D54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default!$D$1:$D$42</c15:sqref>
                  </c15:fullRef>
                </c:ext>
              </c:extLst>
              <c:f>(default!$D$1:$D$4,default!$D$6:$D$42)</c:f>
              <c:strCache>
                <c:ptCount val="41"/>
                <c:pt idx="0">
                  <c:v>January, 2013</c:v>
                </c:pt>
                <c:pt idx="1">
                  <c:v>January, 2014</c:v>
                </c:pt>
                <c:pt idx="2">
                  <c:v>January, 2016</c:v>
                </c:pt>
                <c:pt idx="3">
                  <c:v>February, 2014</c:v>
                </c:pt>
                <c:pt idx="4">
                  <c:v>February, 2016</c:v>
                </c:pt>
                <c:pt idx="5">
                  <c:v>March, 2014</c:v>
                </c:pt>
                <c:pt idx="6">
                  <c:v>March, 2015</c:v>
                </c:pt>
                <c:pt idx="7">
                  <c:v>March, 2016</c:v>
                </c:pt>
                <c:pt idx="8">
                  <c:v>April, 2014</c:v>
                </c:pt>
                <c:pt idx="9">
                  <c:v>April, 2015</c:v>
                </c:pt>
                <c:pt idx="10">
                  <c:v>April, 2016</c:v>
                </c:pt>
                <c:pt idx="11">
                  <c:v>May, 2014</c:v>
                </c:pt>
                <c:pt idx="12">
                  <c:v>May, 2016</c:v>
                </c:pt>
                <c:pt idx="13">
                  <c:v>June, 2012</c:v>
                </c:pt>
                <c:pt idx="14">
                  <c:v>June, 2013</c:v>
                </c:pt>
                <c:pt idx="15">
                  <c:v>June, 2014</c:v>
                </c:pt>
                <c:pt idx="16">
                  <c:v>June, 2015</c:v>
                </c:pt>
                <c:pt idx="17">
                  <c:v>June, 2016</c:v>
                </c:pt>
                <c:pt idx="18">
                  <c:v>July, 2013</c:v>
                </c:pt>
                <c:pt idx="19">
                  <c:v>July, 2014</c:v>
                </c:pt>
                <c:pt idx="20">
                  <c:v>July, 2015</c:v>
                </c:pt>
                <c:pt idx="21">
                  <c:v>July, 2016</c:v>
                </c:pt>
                <c:pt idx="22">
                  <c:v>August, 2012</c:v>
                </c:pt>
                <c:pt idx="23">
                  <c:v>August, 2013</c:v>
                </c:pt>
                <c:pt idx="24">
                  <c:v>August, 2014</c:v>
                </c:pt>
                <c:pt idx="25">
                  <c:v>August, 2015</c:v>
                </c:pt>
                <c:pt idx="26">
                  <c:v>August, 2016</c:v>
                </c:pt>
                <c:pt idx="27">
                  <c:v>September, 2013</c:v>
                </c:pt>
                <c:pt idx="28">
                  <c:v>September, 2014</c:v>
                </c:pt>
                <c:pt idx="29">
                  <c:v>September, 2015</c:v>
                </c:pt>
                <c:pt idx="30">
                  <c:v>September, 2016</c:v>
                </c:pt>
                <c:pt idx="31">
                  <c:v>October, 2014</c:v>
                </c:pt>
                <c:pt idx="32">
                  <c:v>October, 2015</c:v>
                </c:pt>
                <c:pt idx="33">
                  <c:v>October, 2016</c:v>
                </c:pt>
                <c:pt idx="34">
                  <c:v>November, 2013</c:v>
                </c:pt>
                <c:pt idx="35">
                  <c:v>November, 2014</c:v>
                </c:pt>
                <c:pt idx="36">
                  <c:v>November, 2015</c:v>
                </c:pt>
                <c:pt idx="37">
                  <c:v>December, 2011</c:v>
                </c:pt>
                <c:pt idx="38">
                  <c:v>December, 2013</c:v>
                </c:pt>
                <c:pt idx="39">
                  <c:v>December, 2014</c:v>
                </c:pt>
                <c:pt idx="40">
                  <c:v>December, 2015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default!$F$1:$F$42</c15:sqref>
                  </c15:fullRef>
                </c:ext>
              </c:extLst>
              <c:f>(default!$F$1:$F$4,default!$F$6:$F$42)</c:f>
              <c:numCache>
                <c:formatCode>General</c:formatCode>
                <c:ptCount val="41"/>
                <c:pt idx="0">
                  <c:v>1</c:v>
                </c:pt>
                <c:pt idx="1">
                  <c:v>5</c:v>
                </c:pt>
                <c:pt idx="2">
                  <c:v>8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5</c:v>
                </c:pt>
                <c:pt idx="8">
                  <c:v>3</c:v>
                </c:pt>
                <c:pt idx="9">
                  <c:v>1</c:v>
                </c:pt>
                <c:pt idx="10">
                  <c:v>4</c:v>
                </c:pt>
                <c:pt idx="11">
                  <c:v>11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4</c:v>
                </c:pt>
                <c:pt idx="18">
                  <c:v>1</c:v>
                </c:pt>
                <c:pt idx="19">
                  <c:v>3</c:v>
                </c:pt>
                <c:pt idx="20">
                  <c:v>7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  <c:pt idx="24">
                  <c:v>6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3</c:v>
                </c:pt>
                <c:pt idx="32">
                  <c:v>5</c:v>
                </c:pt>
                <c:pt idx="33">
                  <c:v>1</c:v>
                </c:pt>
                <c:pt idx="34">
                  <c:v>3</c:v>
                </c:pt>
                <c:pt idx="35">
                  <c:v>3</c:v>
                </c:pt>
                <c:pt idx="36">
                  <c:v>6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6-428C-B7D2-B4C10FE32D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56112783"/>
        <c:axId val="1156101551"/>
      </c:barChart>
      <c:dateAx>
        <c:axId val="115611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101551"/>
        <c:crosses val="autoZero"/>
        <c:auto val="0"/>
        <c:lblOffset val="100"/>
        <c:baseTimeUnit val="days"/>
      </c:dateAx>
      <c:valAx>
        <c:axId val="115610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11278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default!$A$1:$A$43</c:f>
              <c:strCache>
                <c:ptCount val="43"/>
                <c:pt idx="0">
                  <c:v> January,2014</c:v>
                </c:pt>
                <c:pt idx="1">
                  <c:v> January,2015</c:v>
                </c:pt>
                <c:pt idx="2">
                  <c:v> January,2016</c:v>
                </c:pt>
                <c:pt idx="3">
                  <c:v> February,2012</c:v>
                </c:pt>
                <c:pt idx="4">
                  <c:v> February,2014</c:v>
                </c:pt>
                <c:pt idx="5">
                  <c:v> February,2015</c:v>
                </c:pt>
                <c:pt idx="6">
                  <c:v> February,2016</c:v>
                </c:pt>
                <c:pt idx="7">
                  <c:v> March,2014</c:v>
                </c:pt>
                <c:pt idx="8">
                  <c:v> March,2015</c:v>
                </c:pt>
                <c:pt idx="9">
                  <c:v> March,2016</c:v>
                </c:pt>
                <c:pt idx="10">
                  <c:v> April,2014</c:v>
                </c:pt>
                <c:pt idx="11">
                  <c:v> April,2015</c:v>
                </c:pt>
                <c:pt idx="12">
                  <c:v> April,2016</c:v>
                </c:pt>
                <c:pt idx="13">
                  <c:v> May,2013</c:v>
                </c:pt>
                <c:pt idx="14">
                  <c:v> May,2014</c:v>
                </c:pt>
                <c:pt idx="15">
                  <c:v> May,2015</c:v>
                </c:pt>
                <c:pt idx="16">
                  <c:v> May,2016</c:v>
                </c:pt>
                <c:pt idx="17">
                  <c:v> June,2013</c:v>
                </c:pt>
                <c:pt idx="18">
                  <c:v> June,2014</c:v>
                </c:pt>
                <c:pt idx="19">
                  <c:v> June,2015</c:v>
                </c:pt>
                <c:pt idx="20">
                  <c:v> June,2016</c:v>
                </c:pt>
                <c:pt idx="21">
                  <c:v> July,2013</c:v>
                </c:pt>
                <c:pt idx="22">
                  <c:v> July,2014</c:v>
                </c:pt>
                <c:pt idx="23">
                  <c:v> July,2015</c:v>
                </c:pt>
                <c:pt idx="24">
                  <c:v> July,2016</c:v>
                </c:pt>
                <c:pt idx="25">
                  <c:v> August,2013</c:v>
                </c:pt>
                <c:pt idx="26">
                  <c:v> August,2014</c:v>
                </c:pt>
                <c:pt idx="27">
                  <c:v> August,2015</c:v>
                </c:pt>
                <c:pt idx="28">
                  <c:v> August,2016</c:v>
                </c:pt>
                <c:pt idx="29">
                  <c:v> September,2013</c:v>
                </c:pt>
                <c:pt idx="30">
                  <c:v> September,2014</c:v>
                </c:pt>
                <c:pt idx="31">
                  <c:v> September,2015</c:v>
                </c:pt>
                <c:pt idx="32">
                  <c:v> September,2016</c:v>
                </c:pt>
                <c:pt idx="33">
                  <c:v> October,2013</c:v>
                </c:pt>
                <c:pt idx="34">
                  <c:v> October,2014</c:v>
                </c:pt>
                <c:pt idx="35">
                  <c:v> October,2015</c:v>
                </c:pt>
                <c:pt idx="36">
                  <c:v> October,2016</c:v>
                </c:pt>
                <c:pt idx="37">
                  <c:v> November,2013</c:v>
                </c:pt>
                <c:pt idx="38">
                  <c:v> November,2014</c:v>
                </c:pt>
                <c:pt idx="39">
                  <c:v> November,2015</c:v>
                </c:pt>
                <c:pt idx="40">
                  <c:v> December,2013</c:v>
                </c:pt>
                <c:pt idx="41">
                  <c:v> December,2014</c:v>
                </c:pt>
                <c:pt idx="42">
                  <c:v> December,2015</c:v>
                </c:pt>
              </c:strCache>
            </c:strRef>
          </c:cat>
          <c:val>
            <c:numRef>
              <c:f>default!$B$1:$B$43</c:f>
              <c:numCache>
                <c:formatCode>General</c:formatCode>
                <c:ptCount val="43"/>
                <c:pt idx="0">
                  <c:v>98</c:v>
                </c:pt>
                <c:pt idx="1">
                  <c:v>80</c:v>
                </c:pt>
                <c:pt idx="2">
                  <c:v>364</c:v>
                </c:pt>
                <c:pt idx="3">
                  <c:v>1</c:v>
                </c:pt>
                <c:pt idx="4">
                  <c:v>74</c:v>
                </c:pt>
                <c:pt idx="5">
                  <c:v>123</c:v>
                </c:pt>
                <c:pt idx="6">
                  <c:v>236</c:v>
                </c:pt>
                <c:pt idx="7">
                  <c:v>81</c:v>
                </c:pt>
                <c:pt idx="8">
                  <c:v>111</c:v>
                </c:pt>
                <c:pt idx="9">
                  <c:v>258</c:v>
                </c:pt>
                <c:pt idx="10">
                  <c:v>106</c:v>
                </c:pt>
                <c:pt idx="11">
                  <c:v>129</c:v>
                </c:pt>
                <c:pt idx="12">
                  <c:v>218</c:v>
                </c:pt>
                <c:pt idx="13">
                  <c:v>1</c:v>
                </c:pt>
                <c:pt idx="14">
                  <c:v>122</c:v>
                </c:pt>
                <c:pt idx="15">
                  <c:v>155</c:v>
                </c:pt>
                <c:pt idx="16">
                  <c:v>264</c:v>
                </c:pt>
                <c:pt idx="17">
                  <c:v>3</c:v>
                </c:pt>
                <c:pt idx="18">
                  <c:v>125</c:v>
                </c:pt>
                <c:pt idx="19">
                  <c:v>207</c:v>
                </c:pt>
                <c:pt idx="20">
                  <c:v>338</c:v>
                </c:pt>
                <c:pt idx="21">
                  <c:v>7</c:v>
                </c:pt>
                <c:pt idx="22">
                  <c:v>61</c:v>
                </c:pt>
                <c:pt idx="23">
                  <c:v>205</c:v>
                </c:pt>
                <c:pt idx="24">
                  <c:v>259</c:v>
                </c:pt>
                <c:pt idx="25">
                  <c:v>9</c:v>
                </c:pt>
                <c:pt idx="26">
                  <c:v>37</c:v>
                </c:pt>
                <c:pt idx="27">
                  <c:v>247</c:v>
                </c:pt>
                <c:pt idx="28">
                  <c:v>275</c:v>
                </c:pt>
                <c:pt idx="29">
                  <c:v>45</c:v>
                </c:pt>
                <c:pt idx="30">
                  <c:v>77</c:v>
                </c:pt>
                <c:pt idx="31">
                  <c:v>269</c:v>
                </c:pt>
                <c:pt idx="32">
                  <c:v>187</c:v>
                </c:pt>
                <c:pt idx="33">
                  <c:v>34</c:v>
                </c:pt>
                <c:pt idx="34">
                  <c:v>93</c:v>
                </c:pt>
                <c:pt idx="35">
                  <c:v>229</c:v>
                </c:pt>
                <c:pt idx="36">
                  <c:v>49</c:v>
                </c:pt>
                <c:pt idx="37">
                  <c:v>17</c:v>
                </c:pt>
                <c:pt idx="38">
                  <c:v>101</c:v>
                </c:pt>
                <c:pt idx="39">
                  <c:v>613</c:v>
                </c:pt>
                <c:pt idx="40">
                  <c:v>48</c:v>
                </c:pt>
                <c:pt idx="41">
                  <c:v>90</c:v>
                </c:pt>
                <c:pt idx="42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A-4093-9DA6-E7EEF2A061D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02087679"/>
        <c:axId val="1802071455"/>
      </c:barChart>
      <c:catAx>
        <c:axId val="180208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071455"/>
        <c:crosses val="autoZero"/>
        <c:auto val="1"/>
        <c:lblAlgn val="ctr"/>
        <c:lblOffset val="100"/>
        <c:noMultiLvlLbl val="0"/>
      </c:catAx>
      <c:valAx>
        <c:axId val="180207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087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default!$A$1:$A$19</c:f>
              <c:strCache>
                <c:ptCount val="19"/>
                <c:pt idx="0">
                  <c:v> January,2016</c:v>
                </c:pt>
                <c:pt idx="1">
                  <c:v> February,2014</c:v>
                </c:pt>
                <c:pt idx="2">
                  <c:v> April,2014</c:v>
                </c:pt>
                <c:pt idx="3">
                  <c:v> May,2014</c:v>
                </c:pt>
                <c:pt idx="4">
                  <c:v> May,2016</c:v>
                </c:pt>
                <c:pt idx="5">
                  <c:v> June,2016</c:v>
                </c:pt>
                <c:pt idx="6">
                  <c:v> August,2012</c:v>
                </c:pt>
                <c:pt idx="7">
                  <c:v> August,2014</c:v>
                </c:pt>
                <c:pt idx="8">
                  <c:v> August,2015</c:v>
                </c:pt>
                <c:pt idx="9">
                  <c:v> August,2016</c:v>
                </c:pt>
                <c:pt idx="10">
                  <c:v> September,2013</c:v>
                </c:pt>
                <c:pt idx="11">
                  <c:v> September,2016</c:v>
                </c:pt>
                <c:pt idx="12">
                  <c:v> October,2013</c:v>
                </c:pt>
                <c:pt idx="13">
                  <c:v> November,2014</c:v>
                </c:pt>
                <c:pt idx="14">
                  <c:v> November,2015</c:v>
                </c:pt>
                <c:pt idx="15">
                  <c:v> December,2011</c:v>
                </c:pt>
                <c:pt idx="16">
                  <c:v> December,2013</c:v>
                </c:pt>
                <c:pt idx="17">
                  <c:v> December,2014</c:v>
                </c:pt>
                <c:pt idx="18">
                  <c:v> December,2015</c:v>
                </c:pt>
              </c:strCache>
            </c:strRef>
          </c:cat>
          <c:val>
            <c:numRef>
              <c:f>default!$B$1:$B$19</c:f>
              <c:numCache>
                <c:formatCode>General</c:formatCode>
                <c:ptCount val="19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1-4ADE-B233-08627B564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1014384"/>
        <c:axId val="2131014800"/>
      </c:barChart>
      <c:catAx>
        <c:axId val="213101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14800"/>
        <c:crosses val="autoZero"/>
        <c:auto val="1"/>
        <c:lblAlgn val="ctr"/>
        <c:lblOffset val="100"/>
        <c:noMultiLvlLbl val="0"/>
      </c:catAx>
      <c:valAx>
        <c:axId val="213101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1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default!$A$1:$A$33</c:f>
              <c:strCache>
                <c:ptCount val="33"/>
                <c:pt idx="0">
                  <c:v> January,2014</c:v>
                </c:pt>
                <c:pt idx="1">
                  <c:v> January,2016</c:v>
                </c:pt>
                <c:pt idx="2">
                  <c:v> February,2014</c:v>
                </c:pt>
                <c:pt idx="3">
                  <c:v> February,2015</c:v>
                </c:pt>
                <c:pt idx="4">
                  <c:v> February,2016</c:v>
                </c:pt>
                <c:pt idx="5">
                  <c:v> March,2015</c:v>
                </c:pt>
                <c:pt idx="6">
                  <c:v> March,2016</c:v>
                </c:pt>
                <c:pt idx="7">
                  <c:v> April,2015</c:v>
                </c:pt>
                <c:pt idx="8">
                  <c:v> April,2016</c:v>
                </c:pt>
                <c:pt idx="9">
                  <c:v> May,2015</c:v>
                </c:pt>
                <c:pt idx="10">
                  <c:v> May,2016</c:v>
                </c:pt>
                <c:pt idx="11">
                  <c:v> June,2014</c:v>
                </c:pt>
                <c:pt idx="12">
                  <c:v> June,2015</c:v>
                </c:pt>
                <c:pt idx="13">
                  <c:v> July,2014</c:v>
                </c:pt>
                <c:pt idx="14">
                  <c:v> July,2015</c:v>
                </c:pt>
                <c:pt idx="15">
                  <c:v> July,2016</c:v>
                </c:pt>
                <c:pt idx="16">
                  <c:v> August,2013</c:v>
                </c:pt>
                <c:pt idx="17">
                  <c:v> August,2014</c:v>
                </c:pt>
                <c:pt idx="18">
                  <c:v> August,2015</c:v>
                </c:pt>
                <c:pt idx="19">
                  <c:v> August,2016</c:v>
                </c:pt>
                <c:pt idx="20">
                  <c:v> September,2014</c:v>
                </c:pt>
                <c:pt idx="21">
                  <c:v> September,2015</c:v>
                </c:pt>
                <c:pt idx="22">
                  <c:v> September,2016</c:v>
                </c:pt>
                <c:pt idx="23">
                  <c:v> October,2013</c:v>
                </c:pt>
                <c:pt idx="24">
                  <c:v> October,2015</c:v>
                </c:pt>
                <c:pt idx="25">
                  <c:v> October,2016</c:v>
                </c:pt>
                <c:pt idx="26">
                  <c:v> November,2013</c:v>
                </c:pt>
                <c:pt idx="27">
                  <c:v> November,2014</c:v>
                </c:pt>
                <c:pt idx="28">
                  <c:v> November,2015</c:v>
                </c:pt>
                <c:pt idx="29">
                  <c:v> December,2011</c:v>
                </c:pt>
                <c:pt idx="30">
                  <c:v> December,2013</c:v>
                </c:pt>
                <c:pt idx="31">
                  <c:v> December,2014</c:v>
                </c:pt>
                <c:pt idx="32">
                  <c:v> December,2015</c:v>
                </c:pt>
              </c:strCache>
            </c:strRef>
          </c:cat>
          <c:val>
            <c:numRef>
              <c:f>default!$B$1:$B$33</c:f>
              <c:numCache>
                <c:formatCode>General</c:formatCode>
                <c:ptCount val="33"/>
                <c:pt idx="0">
                  <c:v>3</c:v>
                </c:pt>
                <c:pt idx="1">
                  <c:v>13</c:v>
                </c:pt>
                <c:pt idx="2">
                  <c:v>1</c:v>
                </c:pt>
                <c:pt idx="3">
                  <c:v>56</c:v>
                </c:pt>
                <c:pt idx="4">
                  <c:v>6</c:v>
                </c:pt>
                <c:pt idx="5">
                  <c:v>5</c:v>
                </c:pt>
                <c:pt idx="6">
                  <c:v>7</c:v>
                </c:pt>
                <c:pt idx="7">
                  <c:v>3</c:v>
                </c:pt>
                <c:pt idx="8">
                  <c:v>10</c:v>
                </c:pt>
                <c:pt idx="9">
                  <c:v>5</c:v>
                </c:pt>
                <c:pt idx="10">
                  <c:v>6</c:v>
                </c:pt>
                <c:pt idx="11">
                  <c:v>2</c:v>
                </c:pt>
                <c:pt idx="12">
                  <c:v>8</c:v>
                </c:pt>
                <c:pt idx="13">
                  <c:v>3</c:v>
                </c:pt>
                <c:pt idx="14">
                  <c:v>7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9</c:v>
                </c:pt>
                <c:pt idx="19">
                  <c:v>1</c:v>
                </c:pt>
                <c:pt idx="20">
                  <c:v>1</c:v>
                </c:pt>
                <c:pt idx="21">
                  <c:v>8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1</c:v>
                </c:pt>
                <c:pt idx="26">
                  <c:v>3</c:v>
                </c:pt>
                <c:pt idx="27">
                  <c:v>4</c:v>
                </c:pt>
                <c:pt idx="28">
                  <c:v>8</c:v>
                </c:pt>
                <c:pt idx="29">
                  <c:v>1</c:v>
                </c:pt>
                <c:pt idx="30">
                  <c:v>1</c:v>
                </c:pt>
                <c:pt idx="31">
                  <c:v>6</c:v>
                </c:pt>
                <c:pt idx="3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52-4F1C-BD89-64AC5D69DDE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54156863"/>
        <c:axId val="654157279"/>
      </c:barChart>
      <c:catAx>
        <c:axId val="65415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157279"/>
        <c:crosses val="autoZero"/>
        <c:auto val="1"/>
        <c:lblAlgn val="ctr"/>
        <c:lblOffset val="100"/>
        <c:noMultiLvlLbl val="0"/>
      </c:catAx>
      <c:valAx>
        <c:axId val="65415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15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1188744004846E-2"/>
          <c:y val="3.0947775628626693E-2"/>
          <c:w val="0.94007656775016524"/>
          <c:h val="0.78635657970219874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default!$A$1:$A$42</c:f>
              <c:strCache>
                <c:ptCount val="42"/>
                <c:pt idx="0">
                  <c:v> January,2014</c:v>
                </c:pt>
                <c:pt idx="1">
                  <c:v> January,2015</c:v>
                </c:pt>
                <c:pt idx="2">
                  <c:v> January,2016</c:v>
                </c:pt>
                <c:pt idx="3">
                  <c:v> February,2014</c:v>
                </c:pt>
                <c:pt idx="4">
                  <c:v> February,2015</c:v>
                </c:pt>
                <c:pt idx="5">
                  <c:v> February,2016</c:v>
                </c:pt>
                <c:pt idx="6">
                  <c:v> March,2014</c:v>
                </c:pt>
                <c:pt idx="7">
                  <c:v> March,2015</c:v>
                </c:pt>
                <c:pt idx="8">
                  <c:v> March,2016</c:v>
                </c:pt>
                <c:pt idx="9">
                  <c:v> April,2014</c:v>
                </c:pt>
                <c:pt idx="10">
                  <c:v> April,2015</c:v>
                </c:pt>
                <c:pt idx="11">
                  <c:v> April,2016</c:v>
                </c:pt>
                <c:pt idx="12">
                  <c:v> May,2014</c:v>
                </c:pt>
                <c:pt idx="13">
                  <c:v> May,2015</c:v>
                </c:pt>
                <c:pt idx="14">
                  <c:v> May,2016</c:v>
                </c:pt>
                <c:pt idx="15">
                  <c:v> June,2013</c:v>
                </c:pt>
                <c:pt idx="16">
                  <c:v> June,2014</c:v>
                </c:pt>
                <c:pt idx="17">
                  <c:v> June,2015</c:v>
                </c:pt>
                <c:pt idx="18">
                  <c:v> June,2016</c:v>
                </c:pt>
                <c:pt idx="19">
                  <c:v> July,2012</c:v>
                </c:pt>
                <c:pt idx="20">
                  <c:v> July,2014</c:v>
                </c:pt>
                <c:pt idx="21">
                  <c:v> July,2015</c:v>
                </c:pt>
                <c:pt idx="22">
                  <c:v> July,2016</c:v>
                </c:pt>
                <c:pt idx="23">
                  <c:v> August,2012</c:v>
                </c:pt>
                <c:pt idx="24">
                  <c:v> August,2014</c:v>
                </c:pt>
                <c:pt idx="25">
                  <c:v> August,2015</c:v>
                </c:pt>
                <c:pt idx="26">
                  <c:v> August,2016</c:v>
                </c:pt>
                <c:pt idx="27">
                  <c:v> September,2012</c:v>
                </c:pt>
                <c:pt idx="28">
                  <c:v> September,2013</c:v>
                </c:pt>
                <c:pt idx="29">
                  <c:v> September,2014</c:v>
                </c:pt>
                <c:pt idx="30">
                  <c:v> September,2015</c:v>
                </c:pt>
                <c:pt idx="31">
                  <c:v> September,2016</c:v>
                </c:pt>
                <c:pt idx="32">
                  <c:v> October,2012</c:v>
                </c:pt>
                <c:pt idx="33">
                  <c:v> October,2013</c:v>
                </c:pt>
                <c:pt idx="34">
                  <c:v> October,2014</c:v>
                </c:pt>
                <c:pt idx="35">
                  <c:v> October,2015</c:v>
                </c:pt>
                <c:pt idx="36">
                  <c:v> October,2016</c:v>
                </c:pt>
                <c:pt idx="37">
                  <c:v> November,2013</c:v>
                </c:pt>
                <c:pt idx="38">
                  <c:v> November,2014</c:v>
                </c:pt>
                <c:pt idx="39">
                  <c:v> November,2015</c:v>
                </c:pt>
                <c:pt idx="40">
                  <c:v> December,2014</c:v>
                </c:pt>
                <c:pt idx="41">
                  <c:v> December,2015</c:v>
                </c:pt>
              </c:strCache>
            </c:strRef>
          </c:cat>
          <c:val>
            <c:numRef>
              <c:f>default!$B$1:$B$42</c:f>
              <c:numCache>
                <c:formatCode>General</c:formatCode>
                <c:ptCount val="42"/>
                <c:pt idx="0">
                  <c:v>2</c:v>
                </c:pt>
                <c:pt idx="1">
                  <c:v>9</c:v>
                </c:pt>
                <c:pt idx="2">
                  <c:v>13</c:v>
                </c:pt>
                <c:pt idx="3">
                  <c:v>7</c:v>
                </c:pt>
                <c:pt idx="4">
                  <c:v>19</c:v>
                </c:pt>
                <c:pt idx="5">
                  <c:v>19</c:v>
                </c:pt>
                <c:pt idx="6">
                  <c:v>8</c:v>
                </c:pt>
                <c:pt idx="7">
                  <c:v>5</c:v>
                </c:pt>
                <c:pt idx="8">
                  <c:v>12</c:v>
                </c:pt>
                <c:pt idx="9">
                  <c:v>5</c:v>
                </c:pt>
                <c:pt idx="10">
                  <c:v>15</c:v>
                </c:pt>
                <c:pt idx="11">
                  <c:v>2</c:v>
                </c:pt>
                <c:pt idx="12">
                  <c:v>4</c:v>
                </c:pt>
                <c:pt idx="13">
                  <c:v>10</c:v>
                </c:pt>
                <c:pt idx="14">
                  <c:v>13</c:v>
                </c:pt>
                <c:pt idx="15">
                  <c:v>1</c:v>
                </c:pt>
                <c:pt idx="16">
                  <c:v>9</c:v>
                </c:pt>
                <c:pt idx="17">
                  <c:v>21</c:v>
                </c:pt>
                <c:pt idx="18">
                  <c:v>5</c:v>
                </c:pt>
                <c:pt idx="19">
                  <c:v>1</c:v>
                </c:pt>
                <c:pt idx="20">
                  <c:v>3</c:v>
                </c:pt>
                <c:pt idx="21">
                  <c:v>24</c:v>
                </c:pt>
                <c:pt idx="22">
                  <c:v>8</c:v>
                </c:pt>
                <c:pt idx="23">
                  <c:v>1</c:v>
                </c:pt>
                <c:pt idx="24">
                  <c:v>4</c:v>
                </c:pt>
                <c:pt idx="25">
                  <c:v>20</c:v>
                </c:pt>
                <c:pt idx="26">
                  <c:v>4</c:v>
                </c:pt>
                <c:pt idx="27">
                  <c:v>1</c:v>
                </c:pt>
                <c:pt idx="28">
                  <c:v>2</c:v>
                </c:pt>
                <c:pt idx="29">
                  <c:v>7</c:v>
                </c:pt>
                <c:pt idx="30">
                  <c:v>30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8</c:v>
                </c:pt>
                <c:pt idx="35">
                  <c:v>19</c:v>
                </c:pt>
                <c:pt idx="36">
                  <c:v>3</c:v>
                </c:pt>
                <c:pt idx="37">
                  <c:v>1</c:v>
                </c:pt>
                <c:pt idx="38">
                  <c:v>4</c:v>
                </c:pt>
                <c:pt idx="39">
                  <c:v>21</c:v>
                </c:pt>
                <c:pt idx="40">
                  <c:v>3</c:v>
                </c:pt>
                <c:pt idx="4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4-4547-87D8-67750E3823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44193728"/>
        <c:axId val="144192896"/>
      </c:barChart>
      <c:catAx>
        <c:axId val="14419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92896"/>
        <c:crosses val="autoZero"/>
        <c:auto val="1"/>
        <c:lblAlgn val="ctr"/>
        <c:lblOffset val="100"/>
        <c:noMultiLvlLbl val="0"/>
      </c:catAx>
      <c:valAx>
        <c:axId val="144192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19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default!$A$1:$A$40</c:f>
              <c:strCache>
                <c:ptCount val="40"/>
                <c:pt idx="0">
                  <c:v>January,2014</c:v>
                </c:pt>
                <c:pt idx="1">
                  <c:v>January,2015</c:v>
                </c:pt>
                <c:pt idx="2">
                  <c:v>January,2016</c:v>
                </c:pt>
                <c:pt idx="3">
                  <c:v>February,2014</c:v>
                </c:pt>
                <c:pt idx="4">
                  <c:v>February,2015</c:v>
                </c:pt>
                <c:pt idx="5">
                  <c:v>February,2016</c:v>
                </c:pt>
                <c:pt idx="6">
                  <c:v>March,2014</c:v>
                </c:pt>
                <c:pt idx="7">
                  <c:v>March,2015</c:v>
                </c:pt>
                <c:pt idx="8">
                  <c:v>March,2016</c:v>
                </c:pt>
                <c:pt idx="9">
                  <c:v>April,2014</c:v>
                </c:pt>
                <c:pt idx="10">
                  <c:v>April,2015</c:v>
                </c:pt>
                <c:pt idx="11">
                  <c:v>April,2016</c:v>
                </c:pt>
                <c:pt idx="12">
                  <c:v>May,2014</c:v>
                </c:pt>
                <c:pt idx="13">
                  <c:v>May,2015</c:v>
                </c:pt>
                <c:pt idx="14">
                  <c:v>May,2016</c:v>
                </c:pt>
                <c:pt idx="15">
                  <c:v>June,2014</c:v>
                </c:pt>
                <c:pt idx="16">
                  <c:v>June,2015</c:v>
                </c:pt>
                <c:pt idx="17">
                  <c:v>June,2016</c:v>
                </c:pt>
                <c:pt idx="18">
                  <c:v>July,2012</c:v>
                </c:pt>
                <c:pt idx="19">
                  <c:v>July,2014</c:v>
                </c:pt>
                <c:pt idx="20">
                  <c:v>July,2015</c:v>
                </c:pt>
                <c:pt idx="21">
                  <c:v>July,2016</c:v>
                </c:pt>
                <c:pt idx="22">
                  <c:v>August,2014</c:v>
                </c:pt>
                <c:pt idx="23">
                  <c:v>August,2015</c:v>
                </c:pt>
                <c:pt idx="24">
                  <c:v>August,2016</c:v>
                </c:pt>
                <c:pt idx="25">
                  <c:v>September,2012</c:v>
                </c:pt>
                <c:pt idx="26">
                  <c:v>September,2013</c:v>
                </c:pt>
                <c:pt idx="27">
                  <c:v>September,2014</c:v>
                </c:pt>
                <c:pt idx="28">
                  <c:v>September,2015</c:v>
                </c:pt>
                <c:pt idx="29">
                  <c:v>September,2016</c:v>
                </c:pt>
                <c:pt idx="30">
                  <c:v>October,2013</c:v>
                </c:pt>
                <c:pt idx="31">
                  <c:v>October,2014</c:v>
                </c:pt>
                <c:pt idx="32">
                  <c:v>October,2015</c:v>
                </c:pt>
                <c:pt idx="33">
                  <c:v>October,2016</c:v>
                </c:pt>
                <c:pt idx="34">
                  <c:v>November,2013</c:v>
                </c:pt>
                <c:pt idx="35">
                  <c:v>November,2014</c:v>
                </c:pt>
                <c:pt idx="36">
                  <c:v>November,2015</c:v>
                </c:pt>
                <c:pt idx="37">
                  <c:v>December,2013</c:v>
                </c:pt>
                <c:pt idx="38">
                  <c:v>December,2014</c:v>
                </c:pt>
                <c:pt idx="39">
                  <c:v>December,2015</c:v>
                </c:pt>
              </c:strCache>
            </c:strRef>
          </c:cat>
          <c:val>
            <c:numRef>
              <c:f>default!$B$1:$B$40</c:f>
              <c:numCache>
                <c:formatCode>General</c:formatCode>
                <c:ptCount val="40"/>
                <c:pt idx="0">
                  <c:v>1</c:v>
                </c:pt>
                <c:pt idx="1">
                  <c:v>7</c:v>
                </c:pt>
                <c:pt idx="2">
                  <c:v>89</c:v>
                </c:pt>
                <c:pt idx="3">
                  <c:v>3</c:v>
                </c:pt>
                <c:pt idx="4">
                  <c:v>34</c:v>
                </c:pt>
                <c:pt idx="5">
                  <c:v>111</c:v>
                </c:pt>
                <c:pt idx="6">
                  <c:v>3</c:v>
                </c:pt>
                <c:pt idx="7">
                  <c:v>5</c:v>
                </c:pt>
                <c:pt idx="8">
                  <c:v>15</c:v>
                </c:pt>
                <c:pt idx="9">
                  <c:v>3</c:v>
                </c:pt>
                <c:pt idx="10">
                  <c:v>14</c:v>
                </c:pt>
                <c:pt idx="11">
                  <c:v>6</c:v>
                </c:pt>
                <c:pt idx="12">
                  <c:v>4</c:v>
                </c:pt>
                <c:pt idx="13">
                  <c:v>9</c:v>
                </c:pt>
                <c:pt idx="14">
                  <c:v>8</c:v>
                </c:pt>
                <c:pt idx="15">
                  <c:v>7</c:v>
                </c:pt>
                <c:pt idx="16">
                  <c:v>71</c:v>
                </c:pt>
                <c:pt idx="17">
                  <c:v>5</c:v>
                </c:pt>
                <c:pt idx="18">
                  <c:v>1</c:v>
                </c:pt>
                <c:pt idx="19">
                  <c:v>5</c:v>
                </c:pt>
                <c:pt idx="20">
                  <c:v>93</c:v>
                </c:pt>
                <c:pt idx="21">
                  <c:v>7</c:v>
                </c:pt>
                <c:pt idx="22">
                  <c:v>2</c:v>
                </c:pt>
                <c:pt idx="23">
                  <c:v>81</c:v>
                </c:pt>
                <c:pt idx="24">
                  <c:v>6</c:v>
                </c:pt>
                <c:pt idx="25">
                  <c:v>1</c:v>
                </c:pt>
                <c:pt idx="26">
                  <c:v>5</c:v>
                </c:pt>
                <c:pt idx="27">
                  <c:v>2</c:v>
                </c:pt>
                <c:pt idx="28">
                  <c:v>26</c:v>
                </c:pt>
                <c:pt idx="29">
                  <c:v>9</c:v>
                </c:pt>
                <c:pt idx="30">
                  <c:v>1</c:v>
                </c:pt>
                <c:pt idx="31">
                  <c:v>2</c:v>
                </c:pt>
                <c:pt idx="32">
                  <c:v>143</c:v>
                </c:pt>
                <c:pt idx="33">
                  <c:v>5</c:v>
                </c:pt>
                <c:pt idx="34">
                  <c:v>3</c:v>
                </c:pt>
                <c:pt idx="35">
                  <c:v>6</c:v>
                </c:pt>
                <c:pt idx="36">
                  <c:v>41</c:v>
                </c:pt>
                <c:pt idx="37">
                  <c:v>3</c:v>
                </c:pt>
                <c:pt idx="38">
                  <c:v>8</c:v>
                </c:pt>
                <c:pt idx="39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F-4D40-A115-A534B5E19CE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90345583"/>
        <c:axId val="190345999"/>
      </c:barChart>
      <c:catAx>
        <c:axId val="190345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45999"/>
        <c:crosses val="autoZero"/>
        <c:auto val="1"/>
        <c:lblAlgn val="ctr"/>
        <c:lblOffset val="100"/>
        <c:noMultiLvlLbl val="0"/>
      </c:catAx>
      <c:valAx>
        <c:axId val="19034599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4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default!$A$1:$A$33</c:f>
              <c:strCache>
                <c:ptCount val="33"/>
                <c:pt idx="0">
                  <c:v>January,2015</c:v>
                </c:pt>
                <c:pt idx="1">
                  <c:v>January,2016</c:v>
                </c:pt>
                <c:pt idx="2">
                  <c:v>February,2016</c:v>
                </c:pt>
                <c:pt idx="3">
                  <c:v>March,2014</c:v>
                </c:pt>
                <c:pt idx="4">
                  <c:v>March,2016</c:v>
                </c:pt>
                <c:pt idx="5">
                  <c:v>April,2014</c:v>
                </c:pt>
                <c:pt idx="6">
                  <c:v>April,2015</c:v>
                </c:pt>
                <c:pt idx="7">
                  <c:v>April,2016</c:v>
                </c:pt>
                <c:pt idx="8">
                  <c:v>May,2014</c:v>
                </c:pt>
                <c:pt idx="9">
                  <c:v>May,2015</c:v>
                </c:pt>
                <c:pt idx="10">
                  <c:v>May,2016</c:v>
                </c:pt>
                <c:pt idx="11">
                  <c:v>June,2014</c:v>
                </c:pt>
                <c:pt idx="12">
                  <c:v>June,2015</c:v>
                </c:pt>
                <c:pt idx="13">
                  <c:v>July,2014</c:v>
                </c:pt>
                <c:pt idx="14">
                  <c:v>July,2015</c:v>
                </c:pt>
                <c:pt idx="15">
                  <c:v>July,2016</c:v>
                </c:pt>
                <c:pt idx="16">
                  <c:v>August,2014</c:v>
                </c:pt>
                <c:pt idx="17">
                  <c:v>August,2015</c:v>
                </c:pt>
                <c:pt idx="18">
                  <c:v>August,2016</c:v>
                </c:pt>
                <c:pt idx="19">
                  <c:v>September,2013</c:v>
                </c:pt>
                <c:pt idx="20">
                  <c:v>September,2014</c:v>
                </c:pt>
                <c:pt idx="21">
                  <c:v>September,2015</c:v>
                </c:pt>
                <c:pt idx="22">
                  <c:v>September,2016</c:v>
                </c:pt>
                <c:pt idx="23">
                  <c:v>October,2013</c:v>
                </c:pt>
                <c:pt idx="24">
                  <c:v>October,2014</c:v>
                </c:pt>
                <c:pt idx="25">
                  <c:v>October,2015</c:v>
                </c:pt>
                <c:pt idx="26">
                  <c:v>October,2016</c:v>
                </c:pt>
                <c:pt idx="27">
                  <c:v>November,2013</c:v>
                </c:pt>
                <c:pt idx="28">
                  <c:v>November,2014</c:v>
                </c:pt>
                <c:pt idx="29">
                  <c:v>November,2015</c:v>
                </c:pt>
                <c:pt idx="30">
                  <c:v>December,2013</c:v>
                </c:pt>
                <c:pt idx="31">
                  <c:v>December,2014</c:v>
                </c:pt>
                <c:pt idx="32">
                  <c:v>December,2015</c:v>
                </c:pt>
              </c:strCache>
            </c:strRef>
          </c:cat>
          <c:val>
            <c:numRef>
              <c:f>default!$B$1:$B$33</c:f>
              <c:numCache>
                <c:formatCode>General</c:formatCode>
                <c:ptCount val="33"/>
                <c:pt idx="0">
                  <c:v>1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7</c:v>
                </c:pt>
                <c:pt idx="29">
                  <c:v>5</c:v>
                </c:pt>
                <c:pt idx="30">
                  <c:v>1</c:v>
                </c:pt>
                <c:pt idx="31">
                  <c:v>2</c:v>
                </c:pt>
                <c:pt idx="3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4A-4023-9BD9-C007BF417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20673312"/>
        <c:axId val="1220670816"/>
      </c:barChart>
      <c:catAx>
        <c:axId val="122067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670816"/>
        <c:crosses val="autoZero"/>
        <c:auto val="1"/>
        <c:lblAlgn val="ctr"/>
        <c:lblOffset val="100"/>
        <c:noMultiLvlLbl val="0"/>
      </c:catAx>
      <c:valAx>
        <c:axId val="122067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67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default!$A$1:$A$38</c:f>
              <c:strCache>
                <c:ptCount val="38"/>
                <c:pt idx="0">
                  <c:v> January,2014</c:v>
                </c:pt>
                <c:pt idx="1">
                  <c:v> January,2015</c:v>
                </c:pt>
                <c:pt idx="2">
                  <c:v> January,2016</c:v>
                </c:pt>
                <c:pt idx="3">
                  <c:v> February,2014</c:v>
                </c:pt>
                <c:pt idx="4">
                  <c:v> February,2015</c:v>
                </c:pt>
                <c:pt idx="5">
                  <c:v> February,2016</c:v>
                </c:pt>
                <c:pt idx="6">
                  <c:v> March,2014</c:v>
                </c:pt>
                <c:pt idx="7">
                  <c:v> March,2015</c:v>
                </c:pt>
                <c:pt idx="8">
                  <c:v> March,2016</c:v>
                </c:pt>
                <c:pt idx="9">
                  <c:v> April,2014</c:v>
                </c:pt>
                <c:pt idx="10">
                  <c:v> April,2015</c:v>
                </c:pt>
                <c:pt idx="11">
                  <c:v> April,2016</c:v>
                </c:pt>
                <c:pt idx="12">
                  <c:v> May,2014</c:v>
                </c:pt>
                <c:pt idx="13">
                  <c:v> May,2015</c:v>
                </c:pt>
                <c:pt idx="14">
                  <c:v> May,2016</c:v>
                </c:pt>
                <c:pt idx="15">
                  <c:v> June,2013</c:v>
                </c:pt>
                <c:pt idx="16">
                  <c:v> June,2014</c:v>
                </c:pt>
                <c:pt idx="17">
                  <c:v> June,2015</c:v>
                </c:pt>
                <c:pt idx="18">
                  <c:v> July,2014</c:v>
                </c:pt>
                <c:pt idx="19">
                  <c:v> July,2015</c:v>
                </c:pt>
                <c:pt idx="20">
                  <c:v> July,2016</c:v>
                </c:pt>
                <c:pt idx="21">
                  <c:v> August,2013</c:v>
                </c:pt>
                <c:pt idx="22">
                  <c:v> August,2014</c:v>
                </c:pt>
                <c:pt idx="23">
                  <c:v> August,2015</c:v>
                </c:pt>
                <c:pt idx="24">
                  <c:v> August,2016</c:v>
                </c:pt>
                <c:pt idx="25">
                  <c:v> September,2013</c:v>
                </c:pt>
                <c:pt idx="26">
                  <c:v> September,2014</c:v>
                </c:pt>
                <c:pt idx="27">
                  <c:v> September,2015</c:v>
                </c:pt>
                <c:pt idx="28">
                  <c:v> September,2016</c:v>
                </c:pt>
                <c:pt idx="29">
                  <c:v> October,2013</c:v>
                </c:pt>
                <c:pt idx="30">
                  <c:v> October,2014</c:v>
                </c:pt>
                <c:pt idx="31">
                  <c:v> October,2015</c:v>
                </c:pt>
                <c:pt idx="32">
                  <c:v> November,2013</c:v>
                </c:pt>
                <c:pt idx="33">
                  <c:v> November,2014</c:v>
                </c:pt>
                <c:pt idx="34">
                  <c:v> November,2015</c:v>
                </c:pt>
                <c:pt idx="35">
                  <c:v> December,2013</c:v>
                </c:pt>
                <c:pt idx="36">
                  <c:v> December,2014</c:v>
                </c:pt>
                <c:pt idx="37">
                  <c:v> December,2015</c:v>
                </c:pt>
              </c:strCache>
            </c:strRef>
          </c:cat>
          <c:val>
            <c:numRef>
              <c:f>default!$B$1:$B$38</c:f>
              <c:numCache>
                <c:formatCode>General</c:formatCode>
                <c:ptCount val="38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4</c:v>
                </c:pt>
                <c:pt idx="11">
                  <c:v>3</c:v>
                </c:pt>
                <c:pt idx="12">
                  <c:v>5</c:v>
                </c:pt>
                <c:pt idx="13">
                  <c:v>5</c:v>
                </c:pt>
                <c:pt idx="14">
                  <c:v>1</c:v>
                </c:pt>
                <c:pt idx="15">
                  <c:v>1</c:v>
                </c:pt>
                <c:pt idx="16">
                  <c:v>8</c:v>
                </c:pt>
                <c:pt idx="17">
                  <c:v>6</c:v>
                </c:pt>
                <c:pt idx="18">
                  <c:v>3</c:v>
                </c:pt>
                <c:pt idx="19">
                  <c:v>6</c:v>
                </c:pt>
                <c:pt idx="20">
                  <c:v>5</c:v>
                </c:pt>
                <c:pt idx="21">
                  <c:v>3</c:v>
                </c:pt>
                <c:pt idx="22">
                  <c:v>4</c:v>
                </c:pt>
                <c:pt idx="23">
                  <c:v>3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8</c:v>
                </c:pt>
                <c:pt idx="28">
                  <c:v>2</c:v>
                </c:pt>
                <c:pt idx="29">
                  <c:v>1</c:v>
                </c:pt>
                <c:pt idx="30">
                  <c:v>20</c:v>
                </c:pt>
                <c:pt idx="31">
                  <c:v>2</c:v>
                </c:pt>
                <c:pt idx="32">
                  <c:v>1</c:v>
                </c:pt>
                <c:pt idx="33">
                  <c:v>10</c:v>
                </c:pt>
                <c:pt idx="34">
                  <c:v>3</c:v>
                </c:pt>
                <c:pt idx="35">
                  <c:v>1</c:v>
                </c:pt>
                <c:pt idx="36">
                  <c:v>4</c:v>
                </c:pt>
                <c:pt idx="3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6-4E68-8DB9-2C7ACD50AE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1769231"/>
        <c:axId val="59640783"/>
      </c:barChart>
      <c:catAx>
        <c:axId val="61769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40783"/>
        <c:crosses val="autoZero"/>
        <c:auto val="1"/>
        <c:lblAlgn val="ctr"/>
        <c:lblOffset val="100"/>
        <c:noMultiLvlLbl val="0"/>
      </c:catAx>
      <c:valAx>
        <c:axId val="5964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69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582" y="1321676"/>
            <a:ext cx="11037045" cy="3329581"/>
          </a:xfrm>
        </p:spPr>
        <p:txBody>
          <a:bodyPr/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Growth of Category </a:t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dirty="0" smtClean="0">
                <a:latin typeface="Garamond" panose="02020404030301010803" pitchFamily="18" charset="0"/>
              </a:rPr>
              <a:t>By Year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5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36" y="2622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Storm Water Drains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412901"/>
              </p:ext>
            </p:extLst>
          </p:nvPr>
        </p:nvGraphicFramePr>
        <p:xfrm>
          <a:off x="352425" y="1457326"/>
          <a:ext cx="11334750" cy="520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1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6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Garamond" panose="02020404030301010803" pitchFamily="18" charset="0"/>
              </a:rPr>
              <a:t>Air Pollution</a:t>
            </a:r>
            <a:br>
              <a:rPr lang="en-US" sz="4800" dirty="0">
                <a:latin typeface="Garamond" panose="02020404030301010803" pitchFamily="18" charset="0"/>
              </a:rPr>
            </a:br>
            <a:endParaRPr lang="en-US" sz="48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481954"/>
              </p:ext>
            </p:extLst>
          </p:nvPr>
        </p:nvGraphicFramePr>
        <p:xfrm>
          <a:off x="414215" y="1281723"/>
          <a:ext cx="11199447" cy="5337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48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419616"/>
              </p:ext>
            </p:extLst>
          </p:nvPr>
        </p:nvGraphicFramePr>
        <p:xfrm>
          <a:off x="0" y="904875"/>
          <a:ext cx="11953874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390470" y="358259"/>
            <a:ext cx="68586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Garamond" panose="02020404030301010803" pitchFamily="18" charset="0"/>
              </a:rPr>
              <a:t>Autorickshaws and Taxis</a:t>
            </a:r>
          </a:p>
        </p:txBody>
      </p:sp>
    </p:spTree>
    <p:extLst>
      <p:ext uri="{BB962C8B-B14F-4D97-AF65-F5344CB8AC3E}">
        <p14:creationId xmlns:p14="http://schemas.microsoft.com/office/powerpoint/2010/main" val="262437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61" y="9076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Bad Roads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773345"/>
              </p:ext>
            </p:extLst>
          </p:nvPr>
        </p:nvGraphicFramePr>
        <p:xfrm>
          <a:off x="95250" y="678179"/>
          <a:ext cx="11925300" cy="611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1" y="252693"/>
            <a:ext cx="9404723" cy="1400530"/>
          </a:xfrm>
        </p:spPr>
        <p:txBody>
          <a:bodyPr/>
          <a:lstStyle/>
          <a:p>
            <a:pPr algn="ctr"/>
            <a:r>
              <a:rPr lang="en-US" sz="5400" dirty="0">
                <a:latin typeface="Garamond" panose="02020404030301010803" pitchFamily="18" charset="0"/>
              </a:rPr>
              <a:t>Birth or death certificate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405812"/>
              </p:ext>
            </p:extLst>
          </p:nvPr>
        </p:nvGraphicFramePr>
        <p:xfrm>
          <a:off x="276225" y="1543050"/>
          <a:ext cx="11039475" cy="500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799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786" y="290793"/>
            <a:ext cx="9404723" cy="1400530"/>
          </a:xfrm>
        </p:spPr>
        <p:txBody>
          <a:bodyPr/>
          <a:lstStyle/>
          <a:p>
            <a:r>
              <a:rPr lang="en-US" sz="4400" dirty="0">
                <a:latin typeface="Garamond" panose="02020404030301010803" pitchFamily="18" charset="0"/>
              </a:rPr>
              <a:t>BMTC - Driver or </a:t>
            </a:r>
            <a:r>
              <a:rPr lang="en-US" sz="4400" dirty="0" smtClean="0">
                <a:latin typeface="Garamond" panose="02020404030301010803" pitchFamily="18" charset="0"/>
              </a:rPr>
              <a:t>Conductor</a:t>
            </a:r>
            <a:endParaRPr lang="en-US" sz="44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21439"/>
              </p:ext>
            </p:extLst>
          </p:nvPr>
        </p:nvGraphicFramePr>
        <p:xfrm>
          <a:off x="342900" y="1476375"/>
          <a:ext cx="11544300" cy="5124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164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1" y="266345"/>
            <a:ext cx="9404723" cy="1400530"/>
          </a:xfrm>
        </p:spPr>
        <p:txBody>
          <a:bodyPr/>
          <a:lstStyle/>
          <a:p>
            <a:r>
              <a:rPr lang="en-US" sz="4800" dirty="0" smtClean="0">
                <a:latin typeface="Garamond" panose="02020404030301010803" pitchFamily="18" charset="0"/>
              </a:rPr>
              <a:t>BMTC – Need new Bus Route</a:t>
            </a:r>
            <a:endParaRPr lang="en-US" sz="48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909927"/>
              </p:ext>
            </p:extLst>
          </p:nvPr>
        </p:nvGraphicFramePr>
        <p:xfrm>
          <a:off x="266701" y="1666875"/>
          <a:ext cx="11420474" cy="492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316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1" y="147918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>
                <a:latin typeface="Garamond" panose="02020404030301010803" pitchFamily="18" charset="0"/>
              </a:rPr>
              <a:t>BMTC - Others</a:t>
            </a:r>
            <a:endParaRPr lang="en-US" sz="48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735217"/>
              </p:ext>
            </p:extLst>
          </p:nvPr>
        </p:nvGraphicFramePr>
        <p:xfrm>
          <a:off x="523875" y="1343025"/>
          <a:ext cx="1122045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971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6" y="147918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>
                <a:latin typeface="Garamond" panose="02020404030301010803" pitchFamily="18" charset="0"/>
              </a:rPr>
              <a:t>Cattle</a:t>
            </a:r>
            <a:endParaRPr lang="en-US" sz="5400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930317"/>
              </p:ext>
            </p:extLst>
          </p:nvPr>
        </p:nvGraphicFramePr>
        <p:xfrm>
          <a:off x="285750" y="1323975"/>
          <a:ext cx="11649075" cy="51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5341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1289</TotalTime>
  <Words>32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Garamond</vt:lpstr>
      <vt:lpstr>Wingdings 3</vt:lpstr>
      <vt:lpstr>Ion</vt:lpstr>
      <vt:lpstr>Growth of Category  By Year</vt:lpstr>
      <vt:lpstr>Air Pollution </vt:lpstr>
      <vt:lpstr>PowerPoint Presentation</vt:lpstr>
      <vt:lpstr>Bad Roads</vt:lpstr>
      <vt:lpstr>Birth or death certificate</vt:lpstr>
      <vt:lpstr>BMTC - Driver or Conductor</vt:lpstr>
      <vt:lpstr>BMTC – Need new Bus Route</vt:lpstr>
      <vt:lpstr>BMTC - Others</vt:lpstr>
      <vt:lpstr>Cattle</vt:lpstr>
      <vt:lpstr>Storm Water Drains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of Category  By Year</dc:title>
  <dc:creator>Meet Shah</dc:creator>
  <cp:lastModifiedBy>Meet Shah</cp:lastModifiedBy>
  <cp:revision>10</cp:revision>
  <dcterms:created xsi:type="dcterms:W3CDTF">2018-02-08T10:12:49Z</dcterms:created>
  <dcterms:modified xsi:type="dcterms:W3CDTF">2018-02-09T07:41:49Z</dcterms:modified>
</cp:coreProperties>
</file>