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51" r:id="rId1"/>
    <p:sldMasterId id="2147484363" r:id="rId2"/>
    <p:sldMasterId id="2147484375" r:id="rId3"/>
  </p:sldMasterIdLst>
  <p:notesMasterIdLst>
    <p:notesMasterId r:id="rId24"/>
  </p:notesMasterIdLst>
  <p:handoutMasterIdLst>
    <p:handoutMasterId r:id="rId25"/>
  </p:handoutMasterIdLst>
  <p:sldIdLst>
    <p:sldId id="331" r:id="rId4"/>
    <p:sldId id="420" r:id="rId5"/>
    <p:sldId id="429" r:id="rId6"/>
    <p:sldId id="432" r:id="rId7"/>
    <p:sldId id="430" r:id="rId8"/>
    <p:sldId id="421" r:id="rId9"/>
    <p:sldId id="431" r:id="rId10"/>
    <p:sldId id="422" r:id="rId11"/>
    <p:sldId id="423" r:id="rId12"/>
    <p:sldId id="433" r:id="rId13"/>
    <p:sldId id="424" r:id="rId14"/>
    <p:sldId id="434" r:id="rId15"/>
    <p:sldId id="425" r:id="rId16"/>
    <p:sldId id="435" r:id="rId17"/>
    <p:sldId id="426" r:id="rId18"/>
    <p:sldId id="439" r:id="rId19"/>
    <p:sldId id="428" r:id="rId20"/>
    <p:sldId id="427" r:id="rId21"/>
    <p:sldId id="436" r:id="rId22"/>
    <p:sldId id="438" r:id="rId2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0000"/>
    <a:srgbClr val="9933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6"/>
  </p:normalViewPr>
  <p:slideViewPr>
    <p:cSldViewPr snapToGrid="0">
      <p:cViewPr varScale="1">
        <p:scale>
          <a:sx n="80" d="100"/>
          <a:sy n="80" d="100"/>
        </p:scale>
        <p:origin x="1478" y="5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99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0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7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13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40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33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08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9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0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03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0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4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6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4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8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0" name="Google Shape;20;p2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044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FFC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044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30383" y="4329314"/>
            <a:ext cx="3483235" cy="6634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25">
                <a:solidFill>
                  <a:srgbClr val="04438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7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4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 preserve="1">
  <p:cSld name="General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3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7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 preserve="1">
  <p:cSld name="Titre de se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1pPr>
            <a:lvl2pPr marL="685800" lvl="1" indent="-17145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5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 preserve="1">
  <p:cSld name="Deux contenu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1pPr>
            <a:lvl2pPr marL="685800" lvl="1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800"/>
            </a:lvl2pPr>
            <a:lvl3pPr marL="1028700" lvl="2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350"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86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 preserve="1">
  <p:cSld name="Compara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500"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200"/>
            </a:lvl4pPr>
            <a:lvl5pPr marL="1714500" lvl="4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200"/>
            </a:lvl5pPr>
            <a:lvl6pPr marL="2057400" lvl="5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6pPr>
            <a:lvl7pPr marL="2400300" lvl="6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7pPr>
            <a:lvl8pPr marL="2743200" lvl="7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8pPr>
            <a:lvl9pPr marL="3086100" lvl="8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95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 preserve="1">
  <p:cSld name="Titre seul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550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 preserve="1">
  <p:cSld name="V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14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 preserve="1">
  <p:cSld name="Contenu avec légen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100"/>
            </a:lvl2pPr>
            <a:lvl3pPr marL="1028700" lvl="2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500"/>
            </a:lvl4pPr>
            <a:lvl5pPr marL="1714500" lvl="4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1500"/>
            </a:lvl5pPr>
            <a:lvl6pPr marL="2057400" lvl="5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76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 preserve="1">
  <p:cSld name="Image avec légen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0" name="Google Shape;70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1pPr>
            <a:lvl2pPr marL="685800" lvl="1" indent="-1714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2pPr>
            <a:lvl3pPr marL="1028700" lvl="2" indent="-17145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3pPr>
            <a:lvl4pPr marL="1371600" lvl="3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4pPr>
            <a:lvl5pPr marL="1714500" lvl="4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5pPr>
            <a:lvl6pPr marL="2057400" lvl="5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6pPr>
            <a:lvl7pPr marL="2400300" lvl="6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7pPr>
            <a:lvl8pPr marL="2743200" lvl="7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8pPr>
            <a:lvl9pPr marL="3086100" lvl="8" indent="-17145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6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95577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 preserve="1">
  <p:cSld name="Titre et texte vertical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 rot="5400000">
            <a:off x="2309020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4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 preserve="1">
  <p:cSld name="Titre vertical et tex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 rot="5400000">
            <a:off x="4732339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515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0" name="Google Shape;20;p2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044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FFC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0443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30383" y="4329314"/>
            <a:ext cx="3483235" cy="6634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25">
                <a:solidFill>
                  <a:srgbClr val="04438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15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/>
            </a:lvl1pPr>
            <a:lvl2pPr marL="685800" lvl="1" indent="-171450" algn="l">
              <a:spcBef>
                <a:spcPts val="472"/>
              </a:spcBef>
              <a:spcAft>
                <a:spcPts val="0"/>
              </a:spcAft>
              <a:buSzPts val="1980"/>
              <a:buNone/>
              <a:defRPr sz="1350"/>
            </a:lvl2pPr>
            <a:lvl3pPr marL="1028700" lvl="2" indent="-171450" algn="l">
              <a:spcBef>
                <a:spcPts val="420"/>
              </a:spcBef>
              <a:spcAft>
                <a:spcPts val="0"/>
              </a:spcAft>
              <a:buSzPts val="1200"/>
              <a:buNone/>
              <a:defRPr sz="1200"/>
            </a:lvl3pPr>
            <a:lvl4pPr marL="1371600" lvl="3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4pPr>
            <a:lvl5pPr marL="1714500" lvl="4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5pPr>
            <a:lvl6pPr marL="2057400" lvl="5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6pPr>
            <a:lvl7pPr marL="2400300" lvl="6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7pPr>
            <a:lvl8pPr marL="2743200" lvl="7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8pPr>
            <a:lvl9pPr marL="3086100" lvl="8" indent="-171450" algn="l">
              <a:spcBef>
                <a:spcPts val="368"/>
              </a:spcBef>
              <a:spcAft>
                <a:spcPts val="0"/>
              </a:spcAft>
              <a:buSzPts val="1050"/>
              <a:buFont typeface="Helvetica Neue"/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73943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56085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18135" algn="l">
              <a:spcBef>
                <a:spcPts val="735"/>
              </a:spcBef>
              <a:spcAft>
                <a:spcPts val="0"/>
              </a:spcAft>
              <a:buSzPts val="3080"/>
              <a:buChar char="▪"/>
              <a:defRPr sz="2100"/>
            </a:lvl1pPr>
            <a:lvl2pPr marL="685800" lvl="1" indent="-297180" algn="l">
              <a:spcBef>
                <a:spcPts val="630"/>
              </a:spcBef>
              <a:spcAft>
                <a:spcPts val="0"/>
              </a:spcAft>
              <a:buSzPts val="2640"/>
              <a:buChar char="•"/>
              <a:defRPr sz="1800"/>
            </a:lvl2pPr>
            <a:lvl3pPr marL="1028700" lvl="2" indent="-242888" algn="l">
              <a:spcBef>
                <a:spcPts val="525"/>
              </a:spcBef>
              <a:spcAft>
                <a:spcPts val="0"/>
              </a:spcAft>
              <a:buSzPts val="1500"/>
              <a:buChar char="4"/>
              <a:defRPr sz="1500"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–"/>
              <a:defRPr sz="1350"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997450" y="123349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18135" algn="l">
              <a:spcBef>
                <a:spcPts val="735"/>
              </a:spcBef>
              <a:spcAft>
                <a:spcPts val="0"/>
              </a:spcAft>
              <a:buSzPts val="3080"/>
              <a:buChar char="▪"/>
              <a:defRPr sz="2100"/>
            </a:lvl1pPr>
            <a:lvl2pPr marL="685800" lvl="1" indent="-297180" algn="l">
              <a:spcBef>
                <a:spcPts val="630"/>
              </a:spcBef>
              <a:spcAft>
                <a:spcPts val="0"/>
              </a:spcAft>
              <a:buSzPts val="2640"/>
              <a:buChar char="•"/>
              <a:defRPr sz="1800"/>
            </a:lvl2pPr>
            <a:lvl3pPr marL="1028700" lvl="2" indent="-242888" algn="l">
              <a:spcBef>
                <a:spcPts val="525"/>
              </a:spcBef>
              <a:spcAft>
                <a:spcPts val="0"/>
              </a:spcAft>
              <a:buSzPts val="1500"/>
              <a:buChar char="4"/>
              <a:defRPr sz="1500"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–"/>
              <a:defRPr sz="1350"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644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630"/>
              </a:spcBef>
              <a:spcAft>
                <a:spcPts val="0"/>
              </a:spcAft>
              <a:buSzPts val="2640"/>
              <a:buNone/>
              <a:defRPr sz="1800" b="1"/>
            </a:lvl1pPr>
            <a:lvl2pPr marL="685800" lvl="1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 b="1"/>
            </a:lvl2pPr>
            <a:lvl3pPr marL="1028700" lvl="2" indent="-171450" algn="l">
              <a:spcBef>
                <a:spcPts val="472"/>
              </a:spcBef>
              <a:spcAft>
                <a:spcPts val="0"/>
              </a:spcAft>
              <a:buSzPts val="1350"/>
              <a:buNone/>
              <a:defRPr sz="1350" b="1"/>
            </a:lvl3pPr>
            <a:lvl4pPr marL="1371600" lvl="3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4pPr>
            <a:lvl5pPr marL="1714500" lvl="4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5pPr>
            <a:lvl6pPr marL="2057400" lvl="5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6pPr>
            <a:lvl7pPr marL="2400300" lvl="6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7pPr>
            <a:lvl8pPr marL="2743200" lvl="7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8pPr>
            <a:lvl9pPr marL="3086100" lvl="8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7180" algn="l">
              <a:spcBef>
                <a:spcPts val="630"/>
              </a:spcBef>
              <a:spcAft>
                <a:spcPts val="0"/>
              </a:spcAft>
              <a:buSzPts val="2640"/>
              <a:buChar char="▪"/>
              <a:defRPr sz="1800"/>
            </a:lvl1pPr>
            <a:lvl2pPr marL="685800" lvl="1" indent="-276225" algn="l">
              <a:spcBef>
                <a:spcPts val="525"/>
              </a:spcBef>
              <a:spcAft>
                <a:spcPts val="0"/>
              </a:spcAft>
              <a:buSzPts val="2200"/>
              <a:buChar char="•"/>
              <a:defRPr sz="1500"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 sz="1350"/>
            </a:lvl3pPr>
            <a:lvl4pPr marL="1371600" lvl="3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marL="1714500" lvl="4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marL="2057400" lvl="5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6pPr>
            <a:lvl7pPr marL="2400300" lvl="6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7pPr>
            <a:lvl8pPr marL="2743200" lvl="7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8pPr>
            <a:lvl9pPr marL="3086100" lvl="8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630"/>
              </a:spcBef>
              <a:spcAft>
                <a:spcPts val="0"/>
              </a:spcAft>
              <a:buSzPts val="2640"/>
              <a:buNone/>
              <a:defRPr sz="1800" b="1"/>
            </a:lvl1pPr>
            <a:lvl2pPr marL="685800" lvl="1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 b="1"/>
            </a:lvl2pPr>
            <a:lvl3pPr marL="1028700" lvl="2" indent="-171450" algn="l">
              <a:spcBef>
                <a:spcPts val="472"/>
              </a:spcBef>
              <a:spcAft>
                <a:spcPts val="0"/>
              </a:spcAft>
              <a:buSzPts val="1350"/>
              <a:buNone/>
              <a:defRPr sz="1350" b="1"/>
            </a:lvl3pPr>
            <a:lvl4pPr marL="1371600" lvl="3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4pPr>
            <a:lvl5pPr marL="1714500" lvl="4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5pPr>
            <a:lvl6pPr marL="2057400" lvl="5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6pPr>
            <a:lvl7pPr marL="2400300" lvl="6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7pPr>
            <a:lvl8pPr marL="2743200" lvl="7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8pPr>
            <a:lvl9pPr marL="3086100" lvl="8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7180" algn="l">
              <a:spcBef>
                <a:spcPts val="630"/>
              </a:spcBef>
              <a:spcAft>
                <a:spcPts val="0"/>
              </a:spcAft>
              <a:buSzPts val="2640"/>
              <a:buChar char="▪"/>
              <a:defRPr sz="1800"/>
            </a:lvl1pPr>
            <a:lvl2pPr marL="685800" lvl="1" indent="-276225" algn="l">
              <a:spcBef>
                <a:spcPts val="525"/>
              </a:spcBef>
              <a:spcAft>
                <a:spcPts val="0"/>
              </a:spcAft>
              <a:buSzPts val="2200"/>
              <a:buChar char="•"/>
              <a:defRPr sz="1500"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 sz="1350"/>
            </a:lvl3pPr>
            <a:lvl4pPr marL="1371600" lvl="3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marL="1714500" lvl="4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marL="2057400" lvl="5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6pPr>
            <a:lvl7pPr marL="2400300" lvl="6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7pPr>
            <a:lvl8pPr marL="2743200" lvl="7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8pPr>
            <a:lvl9pPr marL="3086100" lvl="8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896824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403933" y="843367"/>
            <a:ext cx="8313938" cy="3817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3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71142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758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39089" algn="l">
              <a:spcBef>
                <a:spcPts val="840"/>
              </a:spcBef>
              <a:spcAft>
                <a:spcPts val="0"/>
              </a:spcAft>
              <a:buSzPts val="3520"/>
              <a:buChar char="▪"/>
              <a:defRPr sz="2400"/>
            </a:lvl1pPr>
            <a:lvl2pPr marL="685800" lvl="1" indent="-318135" algn="l">
              <a:spcBef>
                <a:spcPts val="735"/>
              </a:spcBef>
              <a:spcAft>
                <a:spcPts val="0"/>
              </a:spcAft>
              <a:buSzPts val="3080"/>
              <a:buFont typeface="Noto Sans Symbols"/>
              <a:buChar char="▪"/>
              <a:defRPr sz="2100"/>
            </a:lvl2pPr>
            <a:lvl3pPr marL="1028700" lvl="2" indent="-257175" algn="l">
              <a:spcBef>
                <a:spcPts val="630"/>
              </a:spcBef>
              <a:spcAft>
                <a:spcPts val="0"/>
              </a:spcAft>
              <a:buSzPts val="1800"/>
              <a:buChar char="4"/>
              <a:defRPr sz="1800"/>
            </a:lvl3pPr>
            <a:lvl4pPr marL="1371600" lvl="3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–"/>
              <a:defRPr sz="1500"/>
            </a:lvl4pPr>
            <a:lvl5pPr marL="1714500" lvl="4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5pPr>
            <a:lvl6pPr marL="2057400" lvl="5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6pPr>
            <a:lvl7pPr marL="2400300" lvl="6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7pPr>
            <a:lvl8pPr marL="2743200" lvl="7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8pPr>
            <a:lvl9pPr marL="3086100" lvl="8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368"/>
              </a:spcBef>
              <a:spcAft>
                <a:spcPts val="0"/>
              </a:spcAft>
              <a:buSzPts val="1540"/>
              <a:buNone/>
              <a:defRPr sz="1050"/>
            </a:lvl1pPr>
            <a:lvl2pPr marL="685800" lvl="1" indent="-171450" algn="l">
              <a:spcBef>
                <a:spcPts val="315"/>
              </a:spcBef>
              <a:spcAft>
                <a:spcPts val="0"/>
              </a:spcAft>
              <a:buSzPts val="1320"/>
              <a:buNone/>
              <a:defRPr sz="900"/>
            </a:lvl2pPr>
            <a:lvl3pPr marL="1028700" lvl="2" indent="-171450" algn="l">
              <a:spcBef>
                <a:spcPts val="263"/>
              </a:spcBef>
              <a:spcAft>
                <a:spcPts val="0"/>
              </a:spcAft>
              <a:buSzPts val="750"/>
              <a:buNone/>
              <a:defRPr sz="750"/>
            </a:lvl3pPr>
            <a:lvl4pPr marL="1371600" lvl="3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4pPr>
            <a:lvl5pPr marL="1714500" lvl="4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5pPr>
            <a:lvl6pPr marL="2057400" lvl="5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6pPr>
            <a:lvl7pPr marL="2400300" lvl="6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7pPr>
            <a:lvl8pPr marL="2743200" lvl="7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8pPr>
            <a:lvl9pPr marL="3086100" lvl="8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468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18135" algn="l">
              <a:spcBef>
                <a:spcPts val="735"/>
              </a:spcBef>
              <a:spcAft>
                <a:spcPts val="0"/>
              </a:spcAft>
              <a:buSzPts val="3080"/>
              <a:buChar char="▪"/>
              <a:defRPr sz="2100"/>
            </a:lvl1pPr>
            <a:lvl2pPr marL="685800" lvl="1" indent="-297180" algn="l">
              <a:spcBef>
                <a:spcPts val="630"/>
              </a:spcBef>
              <a:spcAft>
                <a:spcPts val="0"/>
              </a:spcAft>
              <a:buSzPts val="2640"/>
              <a:buChar char="•"/>
              <a:defRPr sz="1800"/>
            </a:lvl2pPr>
            <a:lvl3pPr marL="1028700" lvl="2" indent="-242888" algn="l">
              <a:spcBef>
                <a:spcPts val="525"/>
              </a:spcBef>
              <a:spcAft>
                <a:spcPts val="0"/>
              </a:spcAft>
              <a:buSzPts val="1500"/>
              <a:buChar char="4"/>
              <a:defRPr sz="1500"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–"/>
              <a:defRPr sz="1350"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997450" y="123349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18135" algn="l">
              <a:spcBef>
                <a:spcPts val="735"/>
              </a:spcBef>
              <a:spcAft>
                <a:spcPts val="0"/>
              </a:spcAft>
              <a:buSzPts val="3080"/>
              <a:buChar char="▪"/>
              <a:defRPr sz="2100"/>
            </a:lvl1pPr>
            <a:lvl2pPr marL="685800" lvl="1" indent="-297180" algn="l">
              <a:spcBef>
                <a:spcPts val="630"/>
              </a:spcBef>
              <a:spcAft>
                <a:spcPts val="0"/>
              </a:spcAft>
              <a:buSzPts val="2640"/>
              <a:buChar char="•"/>
              <a:defRPr sz="1800"/>
            </a:lvl2pPr>
            <a:lvl3pPr marL="1028700" lvl="2" indent="-242888" algn="l">
              <a:spcBef>
                <a:spcPts val="525"/>
              </a:spcBef>
              <a:spcAft>
                <a:spcPts val="0"/>
              </a:spcAft>
              <a:buSzPts val="1500"/>
              <a:buChar char="4"/>
              <a:defRPr sz="1500"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–"/>
              <a:defRPr sz="1350"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Font typeface="Helvetica Neue"/>
              <a:buChar char="»"/>
              <a:defRPr sz="13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94866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368"/>
              </a:spcBef>
              <a:spcAft>
                <a:spcPts val="0"/>
              </a:spcAft>
              <a:buSzPts val="1540"/>
              <a:buNone/>
              <a:defRPr sz="1050"/>
            </a:lvl1pPr>
            <a:lvl2pPr marL="685800" lvl="1" indent="-171450" algn="l">
              <a:spcBef>
                <a:spcPts val="315"/>
              </a:spcBef>
              <a:spcAft>
                <a:spcPts val="0"/>
              </a:spcAft>
              <a:buSzPts val="1320"/>
              <a:buNone/>
              <a:defRPr sz="900"/>
            </a:lvl2pPr>
            <a:lvl3pPr marL="1028700" lvl="2" indent="-171450" algn="l">
              <a:spcBef>
                <a:spcPts val="263"/>
              </a:spcBef>
              <a:spcAft>
                <a:spcPts val="0"/>
              </a:spcAft>
              <a:buSzPts val="750"/>
              <a:buNone/>
              <a:defRPr sz="750"/>
            </a:lvl3pPr>
            <a:lvl4pPr marL="1371600" lvl="3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4pPr>
            <a:lvl5pPr marL="1714500" lvl="4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5pPr>
            <a:lvl6pPr marL="2057400" lvl="5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6pPr>
            <a:lvl7pPr marL="2400300" lvl="6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7pPr>
            <a:lvl8pPr marL="2743200" lvl="7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8pPr>
            <a:lvl9pPr marL="3086100" lvl="8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310152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 rot="5400000">
            <a:off x="2655888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097163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07236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16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630"/>
              </a:spcBef>
              <a:spcAft>
                <a:spcPts val="0"/>
              </a:spcAft>
              <a:buSzPts val="2640"/>
              <a:buNone/>
              <a:defRPr sz="1800" b="1"/>
            </a:lvl1pPr>
            <a:lvl2pPr marL="685800" lvl="1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 b="1"/>
            </a:lvl2pPr>
            <a:lvl3pPr marL="1028700" lvl="2" indent="-171450" algn="l">
              <a:spcBef>
                <a:spcPts val="472"/>
              </a:spcBef>
              <a:spcAft>
                <a:spcPts val="0"/>
              </a:spcAft>
              <a:buSzPts val="1350"/>
              <a:buNone/>
              <a:defRPr sz="1350" b="1"/>
            </a:lvl3pPr>
            <a:lvl4pPr marL="1371600" lvl="3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4pPr>
            <a:lvl5pPr marL="1714500" lvl="4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5pPr>
            <a:lvl6pPr marL="2057400" lvl="5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6pPr>
            <a:lvl7pPr marL="2400300" lvl="6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7pPr>
            <a:lvl8pPr marL="2743200" lvl="7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8pPr>
            <a:lvl9pPr marL="3086100" lvl="8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7180" algn="l">
              <a:spcBef>
                <a:spcPts val="630"/>
              </a:spcBef>
              <a:spcAft>
                <a:spcPts val="0"/>
              </a:spcAft>
              <a:buSzPts val="2640"/>
              <a:buChar char="▪"/>
              <a:defRPr sz="1800"/>
            </a:lvl1pPr>
            <a:lvl2pPr marL="685800" lvl="1" indent="-276225" algn="l">
              <a:spcBef>
                <a:spcPts val="525"/>
              </a:spcBef>
              <a:spcAft>
                <a:spcPts val="0"/>
              </a:spcAft>
              <a:buSzPts val="2200"/>
              <a:buChar char="•"/>
              <a:defRPr sz="1500"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 sz="1350"/>
            </a:lvl3pPr>
            <a:lvl4pPr marL="1371600" lvl="3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marL="1714500" lvl="4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marL="2057400" lvl="5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6pPr>
            <a:lvl7pPr marL="2400300" lvl="6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7pPr>
            <a:lvl8pPr marL="2743200" lvl="7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8pPr>
            <a:lvl9pPr marL="3086100" lvl="8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lvl="0" indent="-171450" algn="l">
              <a:spcBef>
                <a:spcPts val="630"/>
              </a:spcBef>
              <a:spcAft>
                <a:spcPts val="0"/>
              </a:spcAft>
              <a:buSzPts val="2640"/>
              <a:buNone/>
              <a:defRPr sz="1800" b="1"/>
            </a:lvl1pPr>
            <a:lvl2pPr marL="685800" lvl="1" indent="-171450" algn="l">
              <a:spcBef>
                <a:spcPts val="525"/>
              </a:spcBef>
              <a:spcAft>
                <a:spcPts val="0"/>
              </a:spcAft>
              <a:buSzPts val="2200"/>
              <a:buNone/>
              <a:defRPr sz="1500" b="1"/>
            </a:lvl2pPr>
            <a:lvl3pPr marL="1028700" lvl="2" indent="-171450" algn="l">
              <a:spcBef>
                <a:spcPts val="472"/>
              </a:spcBef>
              <a:spcAft>
                <a:spcPts val="0"/>
              </a:spcAft>
              <a:buSzPts val="1350"/>
              <a:buNone/>
              <a:defRPr sz="1350" b="1"/>
            </a:lvl3pPr>
            <a:lvl4pPr marL="1371600" lvl="3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4pPr>
            <a:lvl5pPr marL="1714500" lvl="4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5pPr>
            <a:lvl6pPr marL="2057400" lvl="5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6pPr>
            <a:lvl7pPr marL="2400300" lvl="6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7pPr>
            <a:lvl8pPr marL="2743200" lvl="7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8pPr>
            <a:lvl9pPr marL="3086100" lvl="8" indent="-17145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7180" algn="l">
              <a:spcBef>
                <a:spcPts val="630"/>
              </a:spcBef>
              <a:spcAft>
                <a:spcPts val="0"/>
              </a:spcAft>
              <a:buSzPts val="2640"/>
              <a:buChar char="▪"/>
              <a:defRPr sz="1800"/>
            </a:lvl1pPr>
            <a:lvl2pPr marL="685800" lvl="1" indent="-276225" algn="l">
              <a:spcBef>
                <a:spcPts val="525"/>
              </a:spcBef>
              <a:spcAft>
                <a:spcPts val="0"/>
              </a:spcAft>
              <a:buSzPts val="2200"/>
              <a:buChar char="•"/>
              <a:defRPr sz="1500"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 sz="1350"/>
            </a:lvl3pPr>
            <a:lvl4pPr marL="1371600" lvl="3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–"/>
              <a:defRPr sz="1200"/>
            </a:lvl4pPr>
            <a:lvl5pPr marL="1714500" lvl="4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5pPr>
            <a:lvl6pPr marL="2057400" lvl="5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6pPr>
            <a:lvl7pPr marL="2400300" lvl="6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7pPr>
            <a:lvl8pPr marL="2743200" lvl="7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8pPr>
            <a:lvl9pPr marL="3086100" lvl="8" indent="-228600" algn="l">
              <a:spcBef>
                <a:spcPts val="420"/>
              </a:spcBef>
              <a:spcAft>
                <a:spcPts val="0"/>
              </a:spcAft>
              <a:buSzPts val="1200"/>
              <a:buFont typeface="Helvetica Neue"/>
              <a:buChar char="»"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207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47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339089" algn="l">
              <a:spcBef>
                <a:spcPts val="840"/>
              </a:spcBef>
              <a:spcAft>
                <a:spcPts val="0"/>
              </a:spcAft>
              <a:buSzPts val="3520"/>
              <a:buChar char="▪"/>
              <a:defRPr sz="2400"/>
            </a:lvl1pPr>
            <a:lvl2pPr marL="685800" lvl="1" indent="-318135" algn="l">
              <a:spcBef>
                <a:spcPts val="735"/>
              </a:spcBef>
              <a:spcAft>
                <a:spcPts val="0"/>
              </a:spcAft>
              <a:buSzPts val="3080"/>
              <a:buFont typeface="Noto Sans Symbols"/>
              <a:buChar char="▪"/>
              <a:defRPr sz="2100"/>
            </a:lvl2pPr>
            <a:lvl3pPr marL="1028700" lvl="2" indent="-257175" algn="l">
              <a:spcBef>
                <a:spcPts val="630"/>
              </a:spcBef>
              <a:spcAft>
                <a:spcPts val="0"/>
              </a:spcAft>
              <a:buSzPts val="1800"/>
              <a:buChar char="4"/>
              <a:defRPr sz="1800"/>
            </a:lvl3pPr>
            <a:lvl4pPr marL="1371600" lvl="3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–"/>
              <a:defRPr sz="1500"/>
            </a:lvl4pPr>
            <a:lvl5pPr marL="1714500" lvl="4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5pPr>
            <a:lvl6pPr marL="2057400" lvl="5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6pPr>
            <a:lvl7pPr marL="2400300" lvl="6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7pPr>
            <a:lvl8pPr marL="2743200" lvl="7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8pPr>
            <a:lvl9pPr marL="3086100" lvl="8" indent="-242888" algn="l">
              <a:spcBef>
                <a:spcPts val="525"/>
              </a:spcBef>
              <a:spcAft>
                <a:spcPts val="0"/>
              </a:spcAft>
              <a:buSzPts val="1500"/>
              <a:buFont typeface="Helvetica Neue"/>
              <a:buChar char="»"/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368"/>
              </a:spcBef>
              <a:spcAft>
                <a:spcPts val="0"/>
              </a:spcAft>
              <a:buSzPts val="1540"/>
              <a:buNone/>
              <a:defRPr sz="1050"/>
            </a:lvl1pPr>
            <a:lvl2pPr marL="685800" lvl="1" indent="-171450" algn="l">
              <a:spcBef>
                <a:spcPts val="315"/>
              </a:spcBef>
              <a:spcAft>
                <a:spcPts val="0"/>
              </a:spcAft>
              <a:buSzPts val="1320"/>
              <a:buNone/>
              <a:defRPr sz="900"/>
            </a:lvl2pPr>
            <a:lvl3pPr marL="1028700" lvl="2" indent="-171450" algn="l">
              <a:spcBef>
                <a:spcPts val="263"/>
              </a:spcBef>
              <a:spcAft>
                <a:spcPts val="0"/>
              </a:spcAft>
              <a:buSzPts val="750"/>
              <a:buNone/>
              <a:defRPr sz="750"/>
            </a:lvl3pPr>
            <a:lvl4pPr marL="1371600" lvl="3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4pPr>
            <a:lvl5pPr marL="1714500" lvl="4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5pPr>
            <a:lvl6pPr marL="2057400" lvl="5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6pPr>
            <a:lvl7pPr marL="2400300" lvl="6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7pPr>
            <a:lvl8pPr marL="2743200" lvl="7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8pPr>
            <a:lvl9pPr marL="3086100" lvl="8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784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spcBef>
                <a:spcPts val="368"/>
              </a:spcBef>
              <a:spcAft>
                <a:spcPts val="0"/>
              </a:spcAft>
              <a:buSzPts val="1540"/>
              <a:buNone/>
              <a:defRPr sz="1050"/>
            </a:lvl1pPr>
            <a:lvl2pPr marL="685800" lvl="1" indent="-171450" algn="l">
              <a:spcBef>
                <a:spcPts val="315"/>
              </a:spcBef>
              <a:spcAft>
                <a:spcPts val="0"/>
              </a:spcAft>
              <a:buSzPts val="1320"/>
              <a:buNone/>
              <a:defRPr sz="900"/>
            </a:lvl2pPr>
            <a:lvl3pPr marL="1028700" lvl="2" indent="-171450" algn="l">
              <a:spcBef>
                <a:spcPts val="263"/>
              </a:spcBef>
              <a:spcAft>
                <a:spcPts val="0"/>
              </a:spcAft>
              <a:buSzPts val="750"/>
              <a:buNone/>
              <a:defRPr sz="750"/>
            </a:lvl3pPr>
            <a:lvl4pPr marL="1371600" lvl="3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4pPr>
            <a:lvl5pPr marL="1714500" lvl="4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5pPr>
            <a:lvl6pPr marL="2057400" lvl="5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6pPr>
            <a:lvl7pPr marL="2400300" lvl="6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7pPr>
            <a:lvl8pPr marL="2743200" lvl="7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8pPr>
            <a:lvl9pPr marL="3086100" lvl="8" indent="-171450" algn="l">
              <a:spcBef>
                <a:spcPts val="236"/>
              </a:spcBef>
              <a:spcAft>
                <a:spcPts val="0"/>
              </a:spcAft>
              <a:buSzPts val="675"/>
              <a:buFont typeface="Helvetica Neue"/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4290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 rot="5400000">
            <a:off x="2655888" y="-615950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522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65748" algn="l">
              <a:spcBef>
                <a:spcPts val="472"/>
              </a:spcBef>
              <a:spcAft>
                <a:spcPts val="0"/>
              </a:spcAft>
              <a:buSzPts val="1980"/>
              <a:buChar char="▪"/>
              <a:defRPr/>
            </a:lvl1pPr>
            <a:lvl2pPr marL="685800" lvl="1" indent="-265748" algn="l">
              <a:spcBef>
                <a:spcPts val="472"/>
              </a:spcBef>
              <a:spcAft>
                <a:spcPts val="0"/>
              </a:spcAft>
              <a:buSzPts val="1980"/>
              <a:buChar char="•"/>
              <a:defRPr/>
            </a:lvl2pPr>
            <a:lvl3pPr marL="1028700" lvl="2" indent="-235744" algn="l">
              <a:spcBef>
                <a:spcPts val="472"/>
              </a:spcBef>
              <a:spcAft>
                <a:spcPts val="0"/>
              </a:spcAft>
              <a:buSzPts val="1350"/>
              <a:buChar char="4"/>
              <a:defRPr/>
            </a:lvl3pPr>
            <a:lvl4pPr marL="1371600" lvl="3" indent="-235744" algn="l">
              <a:spcBef>
                <a:spcPts val="472"/>
              </a:spcBef>
              <a:spcAft>
                <a:spcPts val="0"/>
              </a:spcAft>
              <a:buSzPts val="1350"/>
              <a:buChar char="–"/>
              <a:defRPr/>
            </a:lvl4pPr>
            <a:lvl5pPr marL="1714500" lvl="4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5pPr>
            <a:lvl6pPr marL="2057400" lvl="5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6pPr>
            <a:lvl7pPr marL="2400300" lvl="6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7pPr>
            <a:lvl8pPr marL="2743200" lvl="7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8pPr>
            <a:lvl9pPr marL="3086100" lvl="8" indent="-235744" algn="l">
              <a:spcBef>
                <a:spcPts val="472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291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443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330" algn="l" rtl="0">
              <a:spcBef>
                <a:spcPts val="630"/>
              </a:spcBef>
              <a:spcAft>
                <a:spcPts val="0"/>
              </a:spcAft>
              <a:buClr>
                <a:srgbClr val="044389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4330" algn="l" rtl="0">
              <a:spcBef>
                <a:spcPts val="630"/>
              </a:spcBef>
              <a:spcAft>
                <a:spcPts val="0"/>
              </a:spcAft>
              <a:buClr>
                <a:srgbClr val="FFCB0C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04438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1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FFCB0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04438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257676" y="6613527"/>
            <a:ext cx="444500" cy="18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50" b="1" i="0" u="none" strike="noStrike" cap="none">
                <a:solidFill>
                  <a:srgbClr val="0443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fld id="{00000000-1234-1234-1234-123412341234}" type="slidenum">
              <a:rPr lang="fr-FR" sz="750" b="1" i="0" u="none" strike="noStrike" cap="none">
                <a:solidFill>
                  <a:srgbClr val="0443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50" b="1" i="0" u="none" strike="noStrike" cap="none">
              <a:solidFill>
                <a:srgbClr val="0443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197526" y="6394810"/>
            <a:ext cx="1946475" cy="37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012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5393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443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06450" y="123349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330" algn="l" rtl="0">
              <a:spcBef>
                <a:spcPts val="630"/>
              </a:spcBef>
              <a:spcAft>
                <a:spcPts val="0"/>
              </a:spcAft>
              <a:buClr>
                <a:srgbClr val="044389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4330" algn="l" rtl="0">
              <a:spcBef>
                <a:spcPts val="630"/>
              </a:spcBef>
              <a:spcAft>
                <a:spcPts val="0"/>
              </a:spcAft>
              <a:buClr>
                <a:srgbClr val="FFCB0C"/>
              </a:buClr>
              <a:buSzPts val="19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 rtl="0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 rtl="0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04438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w="19050" cap="flat" cmpd="sng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1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FFCB0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044389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257676" y="6613527"/>
            <a:ext cx="444500" cy="18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50" b="1" i="0" u="none" strike="noStrike" cap="none">
                <a:solidFill>
                  <a:srgbClr val="0443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fld id="{00000000-1234-1234-1234-123412341234}" type="slidenum">
              <a:rPr lang="fr-FR" sz="750" b="1" i="0" u="none" strike="noStrike" cap="none">
                <a:solidFill>
                  <a:srgbClr val="0443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50" b="1" i="0" u="none" strike="noStrike" cap="none">
              <a:solidFill>
                <a:srgbClr val="0443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97526" y="6394810"/>
            <a:ext cx="1946475" cy="37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0332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:  Synchronization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Producer-Consumer model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solution’s drawback</a:t>
            </a: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interruption that occurs after the if test leads to mutual exclusion problem. 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instructions inside the if are non atomic, the exclusion problem persists. </a:t>
            </a: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DA3D841-C114-3148-50AF-5B567F3D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41" y="2021654"/>
            <a:ext cx="510596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Entry_section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 (lock ==N-1)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Sleep ()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lock ++;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99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 of lost wakeups, the idea is to use a specific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called: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Semaphore.</a:t>
            </a:r>
          </a:p>
          <a:p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semaphore is the implementation of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verrou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in a unique assembly instruction: The interruption is impossible.  </a:t>
            </a:r>
          </a:p>
          <a:p>
            <a:pPr marL="7715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semaphore is 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C8975D2-FBEF-5912-9CCB-911DBCE117FC}"/>
              </a:ext>
            </a:extLst>
          </p:cNvPr>
          <p:cNvGrpSpPr/>
          <p:nvPr/>
        </p:nvGrpSpPr>
        <p:grpSpPr>
          <a:xfrm>
            <a:off x="2975374" y="3453091"/>
            <a:ext cx="4002989" cy="1200329"/>
            <a:chOff x="2730674" y="1793391"/>
            <a:chExt cx="4002989" cy="1200329"/>
          </a:xfrm>
        </p:grpSpPr>
        <p:sp>
          <p:nvSpPr>
            <p:cNvPr id="2" name="Accolade ouvrante 1">
              <a:extLst>
                <a:ext uri="{FF2B5EF4-FFF2-40B4-BE49-F238E27FC236}">
                  <a16:creationId xmlns:a16="http://schemas.microsoft.com/office/drawing/2014/main" id="{5AC02862-63A7-F483-509D-5451EA8740BB}"/>
                </a:ext>
              </a:extLst>
            </p:cNvPr>
            <p:cNvSpPr/>
            <p:nvPr/>
          </p:nvSpPr>
          <p:spPr>
            <a:xfrm>
              <a:off x="2730674" y="1878903"/>
              <a:ext cx="338203" cy="111481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53143CD-A63C-32BC-C211-4590E0662FF8}"/>
                </a:ext>
              </a:extLst>
            </p:cNvPr>
            <p:cNvSpPr txBox="1"/>
            <p:nvPr/>
          </p:nvSpPr>
          <p:spPr>
            <a:xfrm>
              <a:off x="3068877" y="1793391"/>
              <a:ext cx="36647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Integer with a value &gt;=0</a:t>
              </a:r>
            </a:p>
            <a:p>
              <a:endParaRPr lang="en-ZA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waiting queue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1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semaphore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manipulated by only the following atomic operations: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semaphore s= ?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186D3B-8ADD-88CC-CAEB-81ADEAD2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88" y="1911066"/>
            <a:ext cx="3440615" cy="248556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030F130B-6672-8DC0-A2F0-569C1E982674}"/>
              </a:ext>
            </a:extLst>
          </p:cNvPr>
          <p:cNvGrpSpPr/>
          <p:nvPr/>
        </p:nvGrpSpPr>
        <p:grpSpPr>
          <a:xfrm>
            <a:off x="4095001" y="1911066"/>
            <a:ext cx="2993716" cy="1232967"/>
            <a:chOff x="4095001" y="1911066"/>
            <a:chExt cx="2993716" cy="1232967"/>
          </a:xfrm>
        </p:grpSpPr>
        <p:sp>
          <p:nvSpPr>
            <p:cNvPr id="2" name="Accolade fermante 1">
              <a:extLst>
                <a:ext uri="{FF2B5EF4-FFF2-40B4-BE49-F238E27FC236}">
                  <a16:creationId xmlns:a16="http://schemas.microsoft.com/office/drawing/2014/main" id="{E9A5C3F6-F4DD-B315-3E5F-C1C0DC2A4E5D}"/>
                </a:ext>
              </a:extLst>
            </p:cNvPr>
            <p:cNvSpPr/>
            <p:nvPr/>
          </p:nvSpPr>
          <p:spPr>
            <a:xfrm>
              <a:off x="4095001" y="1911066"/>
              <a:ext cx="649805" cy="1232967"/>
            </a:xfrm>
            <a:prstGeom prst="rightBrace">
              <a:avLst>
                <a:gd name="adj1" fmla="val 8333"/>
                <a:gd name="adj2" fmla="val 53048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971A8701-AFEA-3FA3-99DB-FDF816A21F56}"/>
                </a:ext>
              </a:extLst>
            </p:cNvPr>
            <p:cNvSpPr txBox="1"/>
            <p:nvPr/>
          </p:nvSpPr>
          <p:spPr>
            <a:xfrm>
              <a:off x="4744806" y="2296716"/>
              <a:ext cx="23439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Atomic operation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118A013-CB01-5EDB-69B3-4BE23687DD41}"/>
              </a:ext>
            </a:extLst>
          </p:cNvPr>
          <p:cNvGrpSpPr/>
          <p:nvPr/>
        </p:nvGrpSpPr>
        <p:grpSpPr>
          <a:xfrm>
            <a:off x="4097023" y="3269315"/>
            <a:ext cx="2993716" cy="1232967"/>
            <a:chOff x="4095001" y="1911066"/>
            <a:chExt cx="2993716" cy="1232967"/>
          </a:xfrm>
        </p:grpSpPr>
        <p:sp>
          <p:nvSpPr>
            <p:cNvPr id="7" name="Accolade fermante 6">
              <a:extLst>
                <a:ext uri="{FF2B5EF4-FFF2-40B4-BE49-F238E27FC236}">
                  <a16:creationId xmlns:a16="http://schemas.microsoft.com/office/drawing/2014/main" id="{2A88F2A6-71FC-384E-8A39-FC8AA8ED3FAC}"/>
                </a:ext>
              </a:extLst>
            </p:cNvPr>
            <p:cNvSpPr/>
            <p:nvPr/>
          </p:nvSpPr>
          <p:spPr>
            <a:xfrm>
              <a:off x="4095001" y="1911066"/>
              <a:ext cx="649805" cy="1232967"/>
            </a:xfrm>
            <a:prstGeom prst="rightBrace">
              <a:avLst>
                <a:gd name="adj1" fmla="val 8333"/>
                <a:gd name="adj2" fmla="val 53048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865F256-ACF2-7545-BC19-AEB83FDE7C8C}"/>
                </a:ext>
              </a:extLst>
            </p:cNvPr>
            <p:cNvSpPr txBox="1"/>
            <p:nvPr/>
          </p:nvSpPr>
          <p:spPr>
            <a:xfrm>
              <a:off x="4744806" y="2296716"/>
              <a:ext cx="23439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Atomic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215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6" y="862781"/>
            <a:ext cx="8040161" cy="485101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mutual exclusion a semaphore can be programmed in the following way: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S=1                         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all times to 1     </a:t>
            </a:r>
          </a:p>
          <a:p>
            <a:pPr marL="77152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Down(S)</a:t>
            </a:r>
          </a:p>
          <a:p>
            <a:pPr marL="77152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&lt;critical section&gt;</a:t>
            </a:r>
          </a:p>
          <a:p>
            <a:pPr marL="77152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Up(S)</a:t>
            </a:r>
          </a:p>
          <a:p>
            <a:pPr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semaphore is called 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77152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D(s)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(s)</a:t>
            </a:r>
          </a:p>
          <a:p>
            <a:pPr marL="77152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6" y="862781"/>
            <a:ext cx="8040161" cy="4851019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Others, are called 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: Are not usually initialized to 1 and the call for D(S) and Up(S) functions can be in a different order.  </a:t>
            </a: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Semaphore S=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D(S)</a:t>
            </a: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P1       </a:t>
            </a:r>
            <a:r>
              <a:rPr lang="en-US" altLang="en-US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 : </a:t>
            </a:r>
            <a:r>
              <a:rPr lang="en-US" altLang="en-US" sz="2400"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Imprim_Code</a:t>
            </a:r>
            <a:r>
              <a:rPr lang="en-US" altLang="en-US" sz="24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printer_1</a:t>
            </a: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P2                    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UP(S)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printer_2</a:t>
            </a: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P3                                                         printer_3</a:t>
            </a: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P4</a:t>
            </a: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P5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8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Semaphore: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producer/consumer problem</a:t>
            </a:r>
            <a:r>
              <a:rPr lang="en-US" altLang="en-US" dirty="0"/>
              <a:t>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count semaphore to The producer/consumer problem.</a:t>
            </a:r>
          </a:p>
          <a:p>
            <a:pPr marL="534352" indent="-457200" algn="just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issue: Reading and writing in the buffer: At the same time only one process can access the CS.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needed: ensures that the producer and the consumer never access to the buffer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same time. It is initialized to 1.</a:t>
            </a:r>
          </a:p>
          <a:p>
            <a:pPr marL="534352" indent="-457200" algn="just">
              <a:buFont typeface="+mj-lt"/>
              <a:buAutoNum type="arabicPeriod" startAt="2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producer wants to produce and the buffer is full.</a:t>
            </a:r>
          </a:p>
          <a:p>
            <a:pPr marL="534352" indent="-457200" algn="just">
              <a:buFont typeface="+mj-lt"/>
              <a:buAutoNum type="arabicPeriod" startAt="2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consumer wants to consume and the buffer is empty.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unordinary semaphore is needed: Count the number of occupied places.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unordinary semaphore is needed: Count the number of free places. </a:t>
            </a: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5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8EB7B-4A5D-4D08-5226-D9F9919A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22B883-5636-352E-8DB2-4FCAEEA64C7F}"/>
              </a:ext>
            </a:extLst>
          </p:cNvPr>
          <p:cNvSpPr txBox="1"/>
          <p:nvPr/>
        </p:nvSpPr>
        <p:spPr>
          <a:xfrm>
            <a:off x="603410" y="2098744"/>
            <a:ext cx="3198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Producer() {</a:t>
            </a:r>
          </a:p>
          <a:p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endParaRPr lang="fr-FR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fr-F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S_empty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D(M)</a:t>
            </a:r>
          </a:p>
          <a:p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Insert_object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//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  <a:p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Up(M)</a:t>
            </a:r>
          </a:p>
          <a:p>
            <a:endParaRPr lang="fr-FR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UP(</a:t>
            </a:r>
            <a:r>
              <a:rPr lang="fr-F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S_full</a:t>
            </a:r>
            <a:r>
              <a:rPr lang="fr-F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fr-FR" sz="1800" b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300E85-756D-B089-BF43-6DF3F86315BD}"/>
              </a:ext>
            </a:extLst>
          </p:cNvPr>
          <p:cNvSpPr txBox="1"/>
          <p:nvPr/>
        </p:nvSpPr>
        <p:spPr>
          <a:xfrm>
            <a:off x="5004590" y="2151736"/>
            <a:ext cx="31988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Consumer() {</a:t>
            </a:r>
          </a:p>
          <a:p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fr-F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fr-F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S_full</a:t>
            </a:r>
            <a:r>
              <a:rPr lang="fr-F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D(M)</a:t>
            </a:r>
          </a:p>
          <a:p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Retreive_object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//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  <a:p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(M)</a:t>
            </a:r>
          </a:p>
          <a:p>
            <a:endParaRPr lang="fr-FR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Up(</a:t>
            </a:r>
            <a:r>
              <a:rPr lang="fr-F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S_empty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A8D42B-D4B7-11E3-00AE-A36EE81D925B}"/>
              </a:ext>
            </a:extLst>
          </p:cNvPr>
          <p:cNvSpPr txBox="1"/>
          <p:nvPr/>
        </p:nvSpPr>
        <p:spPr>
          <a:xfrm>
            <a:off x="711200" y="1136073"/>
            <a:ext cx="589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</a:rPr>
              <a:t>Mutex M=1</a:t>
            </a:r>
          </a:p>
          <a:p>
            <a:r>
              <a:rPr lang="fr-FR" sz="2000" dirty="0" err="1">
                <a:solidFill>
                  <a:srgbClr val="00B050"/>
                </a:solidFill>
              </a:rPr>
              <a:t>S_empty</a:t>
            </a:r>
            <a:r>
              <a:rPr lang="fr-FR" sz="2000" dirty="0">
                <a:solidFill>
                  <a:srgbClr val="00B050"/>
                </a:solidFill>
              </a:rPr>
              <a:t> = N //size of the buffer</a:t>
            </a:r>
          </a:p>
          <a:p>
            <a:r>
              <a:rPr lang="fr-FR" sz="2000" dirty="0" err="1">
                <a:solidFill>
                  <a:srgbClr val="00B050"/>
                </a:solidFill>
              </a:rPr>
              <a:t>S_full</a:t>
            </a:r>
            <a:r>
              <a:rPr lang="fr-FR" sz="2000" dirty="0">
                <a:solidFill>
                  <a:srgbClr val="00B050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932222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needed semaphore depends on the wakeup : I want to wakeup any process or a specific one. For each specific process, a semaphore must be defined. </a:t>
            </a:r>
          </a:p>
          <a:p>
            <a:pPr marL="77152" indent="0" algn="just">
              <a:buNone/>
            </a:pP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Mutex=1  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//Manipulate the same resource for producers/consumers.</a:t>
            </a:r>
          </a:p>
          <a:p>
            <a:pPr marL="77152" indent="0" algn="just">
              <a:buNone/>
            </a:pP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S1= N  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time, if a producer comes, will succeed to pass.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//Possible to execute N producer before the buffer becomes full</a:t>
            </a:r>
          </a:p>
          <a:p>
            <a:pPr marL="77152" indent="0" algn="just">
              <a:buNone/>
            </a:pPr>
            <a:r>
              <a:rPr lang="en-US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S2=0    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For the first time, if a consumer comes before a producer, will  </a:t>
            </a:r>
          </a:p>
          <a:p>
            <a:pPr marL="77152" indent="0" algn="just"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//be blocked. The buffer is empty.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E342B2-5A8E-1589-C838-D38B6B5E3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Semaphore: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producer/consumer problem</a:t>
            </a:r>
            <a:r>
              <a:rPr lang="en-US" altLang="en-US" dirty="0"/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7C801-B0E9-4993-6E49-0FB2D6E91B8B}"/>
              </a:ext>
            </a:extLst>
          </p:cNvPr>
          <p:cNvSpPr txBox="1"/>
          <p:nvPr/>
        </p:nvSpPr>
        <p:spPr>
          <a:xfrm>
            <a:off x="612741" y="3816708"/>
            <a:ext cx="3198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… </a:t>
            </a:r>
            <a:r>
              <a:rPr lang="fr-F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(S1)</a:t>
            </a:r>
          </a:p>
          <a:p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D(mutex)</a:t>
            </a:r>
          </a:p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Insert_object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//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  <a:p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(mutex)</a:t>
            </a:r>
          </a:p>
          <a:p>
            <a:endParaRPr lang="fr-FR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Wakeup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(S2)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8CCF77-F192-38A4-AB15-A376C30112FB}"/>
              </a:ext>
            </a:extLst>
          </p:cNvPr>
          <p:cNvSpPr txBox="1"/>
          <p:nvPr/>
        </p:nvSpPr>
        <p:spPr>
          <a:xfrm>
            <a:off x="4822520" y="3816708"/>
            <a:ext cx="31988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… </a:t>
            </a:r>
            <a:r>
              <a:rPr lang="fr-F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(S2)</a:t>
            </a:r>
          </a:p>
          <a:p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D(mutex)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Retreive_object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//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</a:p>
          <a:p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(mutex)</a:t>
            </a:r>
          </a:p>
          <a:p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Wakeup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(S1)</a:t>
            </a:r>
          </a:p>
        </p:txBody>
      </p:sp>
    </p:spTree>
    <p:extLst>
      <p:ext uri="{BB962C8B-B14F-4D97-AF65-F5344CB8AC3E}">
        <p14:creationId xmlns:p14="http://schemas.microsoft.com/office/powerpoint/2010/main" val="10088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9DDB6E-F160-F748-15B0-473D759A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1144200"/>
            <a:ext cx="8140298" cy="52110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A4A339-F6B9-6990-1AED-3C0E915D0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Semaphore: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producer/consumer problem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83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consider a multi-task system composed by three layers P0,P1,P2. Layers are concurrent processes that communicate using two buffers T0 and T1 having the same size N:</a:t>
            </a:r>
          </a:p>
          <a:p>
            <a:pPr algn="just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 and P1 share the buffer T0.</a:t>
            </a:r>
          </a:p>
          <a:p>
            <a:pPr algn="just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and P2 share the buffer T1.</a:t>
            </a:r>
          </a:p>
          <a:p>
            <a:pPr algn="just"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4A339-F6B9-6990-1AED-3C0E915D0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Semaphore: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alt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99038B-FB15-39B1-0619-315A0A2C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216" y="3118981"/>
            <a:ext cx="5673463" cy="29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 : Review 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1139868"/>
            <a:ext cx="8078772" cy="4573932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the synchronization is to manage shared resources between concurrently processes.  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algorithms: Active Waiting ; Passive waiting.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1027134"/>
            <a:ext cx="8078772" cy="4686666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has a particular treatment: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 reads messages from the key-board, treats them, then transfer them to the buffer T0. The function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Read_message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read a message from the key-board. 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treatment of a message by the layer P1 consists to encrypt it. It is realized by the function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EncryptMessage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(message). 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P1 is charged to transfer messages from the buffer T0 to the buffer T1.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P2 retrieves messages from T1 and transfer them to a destination. The function Send(message) is used.    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4A339-F6B9-6990-1AED-3C0E915D0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Semaphore: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778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Mutual exclusion with passive waiting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1114816"/>
            <a:ext cx="8078772" cy="4598984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that a process that cannot enter the critical section will go to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state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consuming CPU time unnecessarily.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moves to the blocked state instead of the ready state until the resource in the critical section is available.</a:t>
            </a:r>
          </a:p>
          <a:p>
            <a:pPr marL="77152" indent="0" algn="just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 and Wakeup primitives</a:t>
            </a:r>
          </a:p>
          <a:p>
            <a:pPr marL="77152" indent="0" algn="just">
              <a:buNone/>
            </a:pPr>
            <a:endParaRPr lang="en-US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offers two system calls:</a:t>
            </a:r>
          </a:p>
          <a:p>
            <a:pPr algn="just">
              <a:buFontTx/>
              <a:buChar char="-"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blocks the calling process.</a:t>
            </a:r>
          </a:p>
          <a:p>
            <a:pPr algn="just">
              <a:buFontTx/>
              <a:buChar char="-"/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Wakeup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wakes up the process given in argument. 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3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DAFFDD3-A55D-28BE-EBDF-3A00C543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24" y="1125721"/>
            <a:ext cx="510596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Lock=0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Entry_section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(){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 (lock ==N)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Sleep ()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altLang="en-US" sz="2400" b="1" dirty="0">
                <a:latin typeface="Courier New" panose="02070309020205020404" pitchFamily="49" charset="0"/>
              </a:rPr>
              <a:t>++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CS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991B5E-CD7C-0E07-CC67-9183455F3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206" y="3525626"/>
            <a:ext cx="37602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Exit_section</a:t>
            </a:r>
            <a:r>
              <a:rPr lang="en-US" altLang="en-US" sz="2400" b="1" dirty="0">
                <a:latin typeface="Courier New" panose="02070309020205020404" pitchFamily="49" charset="0"/>
              </a:rPr>
              <a:t>(){</a:t>
            </a:r>
          </a:p>
          <a:p>
            <a:pPr>
              <a:buFont typeface="Monotype Sorts" pitchFamily="-84" charset="2"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lock </a:t>
            </a:r>
            <a:r>
              <a:rPr lang="en-US" altLang="en-US" sz="2400" b="1" dirty="0">
                <a:latin typeface="Courier New" panose="02070309020205020404" pitchFamily="49" charset="0"/>
              </a:rPr>
              <a:t>--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Wakeup()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A5D8E1F-C65F-BE45-B298-F33E28323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Mutual exclusion with passive waiting </a:t>
            </a:r>
          </a:p>
        </p:txBody>
      </p:sp>
    </p:spTree>
    <p:extLst>
      <p:ext uri="{BB962C8B-B14F-4D97-AF65-F5344CB8AC3E}">
        <p14:creationId xmlns:p14="http://schemas.microsoft.com/office/powerpoint/2010/main" val="338993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Mutual exclusion with passive waiting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1114816"/>
            <a:ext cx="8078772" cy="4598984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many resources are blocked , who will wakeup first? 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depends on the operating system. 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there is no rule. The procedure is done randomly.  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Producer-Consumer model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Sleep and Wakeup primitives to resolve the Producer-Consumer problem.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 of processes (Producers and Consumers), They cooperate by sharing the same buffer:</a:t>
            </a:r>
          </a:p>
          <a:p>
            <a:pPr algn="just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produces items and puts them in the buffer.</a:t>
            </a:r>
          </a:p>
          <a:p>
            <a:pPr algn="just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retrieves items from the buffer and consumes them.</a:t>
            </a:r>
          </a:p>
          <a:p>
            <a:pPr algn="just"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0AB771-3D77-66E3-6E1D-19BE2CE7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714501"/>
            <a:ext cx="4710507" cy="26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Producer-Consumer model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1099127"/>
            <a:ext cx="8078772" cy="4614673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anomalies for the Producer-Consumer model:</a:t>
            </a:r>
          </a:p>
          <a:p>
            <a:pPr algn="just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resources in this example are items. It is possible that the speed of the consumption is greeter then the production speed.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possible situation : Consumers don’t find items. </a:t>
            </a:r>
          </a:p>
          <a:p>
            <a:pPr algn="just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buffer is bounded.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possible situation : Producers can’t find free places to store their produced items. </a:t>
            </a:r>
          </a:p>
          <a:p>
            <a:pPr algn="just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between producers / consumers are possible.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possible situation: Producers /consumers store/retrieve their item in/from the same address.  </a:t>
            </a: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1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Producer-Consumer model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65CAFE-B1BA-D63F-7EF2-22E20627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926924"/>
            <a:ext cx="4500924" cy="38742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757B5C-9134-A292-ED70-D9DDB6B8E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787" y="919956"/>
            <a:ext cx="3859366" cy="38742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B3EC66-F68E-8703-A56B-1004DF624704}"/>
              </a:ext>
            </a:extLst>
          </p:cNvPr>
          <p:cNvSpPr/>
          <p:nvPr/>
        </p:nvSpPr>
        <p:spPr>
          <a:xfrm>
            <a:off x="874166" y="2858590"/>
            <a:ext cx="3596234" cy="3131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                                 </a:t>
            </a:r>
            <a:r>
              <a:rPr lang="fr-FR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377063-4584-9266-9EB9-21FDDEC99B44}"/>
              </a:ext>
            </a:extLst>
          </p:cNvPr>
          <p:cNvSpPr txBox="1"/>
          <p:nvPr/>
        </p:nvSpPr>
        <p:spPr>
          <a:xfrm>
            <a:off x="435476" y="5005914"/>
            <a:ext cx="4230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producer sleep if the buffer is full.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38398-7653-0635-57C0-2FEE86475AEB}"/>
              </a:ext>
            </a:extLst>
          </p:cNvPr>
          <p:cNvSpPr/>
          <p:nvPr/>
        </p:nvSpPr>
        <p:spPr>
          <a:xfrm>
            <a:off x="5258966" y="1911974"/>
            <a:ext cx="2813616" cy="6557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                               </a:t>
            </a:r>
            <a:r>
              <a:rPr lang="fr-FR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59BB51-E868-D300-0D03-85B09F878A94}"/>
              </a:ext>
            </a:extLst>
          </p:cNvPr>
          <p:cNvSpPr txBox="1"/>
          <p:nvPr/>
        </p:nvSpPr>
        <p:spPr>
          <a:xfrm>
            <a:off x="4843012" y="5023945"/>
            <a:ext cx="386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The consumer sleep if the buffer is empty.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6731F-A2C9-51CF-66B0-FFA9840C5F9E}"/>
              </a:ext>
            </a:extLst>
          </p:cNvPr>
          <p:cNvSpPr/>
          <p:nvPr/>
        </p:nvSpPr>
        <p:spPr>
          <a:xfrm>
            <a:off x="874165" y="3686260"/>
            <a:ext cx="3596234" cy="5809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                              </a:t>
            </a:r>
            <a:r>
              <a:rPr lang="fr-FR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4C835F-F04B-B454-7CCC-0E0C5DD0BC22}"/>
              </a:ext>
            </a:extLst>
          </p:cNvPr>
          <p:cNvSpPr txBox="1"/>
          <p:nvPr/>
        </p:nvSpPr>
        <p:spPr>
          <a:xfrm>
            <a:off x="452487" y="5707437"/>
            <a:ext cx="4213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if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compteur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 ; a new item is produced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a consumer must wakeup.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D49198-5DD7-A163-CD73-8522184464DA}"/>
              </a:ext>
            </a:extLst>
          </p:cNvPr>
          <p:cNvSpPr/>
          <p:nvPr/>
        </p:nvSpPr>
        <p:spPr>
          <a:xfrm>
            <a:off x="5267783" y="3171741"/>
            <a:ext cx="3540190" cy="587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                                               </a:t>
            </a:r>
            <a:r>
              <a:rPr lang="fr-FR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239D7F8-513D-8894-9A0E-E3134A440047}"/>
              </a:ext>
            </a:extLst>
          </p:cNvPr>
          <p:cNvSpPr txBox="1"/>
          <p:nvPr/>
        </p:nvSpPr>
        <p:spPr>
          <a:xfrm>
            <a:off x="4843012" y="5842175"/>
            <a:ext cx="386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There is a free place in the buffer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a producer wakeup.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215318"/>
            <a:ext cx="823431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Producer-Consumer model 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862781"/>
            <a:ext cx="8078772" cy="4851019"/>
          </a:xfrm>
        </p:spPr>
        <p:txBody>
          <a:bodyPr/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solution’s drawback</a:t>
            </a: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152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scenario where a preemption takes place between the if and the sleep() of the producer (the only producer). </a:t>
            </a:r>
          </a:p>
          <a:p>
            <a:pPr marL="77152" indent="0" algn="just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wakeup signal sent to a process that is not sleeping (yet) is lost (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 wakeups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Consumer continues to consume until the buffer is empty.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producer returns and directedly sleep. </a:t>
            </a:r>
          </a:p>
          <a:p>
            <a:pPr algn="just">
              <a:buFont typeface="Wingdings" panose="05000000000000000000" pitchFamily="2" charset="2"/>
              <a:buChar char="è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interlock situation. 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7751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heme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rizonTheme" id="{5EB5F479-BFFF-477A-9620-96280CE7B3A3}" vid="{FBCA0AA8-5A59-4183-983A-CF543979D2F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orizontemplate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rizontemplate" id="{B519ADAE-BA0D-4EA8-B9CD-60B78BABF9F0}" vid="{AFDF93C9-9F2E-4EF4-8A15-1BB75CF460C9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HorizonTheme</Template>
  <TotalTime>25792</TotalTime>
  <Words>1282</Words>
  <Application>Microsoft Office PowerPoint</Application>
  <PresentationFormat>On-screen Show (4:3)</PresentationFormat>
  <Paragraphs>284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Courier New</vt:lpstr>
      <vt:lpstr>Helvetica</vt:lpstr>
      <vt:lpstr>Helvetica Neue</vt:lpstr>
      <vt:lpstr>Monotype Sorts</vt:lpstr>
      <vt:lpstr>Noto Sans Symbols</vt:lpstr>
      <vt:lpstr>Times New Roman</vt:lpstr>
      <vt:lpstr>Verdana</vt:lpstr>
      <vt:lpstr>Wingdings</vt:lpstr>
      <vt:lpstr>HorizonTheme</vt:lpstr>
      <vt:lpstr>Thème Office</vt:lpstr>
      <vt:lpstr>1_horizontemplate</vt:lpstr>
      <vt:lpstr>Chapter :  Synchronization Tools</vt:lpstr>
      <vt:lpstr>Synchronization : Review  </vt:lpstr>
      <vt:lpstr>Mutual exclusion with passive waiting </vt:lpstr>
      <vt:lpstr>Mutual exclusion with passive waiting </vt:lpstr>
      <vt:lpstr>Mutual exclusion with passive waiting </vt:lpstr>
      <vt:lpstr>Producer-Consumer model </vt:lpstr>
      <vt:lpstr>Producer-Consumer model </vt:lpstr>
      <vt:lpstr>Producer-Consumer model </vt:lpstr>
      <vt:lpstr>Producer-Consumer model </vt:lpstr>
      <vt:lpstr>Producer-Consumer model </vt:lpstr>
      <vt:lpstr>Semaphore </vt:lpstr>
      <vt:lpstr>Semaphore </vt:lpstr>
      <vt:lpstr>Semaphore </vt:lpstr>
      <vt:lpstr>Semaphore </vt:lpstr>
      <vt:lpstr>Semaphore: producer/consumer problem </vt:lpstr>
      <vt:lpstr>PowerPoint Presentation</vt:lpstr>
      <vt:lpstr>Semaphore: producer/consumer problem </vt:lpstr>
      <vt:lpstr>Semaphore: producer/consumer problem </vt:lpstr>
      <vt:lpstr>Semaphore: Application</vt:lpstr>
      <vt:lpstr>Semaphore: Application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DELL</cp:lastModifiedBy>
  <cp:revision>495</cp:revision>
  <cp:lastPrinted>2013-09-18T17:45:18Z</cp:lastPrinted>
  <dcterms:created xsi:type="dcterms:W3CDTF">2011-01-13T23:43:38Z</dcterms:created>
  <dcterms:modified xsi:type="dcterms:W3CDTF">2024-04-16T11:35:59Z</dcterms:modified>
</cp:coreProperties>
</file>