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 id="2147483650" r:id="rId2"/>
    <p:sldMasterId id="2147483649" r:id="rId3"/>
    <p:sldMasterId id="2147484164" r:id="rId4"/>
    <p:sldMasterId id="2147484176" r:id="rId5"/>
  </p:sldMasterIdLst>
  <p:notesMasterIdLst>
    <p:notesMasterId r:id="rId68"/>
  </p:notesMasterIdLst>
  <p:handoutMasterIdLst>
    <p:handoutMasterId r:id="rId69"/>
  </p:handoutMasterIdLst>
  <p:sldIdLst>
    <p:sldId id="319" r:id="rId6"/>
    <p:sldId id="320" r:id="rId7"/>
    <p:sldId id="321" r:id="rId8"/>
    <p:sldId id="381" r:id="rId9"/>
    <p:sldId id="382" r:id="rId10"/>
    <p:sldId id="383" r:id="rId11"/>
    <p:sldId id="384" r:id="rId12"/>
    <p:sldId id="385" r:id="rId13"/>
    <p:sldId id="386" r:id="rId14"/>
    <p:sldId id="387" r:id="rId15"/>
    <p:sldId id="388" r:id="rId16"/>
    <p:sldId id="324" r:id="rId17"/>
    <p:sldId id="325" r:id="rId18"/>
    <p:sldId id="326" r:id="rId19"/>
    <p:sldId id="329" r:id="rId20"/>
    <p:sldId id="389" r:id="rId21"/>
    <p:sldId id="331" r:id="rId22"/>
    <p:sldId id="332" r:id="rId23"/>
    <p:sldId id="333" r:id="rId24"/>
    <p:sldId id="390" r:id="rId25"/>
    <p:sldId id="391" r:id="rId26"/>
    <p:sldId id="392" r:id="rId27"/>
    <p:sldId id="393" r:id="rId28"/>
    <p:sldId id="394" r:id="rId29"/>
    <p:sldId id="395" r:id="rId30"/>
    <p:sldId id="396" r:id="rId31"/>
    <p:sldId id="397" r:id="rId32"/>
    <p:sldId id="428" r:id="rId33"/>
    <p:sldId id="398" r:id="rId34"/>
    <p:sldId id="399" r:id="rId35"/>
    <p:sldId id="400" r:id="rId36"/>
    <p:sldId id="401" r:id="rId37"/>
    <p:sldId id="402" r:id="rId38"/>
    <p:sldId id="403" r:id="rId39"/>
    <p:sldId id="404" r:id="rId40"/>
    <p:sldId id="405" r:id="rId41"/>
    <p:sldId id="406" r:id="rId42"/>
    <p:sldId id="407" r:id="rId43"/>
    <p:sldId id="408" r:id="rId44"/>
    <p:sldId id="409" r:id="rId45"/>
    <p:sldId id="410" r:id="rId46"/>
    <p:sldId id="411" r:id="rId47"/>
    <p:sldId id="427" r:id="rId48"/>
    <p:sldId id="430" r:id="rId49"/>
    <p:sldId id="412" r:id="rId50"/>
    <p:sldId id="413" r:id="rId51"/>
    <p:sldId id="414" r:id="rId52"/>
    <p:sldId id="415" r:id="rId53"/>
    <p:sldId id="416" r:id="rId54"/>
    <p:sldId id="417" r:id="rId55"/>
    <p:sldId id="418" r:id="rId56"/>
    <p:sldId id="419" r:id="rId57"/>
    <p:sldId id="420" r:id="rId58"/>
    <p:sldId id="421" r:id="rId59"/>
    <p:sldId id="422" r:id="rId60"/>
    <p:sldId id="423" r:id="rId61"/>
    <p:sldId id="424" r:id="rId62"/>
    <p:sldId id="367" r:id="rId63"/>
    <p:sldId id="376" r:id="rId64"/>
    <p:sldId id="425" r:id="rId65"/>
    <p:sldId id="426" r:id="rId66"/>
    <p:sldId id="429" r:id="rId6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245" autoAdjust="0"/>
    <p:restoredTop sz="90387" autoAdjust="0"/>
  </p:normalViewPr>
  <p:slideViewPr>
    <p:cSldViewPr>
      <p:cViewPr varScale="1">
        <p:scale>
          <a:sx n="104" d="100"/>
          <a:sy n="104" d="100"/>
        </p:scale>
        <p:origin x="2250"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36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notesMaster" Target="notesMasters/notesMaster1.xml"/><Relationship Id="rId7" Type="http://schemas.openxmlformats.org/officeDocument/2006/relationships/slide" Target="slides/slide2.xml"/><Relationship Id="rId71"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63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dirty="0" smtClean="0"/>
            </a:lvl1pPr>
          </a:lstStyle>
          <a:p>
            <a:pPr>
              <a:defRPr/>
            </a:pPr>
            <a:endParaRPr lang="en-US" dirty="0"/>
          </a:p>
        </p:txBody>
      </p:sp>
      <p:sp>
        <p:nvSpPr>
          <p:cNvPr id="18637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smtClean="0"/>
            </a:lvl1pPr>
          </a:lstStyle>
          <a:p>
            <a:pPr>
              <a:defRPr/>
            </a:pPr>
            <a:fld id="{E7D977D3-E97D-4816-A86A-DF8AA62C39F4}" type="datetimeFigureOut">
              <a:rPr lang="en-US"/>
              <a:pPr>
                <a:defRPr/>
              </a:pPr>
              <a:t>8/14/2019</a:t>
            </a:fld>
            <a:endParaRPr lang="en-US" dirty="0"/>
          </a:p>
        </p:txBody>
      </p:sp>
      <p:sp>
        <p:nvSpPr>
          <p:cNvPr id="18637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dirty="0" smtClean="0"/>
            </a:lvl1pPr>
          </a:lstStyle>
          <a:p>
            <a:pPr>
              <a:defRPr/>
            </a:pPr>
            <a:endParaRPr lang="en-US" dirty="0"/>
          </a:p>
        </p:txBody>
      </p:sp>
      <p:sp>
        <p:nvSpPr>
          <p:cNvPr id="18637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smtClean="0"/>
            </a:lvl1pPr>
          </a:lstStyle>
          <a:p>
            <a:pPr>
              <a:defRPr/>
            </a:pPr>
            <a:fld id="{96B76CA3-7C65-453B-A061-18D75EFFB058}" type="slidenum">
              <a:rPr lang="en-US"/>
              <a:pPr>
                <a:defRPr/>
              </a:pPr>
              <a:t>‹#›</a:t>
            </a:fld>
            <a:endParaRPr lang="en-US" dirty="0"/>
          </a:p>
        </p:txBody>
      </p:sp>
    </p:spTree>
    <p:extLst>
      <p:ext uri="{BB962C8B-B14F-4D97-AF65-F5344CB8AC3E}">
        <p14:creationId xmlns:p14="http://schemas.microsoft.com/office/powerpoint/2010/main" val="12642083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dirty="0"/>
            </a:lvl1pPr>
          </a:lstStyle>
          <a:p>
            <a:pPr>
              <a:defRPr/>
            </a:pPr>
            <a:endParaRPr lang="en-US" dirty="0"/>
          </a:p>
        </p:txBody>
      </p:sp>
      <p:sp>
        <p:nvSpPr>
          <p:cNvPr id="7782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fld id="{34F33BE2-F50A-4647-B1FE-1406E3C50250}" type="datetimeFigureOut">
              <a:rPr lang="en-US"/>
              <a:pPr>
                <a:defRPr/>
              </a:pPr>
              <a:t>8/14/2019</a:t>
            </a:fld>
            <a:endParaRPr lang="en-US" dirty="0"/>
          </a:p>
        </p:txBody>
      </p:sp>
      <p:sp>
        <p:nvSpPr>
          <p:cNvPr id="655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783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dirty="0"/>
            </a:lvl1pPr>
          </a:lstStyle>
          <a:p>
            <a:pPr>
              <a:defRPr/>
            </a:pPr>
            <a:endParaRPr lang="en-US" dirty="0"/>
          </a:p>
        </p:txBody>
      </p:sp>
      <p:sp>
        <p:nvSpPr>
          <p:cNvPr id="7783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91E39655-1142-4F1C-819C-1F572D7E4126}" type="slidenum">
              <a:rPr lang="en-US"/>
              <a:pPr>
                <a:defRPr/>
              </a:pPr>
              <a:t>‹#›</a:t>
            </a:fld>
            <a:endParaRPr lang="en-US" dirty="0"/>
          </a:p>
        </p:txBody>
      </p:sp>
    </p:spTree>
    <p:extLst>
      <p:ext uri="{BB962C8B-B14F-4D97-AF65-F5344CB8AC3E}">
        <p14:creationId xmlns:p14="http://schemas.microsoft.com/office/powerpoint/2010/main" val="6810782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6BFA0E2-BBA9-4F8F-B158-7053E3994D1B}" type="slidenum">
              <a:rPr lang="en-US" smtClean="0"/>
              <a:pPr/>
              <a:t>1</a:t>
            </a:fld>
            <a:endParaRPr lang="en-US" dirty="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b="1" dirty="0"/>
          </a:p>
          <a:p>
            <a:pPr eaLnBrk="1" hangingPunct="1"/>
            <a:endParaRPr lang="es-EC" dirty="0"/>
          </a:p>
        </p:txBody>
      </p:sp>
    </p:spTree>
    <p:extLst>
      <p:ext uri="{BB962C8B-B14F-4D97-AF65-F5344CB8AC3E}">
        <p14:creationId xmlns:p14="http://schemas.microsoft.com/office/powerpoint/2010/main" val="41641343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10</a:t>
            </a:fld>
            <a:endParaRPr lang="en-US" dirty="0"/>
          </a:p>
        </p:txBody>
      </p:sp>
    </p:spTree>
    <p:extLst>
      <p:ext uri="{BB962C8B-B14F-4D97-AF65-F5344CB8AC3E}">
        <p14:creationId xmlns:p14="http://schemas.microsoft.com/office/powerpoint/2010/main" val="33523581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11</a:t>
            </a:fld>
            <a:endParaRPr lang="en-US" dirty="0"/>
          </a:p>
        </p:txBody>
      </p:sp>
    </p:spTree>
    <p:extLst>
      <p:ext uri="{BB962C8B-B14F-4D97-AF65-F5344CB8AC3E}">
        <p14:creationId xmlns:p14="http://schemas.microsoft.com/office/powerpoint/2010/main" val="20454936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all computers in a peer-to-peer network are running a Windows operating system, each computer has a Windows</a:t>
            </a:r>
            <a:r>
              <a:rPr lang="en-US" baseline="0" dirty="0"/>
              <a:t> local account that works only on that one computer, Resources can be shared in these ways:</a:t>
            </a:r>
          </a:p>
          <a:p>
            <a:endParaRPr lang="en-US" baseline="0" dirty="0"/>
          </a:p>
          <a:p>
            <a:pPr marL="171450" indent="-171450">
              <a:buFont typeface="Arial" charset="0"/>
              <a:buChar char="•"/>
            </a:pPr>
            <a:r>
              <a:rPr lang="en-US" baseline="0" dirty="0"/>
              <a:t>Using Windows folder and file sharing, each computer maintains a list of users and their rights on that particular  PC. Windows allows a user on the network to access local resources based on these assigned rights.</a:t>
            </a:r>
          </a:p>
          <a:p>
            <a:pPr marL="171450" indent="-171450">
              <a:buFont typeface="Arial" charset="0"/>
              <a:buChar char="•"/>
            </a:pPr>
            <a:endParaRPr lang="en-US" baseline="0" dirty="0"/>
          </a:p>
          <a:p>
            <a:pPr marL="171450" indent="-171450">
              <a:buFont typeface="Arial" charset="0"/>
              <a:buChar char="•"/>
            </a:pPr>
            <a:r>
              <a:rPr lang="en-US" baseline="0" dirty="0"/>
              <a:t>Using a </a:t>
            </a:r>
            <a:r>
              <a:rPr lang="en-US" baseline="0" dirty="0" err="1"/>
              <a:t>homegroup</a:t>
            </a:r>
            <a:r>
              <a:rPr lang="en-US" baseline="0" dirty="0"/>
              <a:t>, each computer shares files, folders, libraries and printers with other computers in the </a:t>
            </a:r>
            <a:r>
              <a:rPr lang="en-US" baseline="0" dirty="0" err="1"/>
              <a:t>homegroup</a:t>
            </a:r>
            <a:r>
              <a:rPr lang="en-US" baseline="0" dirty="0"/>
              <a:t>. A </a:t>
            </a:r>
            <a:r>
              <a:rPr lang="en-US" baseline="0" dirty="0" err="1"/>
              <a:t>homegroup</a:t>
            </a:r>
            <a:r>
              <a:rPr lang="en-US" baseline="0" dirty="0"/>
              <a:t> limits how sharing can be controlled for individual users because any user of any computer in the </a:t>
            </a:r>
            <a:r>
              <a:rPr lang="en-US" baseline="0" dirty="0" err="1"/>
              <a:t>homegroup</a:t>
            </a:r>
            <a:r>
              <a:rPr lang="en-US" baseline="0" dirty="0"/>
              <a:t> can access </a:t>
            </a:r>
            <a:r>
              <a:rPr lang="en-US" baseline="0" dirty="0" err="1"/>
              <a:t>homegroup</a:t>
            </a:r>
            <a:r>
              <a:rPr lang="en-US" baseline="0" dirty="0"/>
              <a:t> resources.</a:t>
            </a:r>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12</a:t>
            </a:fld>
            <a:endParaRPr lang="en-US" dirty="0"/>
          </a:p>
        </p:txBody>
      </p:sp>
    </p:spTree>
    <p:extLst>
      <p:ext uri="{BB962C8B-B14F-4D97-AF65-F5344CB8AC3E}">
        <p14:creationId xmlns:p14="http://schemas.microsoft.com/office/powerpoint/2010/main" val="20161850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Peer-to-Peer Model</a:t>
            </a:r>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13</a:t>
            </a:fld>
            <a:endParaRPr lang="en-US" dirty="0"/>
          </a:p>
        </p:txBody>
      </p:sp>
    </p:spTree>
    <p:extLst>
      <p:ext uri="{BB962C8B-B14F-4D97-AF65-F5344CB8AC3E}">
        <p14:creationId xmlns:p14="http://schemas.microsoft.com/office/powerpoint/2010/main" val="3986454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14</a:t>
            </a:fld>
            <a:endParaRPr lang="en-US" dirty="0"/>
          </a:p>
        </p:txBody>
      </p:sp>
    </p:spTree>
    <p:extLst>
      <p:ext uri="{BB962C8B-B14F-4D97-AF65-F5344CB8AC3E}">
        <p14:creationId xmlns:p14="http://schemas.microsoft.com/office/powerpoint/2010/main" val="11939886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15</a:t>
            </a:fld>
            <a:endParaRPr lang="en-US" dirty="0"/>
          </a:p>
        </p:txBody>
      </p:sp>
    </p:spTree>
    <p:extLst>
      <p:ext uri="{BB962C8B-B14F-4D97-AF65-F5344CB8AC3E}">
        <p14:creationId xmlns:p14="http://schemas.microsoft.com/office/powerpoint/2010/main" val="10499175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16</a:t>
            </a:fld>
            <a:endParaRPr lang="en-US" dirty="0"/>
          </a:p>
        </p:txBody>
      </p:sp>
    </p:spTree>
    <p:extLst>
      <p:ext uri="{BB962C8B-B14F-4D97-AF65-F5344CB8AC3E}">
        <p14:creationId xmlns:p14="http://schemas.microsoft.com/office/powerpoint/2010/main" val="40309636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Client-Server Network Model</a:t>
            </a:r>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17</a:t>
            </a:fld>
            <a:endParaRPr lang="en-US" dirty="0"/>
          </a:p>
        </p:txBody>
      </p:sp>
    </p:spTree>
    <p:extLst>
      <p:ext uri="{BB962C8B-B14F-4D97-AF65-F5344CB8AC3E}">
        <p14:creationId xmlns:p14="http://schemas.microsoft.com/office/powerpoint/2010/main" val="7987888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18</a:t>
            </a:fld>
            <a:endParaRPr lang="en-US" dirty="0"/>
          </a:p>
        </p:txBody>
      </p:sp>
    </p:spTree>
    <p:extLst>
      <p:ext uri="{BB962C8B-B14F-4D97-AF65-F5344CB8AC3E}">
        <p14:creationId xmlns:p14="http://schemas.microsoft.com/office/powerpoint/2010/main" val="20917134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19</a:t>
            </a:fld>
            <a:endParaRPr lang="en-US" dirty="0"/>
          </a:p>
        </p:txBody>
      </p:sp>
    </p:spTree>
    <p:extLst>
      <p:ext uri="{BB962C8B-B14F-4D97-AF65-F5344CB8AC3E}">
        <p14:creationId xmlns:p14="http://schemas.microsoft.com/office/powerpoint/2010/main" val="4000666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393159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Networking Hardware and Physical Topologies</a:t>
            </a:r>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20</a:t>
            </a:fld>
            <a:endParaRPr lang="en-US" dirty="0"/>
          </a:p>
        </p:txBody>
      </p:sp>
    </p:spTree>
    <p:extLst>
      <p:ext uri="{BB962C8B-B14F-4D97-AF65-F5344CB8AC3E}">
        <p14:creationId xmlns:p14="http://schemas.microsoft.com/office/powerpoint/2010/main" val="5685204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21</a:t>
            </a:fld>
            <a:endParaRPr lang="en-US" dirty="0"/>
          </a:p>
        </p:txBody>
      </p:sp>
    </p:spTree>
    <p:extLst>
      <p:ext uri="{BB962C8B-B14F-4D97-AF65-F5344CB8AC3E}">
        <p14:creationId xmlns:p14="http://schemas.microsoft.com/office/powerpoint/2010/main" val="22519274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22</a:t>
            </a:fld>
            <a:endParaRPr lang="en-US" dirty="0"/>
          </a:p>
        </p:txBody>
      </p:sp>
    </p:spTree>
    <p:extLst>
      <p:ext uri="{BB962C8B-B14F-4D97-AF65-F5344CB8AC3E}">
        <p14:creationId xmlns:p14="http://schemas.microsoft.com/office/powerpoint/2010/main" val="31500989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LANs and Their Hardware</a:t>
            </a:r>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23</a:t>
            </a:fld>
            <a:endParaRPr lang="en-US" dirty="0"/>
          </a:p>
        </p:txBody>
      </p:sp>
    </p:spTree>
    <p:extLst>
      <p:ext uri="{BB962C8B-B14F-4D97-AF65-F5344CB8AC3E}">
        <p14:creationId xmlns:p14="http://schemas.microsoft.com/office/powerpoint/2010/main" val="4885689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24</a:t>
            </a:fld>
            <a:endParaRPr lang="en-US" dirty="0"/>
          </a:p>
        </p:txBody>
      </p:sp>
    </p:spTree>
    <p:extLst>
      <p:ext uri="{BB962C8B-B14F-4D97-AF65-F5344CB8AC3E}">
        <p14:creationId xmlns:p14="http://schemas.microsoft.com/office/powerpoint/2010/main" val="34940358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LANs and Their Hardware</a:t>
            </a:r>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25</a:t>
            </a:fld>
            <a:endParaRPr lang="en-US" dirty="0"/>
          </a:p>
        </p:txBody>
      </p:sp>
    </p:spTree>
    <p:extLst>
      <p:ext uri="{BB962C8B-B14F-4D97-AF65-F5344CB8AC3E}">
        <p14:creationId xmlns:p14="http://schemas.microsoft.com/office/powerpoint/2010/main" val="8109890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26</a:t>
            </a:fld>
            <a:endParaRPr lang="en-US" dirty="0"/>
          </a:p>
        </p:txBody>
      </p:sp>
    </p:spTree>
    <p:extLst>
      <p:ext uri="{BB962C8B-B14F-4D97-AF65-F5344CB8AC3E}">
        <p14:creationId xmlns:p14="http://schemas.microsoft.com/office/powerpoint/2010/main" val="29272049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MANs and WANs</a:t>
            </a:r>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27</a:t>
            </a:fld>
            <a:endParaRPr lang="en-US" dirty="0"/>
          </a:p>
        </p:txBody>
      </p:sp>
    </p:spTree>
    <p:extLst>
      <p:ext uri="{BB962C8B-B14F-4D97-AF65-F5344CB8AC3E}">
        <p14:creationId xmlns:p14="http://schemas.microsoft.com/office/powerpoint/2010/main" val="27348779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29</a:t>
            </a:fld>
            <a:endParaRPr lang="en-US" dirty="0"/>
          </a:p>
        </p:txBody>
      </p:sp>
    </p:spTree>
    <p:extLst>
      <p:ext uri="{BB962C8B-B14F-4D97-AF65-F5344CB8AC3E}">
        <p14:creationId xmlns:p14="http://schemas.microsoft.com/office/powerpoint/2010/main" val="38045748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Seven-Layer OSI Model</a:t>
            </a:r>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30</a:t>
            </a:fld>
            <a:endParaRPr lang="en-US" dirty="0"/>
          </a:p>
        </p:txBody>
      </p:sp>
    </p:spTree>
    <p:extLst>
      <p:ext uri="{BB962C8B-B14F-4D97-AF65-F5344CB8AC3E}">
        <p14:creationId xmlns:p14="http://schemas.microsoft.com/office/powerpoint/2010/main" val="2224119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3</a:t>
            </a:fld>
            <a:endParaRPr lang="en-US" dirty="0"/>
          </a:p>
        </p:txBody>
      </p:sp>
    </p:spTree>
    <p:extLst>
      <p:ext uri="{BB962C8B-B14F-4D97-AF65-F5344CB8AC3E}">
        <p14:creationId xmlns:p14="http://schemas.microsoft.com/office/powerpoint/2010/main" val="5710491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31</a:t>
            </a:fld>
            <a:endParaRPr lang="en-US" dirty="0"/>
          </a:p>
        </p:txBody>
      </p:sp>
    </p:spTree>
    <p:extLst>
      <p:ext uri="{BB962C8B-B14F-4D97-AF65-F5344CB8AC3E}">
        <p14:creationId xmlns:p14="http://schemas.microsoft.com/office/powerpoint/2010/main" val="19931051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32</a:t>
            </a:fld>
            <a:endParaRPr lang="en-US" dirty="0"/>
          </a:p>
        </p:txBody>
      </p:sp>
    </p:spTree>
    <p:extLst>
      <p:ext uri="{BB962C8B-B14F-4D97-AF65-F5344CB8AC3E}">
        <p14:creationId xmlns:p14="http://schemas.microsoft.com/office/powerpoint/2010/main" val="42546451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33</a:t>
            </a:fld>
            <a:endParaRPr lang="en-US" dirty="0"/>
          </a:p>
        </p:txBody>
      </p:sp>
    </p:spTree>
    <p:extLst>
      <p:ext uri="{BB962C8B-B14F-4D97-AF65-F5344CB8AC3E}">
        <p14:creationId xmlns:p14="http://schemas.microsoft.com/office/powerpoint/2010/main" val="31491404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34</a:t>
            </a:fld>
            <a:endParaRPr lang="en-US" dirty="0"/>
          </a:p>
        </p:txBody>
      </p:sp>
    </p:spTree>
    <p:extLst>
      <p:ext uri="{BB962C8B-B14F-4D97-AF65-F5344CB8AC3E}">
        <p14:creationId xmlns:p14="http://schemas.microsoft.com/office/powerpoint/2010/main" val="19675492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35</a:t>
            </a:fld>
            <a:endParaRPr lang="en-US" dirty="0"/>
          </a:p>
        </p:txBody>
      </p:sp>
    </p:spTree>
    <p:extLst>
      <p:ext uri="{BB962C8B-B14F-4D97-AF65-F5344CB8AC3E}">
        <p14:creationId xmlns:p14="http://schemas.microsoft.com/office/powerpoint/2010/main" val="34664506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ICMP</a:t>
            </a:r>
            <a:r>
              <a:rPr lang="en-US" baseline="0" dirty="0"/>
              <a:t> </a:t>
            </a:r>
            <a:r>
              <a:rPr lang="mr-IN" baseline="0" dirty="0"/>
              <a:t>–</a:t>
            </a:r>
            <a:r>
              <a:rPr lang="en-US" baseline="0" dirty="0"/>
              <a:t> Internet Control Message Protocol</a:t>
            </a:r>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36</a:t>
            </a:fld>
            <a:endParaRPr lang="en-US" dirty="0"/>
          </a:p>
        </p:txBody>
      </p:sp>
    </p:spTree>
    <p:extLst>
      <p:ext uri="{BB962C8B-B14F-4D97-AF65-F5344CB8AC3E}">
        <p14:creationId xmlns:p14="http://schemas.microsoft.com/office/powerpoint/2010/main" val="5866444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37</a:t>
            </a:fld>
            <a:endParaRPr lang="en-US" dirty="0"/>
          </a:p>
        </p:txBody>
      </p:sp>
    </p:spTree>
    <p:extLst>
      <p:ext uri="{BB962C8B-B14F-4D97-AF65-F5344CB8AC3E}">
        <p14:creationId xmlns:p14="http://schemas.microsoft.com/office/powerpoint/2010/main" val="24817273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38</a:t>
            </a:fld>
            <a:endParaRPr lang="en-US" dirty="0"/>
          </a:p>
        </p:txBody>
      </p:sp>
    </p:spTree>
    <p:extLst>
      <p:ext uri="{BB962C8B-B14F-4D97-AF65-F5344CB8AC3E}">
        <p14:creationId xmlns:p14="http://schemas.microsoft.com/office/powerpoint/2010/main" val="5566476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39</a:t>
            </a:fld>
            <a:endParaRPr lang="en-US" dirty="0"/>
          </a:p>
        </p:txBody>
      </p:sp>
    </p:spTree>
    <p:extLst>
      <p:ext uri="{BB962C8B-B14F-4D97-AF65-F5344CB8AC3E}">
        <p14:creationId xmlns:p14="http://schemas.microsoft.com/office/powerpoint/2010/main" val="40193477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40</a:t>
            </a:fld>
            <a:endParaRPr lang="en-US" dirty="0"/>
          </a:p>
        </p:txBody>
      </p:sp>
    </p:spTree>
    <p:extLst>
      <p:ext uri="{BB962C8B-B14F-4D97-AF65-F5344CB8AC3E}">
        <p14:creationId xmlns:p14="http://schemas.microsoft.com/office/powerpoint/2010/main" val="4293204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4</a:t>
            </a:fld>
            <a:endParaRPr lang="en-US" dirty="0"/>
          </a:p>
        </p:txBody>
      </p:sp>
    </p:spTree>
    <p:extLst>
      <p:ext uri="{BB962C8B-B14F-4D97-AF65-F5344CB8AC3E}">
        <p14:creationId xmlns:p14="http://schemas.microsoft.com/office/powerpoint/2010/main" val="36789799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41</a:t>
            </a:fld>
            <a:endParaRPr lang="en-US" dirty="0"/>
          </a:p>
        </p:txBody>
      </p:sp>
    </p:spTree>
    <p:extLst>
      <p:ext uri="{BB962C8B-B14F-4D97-AF65-F5344CB8AC3E}">
        <p14:creationId xmlns:p14="http://schemas.microsoft.com/office/powerpoint/2010/main" val="27282837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Summary of How the Layers Work Together</a:t>
            </a:r>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42</a:t>
            </a:fld>
            <a:endParaRPr lang="en-US" dirty="0"/>
          </a:p>
        </p:txBody>
      </p:sp>
    </p:spTree>
    <p:extLst>
      <p:ext uri="{BB962C8B-B14F-4D97-AF65-F5344CB8AC3E}">
        <p14:creationId xmlns:p14="http://schemas.microsoft.com/office/powerpoint/2010/main" val="18759366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45</a:t>
            </a:fld>
            <a:endParaRPr lang="en-US" dirty="0"/>
          </a:p>
        </p:txBody>
      </p:sp>
    </p:spTree>
    <p:extLst>
      <p:ext uri="{BB962C8B-B14F-4D97-AF65-F5344CB8AC3E}">
        <p14:creationId xmlns:p14="http://schemas.microsoft.com/office/powerpoint/2010/main" val="215466471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46</a:t>
            </a:fld>
            <a:endParaRPr lang="en-US" dirty="0"/>
          </a:p>
        </p:txBody>
      </p:sp>
    </p:spTree>
    <p:extLst>
      <p:ext uri="{BB962C8B-B14F-4D97-AF65-F5344CB8AC3E}">
        <p14:creationId xmlns:p14="http://schemas.microsoft.com/office/powerpoint/2010/main" val="201246590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47</a:t>
            </a:fld>
            <a:endParaRPr lang="en-US" dirty="0"/>
          </a:p>
        </p:txBody>
      </p:sp>
    </p:spTree>
    <p:extLst>
      <p:ext uri="{BB962C8B-B14F-4D97-AF65-F5344CB8AC3E}">
        <p14:creationId xmlns:p14="http://schemas.microsoft.com/office/powerpoint/2010/main" val="248171522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48</a:t>
            </a:fld>
            <a:endParaRPr lang="en-US" dirty="0"/>
          </a:p>
        </p:txBody>
      </p:sp>
    </p:spTree>
    <p:extLst>
      <p:ext uri="{BB962C8B-B14F-4D97-AF65-F5344CB8AC3E}">
        <p14:creationId xmlns:p14="http://schemas.microsoft.com/office/powerpoint/2010/main" val="258221246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49</a:t>
            </a:fld>
            <a:endParaRPr lang="en-US" dirty="0"/>
          </a:p>
        </p:txBody>
      </p:sp>
    </p:spTree>
    <p:extLst>
      <p:ext uri="{BB962C8B-B14F-4D97-AF65-F5344CB8AC3E}">
        <p14:creationId xmlns:p14="http://schemas.microsoft.com/office/powerpoint/2010/main" val="33259343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50</a:t>
            </a:fld>
            <a:endParaRPr lang="en-US" dirty="0"/>
          </a:p>
        </p:txBody>
      </p:sp>
    </p:spTree>
    <p:extLst>
      <p:ext uri="{BB962C8B-B14F-4D97-AF65-F5344CB8AC3E}">
        <p14:creationId xmlns:p14="http://schemas.microsoft.com/office/powerpoint/2010/main" val="109708949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51</a:t>
            </a:fld>
            <a:endParaRPr lang="en-US" dirty="0"/>
          </a:p>
        </p:txBody>
      </p:sp>
    </p:spTree>
    <p:extLst>
      <p:ext uri="{BB962C8B-B14F-4D97-AF65-F5344CB8AC3E}">
        <p14:creationId xmlns:p14="http://schemas.microsoft.com/office/powerpoint/2010/main" val="314490139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52</a:t>
            </a:fld>
            <a:endParaRPr lang="en-US" dirty="0"/>
          </a:p>
        </p:txBody>
      </p:sp>
    </p:spTree>
    <p:extLst>
      <p:ext uri="{BB962C8B-B14F-4D97-AF65-F5344CB8AC3E}">
        <p14:creationId xmlns:p14="http://schemas.microsoft.com/office/powerpoint/2010/main" val="3417958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baseline="0" dirty="0"/>
              <a:t> </a:t>
            </a:r>
            <a:r>
              <a:rPr lang="mr-IN" baseline="0" dirty="0"/>
              <a:t>–</a:t>
            </a:r>
            <a:r>
              <a:rPr lang="en-US" baseline="0" dirty="0"/>
              <a:t> Hypertext  Transfer Protocol</a:t>
            </a:r>
          </a:p>
          <a:p>
            <a:r>
              <a:rPr lang="en-US" baseline="0" dirty="0"/>
              <a:t>SSL- Secure Sockets Layer</a:t>
            </a:r>
          </a:p>
          <a:p>
            <a:r>
              <a:rPr lang="en-US" baseline="0" dirty="0"/>
              <a:t>TLS </a:t>
            </a:r>
            <a:r>
              <a:rPr lang="mr-IN" baseline="0" dirty="0"/>
              <a:t>–</a:t>
            </a:r>
            <a:r>
              <a:rPr lang="en-US" baseline="0" dirty="0"/>
              <a:t> Transport Layer Security</a:t>
            </a:r>
          </a:p>
          <a:p>
            <a:r>
              <a:rPr lang="en-US" baseline="0" dirty="0"/>
              <a:t>HTTPS- HTTP Secure</a:t>
            </a:r>
          </a:p>
          <a:p>
            <a:r>
              <a:rPr lang="en-US" baseline="0" dirty="0"/>
              <a:t>SMTP- Simple Mail Transfer Protocol</a:t>
            </a:r>
          </a:p>
          <a:p>
            <a:r>
              <a:rPr lang="en-US" baseline="0" dirty="0"/>
              <a:t>POP3- Post Office Protocol, Version 3</a:t>
            </a:r>
          </a:p>
          <a:p>
            <a:r>
              <a:rPr lang="en-US" baseline="0" dirty="0"/>
              <a:t>IMAP4, Internet Message Access Protocol, version4</a:t>
            </a:r>
          </a:p>
          <a:p>
            <a:endParaRPr lang="en-US" baseline="0" dirty="0"/>
          </a:p>
          <a:p>
            <a:r>
              <a:rPr lang="en-US" baseline="0" dirty="0"/>
              <a:t>FTP </a:t>
            </a:r>
            <a:r>
              <a:rPr lang="mr-IN" baseline="0" dirty="0"/>
              <a:t>–</a:t>
            </a:r>
            <a:r>
              <a:rPr lang="en-US" baseline="0" dirty="0"/>
              <a:t> File Transfer Protocol</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t>SFTP- Secure File Transfer Protocol</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t>SSH- Secure Shell</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t>RDP </a:t>
            </a:r>
            <a:r>
              <a:rPr lang="mr-IN" baseline="0" dirty="0"/>
              <a:t>–</a:t>
            </a:r>
            <a:r>
              <a:rPr lang="en-US" baseline="0" dirty="0"/>
              <a:t> Remote Desktop Protocol</a:t>
            </a:r>
          </a:p>
          <a:p>
            <a:endParaRPr lang="en-US" baseline="0" dirty="0"/>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5</a:t>
            </a:fld>
            <a:endParaRPr lang="en-US" dirty="0"/>
          </a:p>
        </p:txBody>
      </p:sp>
    </p:spTree>
    <p:extLst>
      <p:ext uri="{BB962C8B-B14F-4D97-AF65-F5344CB8AC3E}">
        <p14:creationId xmlns:p14="http://schemas.microsoft.com/office/powerpoint/2010/main" val="120095087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53</a:t>
            </a:fld>
            <a:endParaRPr lang="en-US" dirty="0"/>
          </a:p>
        </p:txBody>
      </p:sp>
    </p:spTree>
    <p:extLst>
      <p:ext uri="{BB962C8B-B14F-4D97-AF65-F5344CB8AC3E}">
        <p14:creationId xmlns:p14="http://schemas.microsoft.com/office/powerpoint/2010/main" val="410031179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Installation Safety</a:t>
            </a:r>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54</a:t>
            </a:fld>
            <a:endParaRPr lang="en-US" dirty="0"/>
          </a:p>
        </p:txBody>
      </p:sp>
    </p:spTree>
    <p:extLst>
      <p:ext uri="{BB962C8B-B14F-4D97-AF65-F5344CB8AC3E}">
        <p14:creationId xmlns:p14="http://schemas.microsoft.com/office/powerpoint/2010/main" val="380316185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55</a:t>
            </a:fld>
            <a:endParaRPr lang="en-US" dirty="0"/>
          </a:p>
        </p:txBody>
      </p:sp>
    </p:spTree>
    <p:extLst>
      <p:ext uri="{BB962C8B-B14F-4D97-AF65-F5344CB8AC3E}">
        <p14:creationId xmlns:p14="http://schemas.microsoft.com/office/powerpoint/2010/main" val="76010867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56</a:t>
            </a:fld>
            <a:endParaRPr lang="en-US" dirty="0"/>
          </a:p>
        </p:txBody>
      </p:sp>
    </p:spTree>
    <p:extLst>
      <p:ext uri="{BB962C8B-B14F-4D97-AF65-F5344CB8AC3E}">
        <p14:creationId xmlns:p14="http://schemas.microsoft.com/office/powerpoint/2010/main" val="372202132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57</a:t>
            </a:fld>
            <a:endParaRPr lang="en-US" dirty="0"/>
          </a:p>
        </p:txBody>
      </p:sp>
    </p:spTree>
    <p:extLst>
      <p:ext uri="{BB962C8B-B14F-4D97-AF65-F5344CB8AC3E}">
        <p14:creationId xmlns:p14="http://schemas.microsoft.com/office/powerpoint/2010/main" val="422811873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58</a:t>
            </a:fld>
            <a:endParaRPr lang="en-US" dirty="0"/>
          </a:p>
        </p:txBody>
      </p:sp>
    </p:spTree>
    <p:extLst>
      <p:ext uri="{BB962C8B-B14F-4D97-AF65-F5344CB8AC3E}">
        <p14:creationId xmlns:p14="http://schemas.microsoft.com/office/powerpoint/2010/main" val="256460419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59</a:t>
            </a:fld>
            <a:endParaRPr lang="en-US" dirty="0"/>
          </a:p>
        </p:txBody>
      </p:sp>
    </p:spTree>
    <p:extLst>
      <p:ext uri="{BB962C8B-B14F-4D97-AF65-F5344CB8AC3E}">
        <p14:creationId xmlns:p14="http://schemas.microsoft.com/office/powerpoint/2010/main" val="152759897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60</a:t>
            </a:fld>
            <a:endParaRPr lang="en-US" dirty="0"/>
          </a:p>
        </p:txBody>
      </p:sp>
    </p:spTree>
    <p:extLst>
      <p:ext uri="{BB962C8B-B14F-4D97-AF65-F5344CB8AC3E}">
        <p14:creationId xmlns:p14="http://schemas.microsoft.com/office/powerpoint/2010/main" val="334052794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61</a:t>
            </a:fld>
            <a:endParaRPr lang="en-US" dirty="0"/>
          </a:p>
        </p:txBody>
      </p:sp>
    </p:spTree>
    <p:extLst>
      <p:ext uri="{BB962C8B-B14F-4D97-AF65-F5344CB8AC3E}">
        <p14:creationId xmlns:p14="http://schemas.microsoft.com/office/powerpoint/2010/main" val="512372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Client-Server Applications</a:t>
            </a:r>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6</a:t>
            </a:fld>
            <a:endParaRPr lang="en-US" dirty="0"/>
          </a:p>
        </p:txBody>
      </p:sp>
    </p:spTree>
    <p:extLst>
      <p:ext uri="{BB962C8B-B14F-4D97-AF65-F5344CB8AC3E}">
        <p14:creationId xmlns:p14="http://schemas.microsoft.com/office/powerpoint/2010/main" val="2186983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Client-Server Applications</a:t>
            </a:r>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7</a:t>
            </a:fld>
            <a:endParaRPr lang="en-US" dirty="0"/>
          </a:p>
        </p:txBody>
      </p:sp>
    </p:spTree>
    <p:extLst>
      <p:ext uri="{BB962C8B-B14F-4D97-AF65-F5344CB8AC3E}">
        <p14:creationId xmlns:p14="http://schemas.microsoft.com/office/powerpoint/2010/main" val="35228006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8</a:t>
            </a:fld>
            <a:endParaRPr lang="en-US" dirty="0"/>
          </a:p>
        </p:txBody>
      </p:sp>
    </p:spTree>
    <p:extLst>
      <p:ext uri="{BB962C8B-B14F-4D97-AF65-F5344CB8AC3E}">
        <p14:creationId xmlns:p14="http://schemas.microsoft.com/office/powerpoint/2010/main" val="1522950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RTP- Real Time Transport Protocol</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9</a:t>
            </a:fld>
            <a:endParaRPr lang="en-US" dirty="0"/>
          </a:p>
        </p:txBody>
      </p:sp>
    </p:spTree>
    <p:extLst>
      <p:ext uri="{BB962C8B-B14F-4D97-AF65-F5344CB8AC3E}">
        <p14:creationId xmlns:p14="http://schemas.microsoft.com/office/powerpoint/2010/main" val="184668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Network+ Guide to Networks, 7th Edition</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32F5A981-B88A-45B2-B930-EF0394AFECD7}" type="slidenum">
              <a:rPr lang="en-US"/>
              <a:pPr>
                <a:defRPr/>
              </a:pPr>
              <a:t>‹#›</a:t>
            </a:fld>
            <a:endParaRPr lang="en-US" dirty="0"/>
          </a:p>
        </p:txBody>
      </p:sp>
    </p:spTree>
    <p:extLst>
      <p:ext uri="{BB962C8B-B14F-4D97-AF65-F5344CB8AC3E}">
        <p14:creationId xmlns:p14="http://schemas.microsoft.com/office/powerpoint/2010/main" val="2058455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Network+ Guide to Networks, 7th Edition</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3442DF53-97C5-4C5A-8665-5349D064B2E3}" type="slidenum">
              <a:rPr lang="en-US"/>
              <a:pPr>
                <a:defRPr/>
              </a:pPr>
              <a:t>‹#›</a:t>
            </a:fld>
            <a:endParaRPr lang="en-US" dirty="0"/>
          </a:p>
        </p:txBody>
      </p:sp>
    </p:spTree>
    <p:extLst>
      <p:ext uri="{BB962C8B-B14F-4D97-AF65-F5344CB8AC3E}">
        <p14:creationId xmlns:p14="http://schemas.microsoft.com/office/powerpoint/2010/main" val="1646856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81000"/>
            <a:ext cx="20193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381000"/>
            <a:ext cx="59055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Network+ Guide to Networks, 7th Edition</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913001C9-BF1E-4528-AD4B-0223A3A08421}" type="slidenum">
              <a:rPr lang="en-US"/>
              <a:pPr>
                <a:defRPr/>
              </a:pPr>
              <a:t>‹#›</a:t>
            </a:fld>
            <a:endParaRPr lang="en-US" dirty="0"/>
          </a:p>
        </p:txBody>
      </p:sp>
    </p:spTree>
    <p:extLst>
      <p:ext uri="{BB962C8B-B14F-4D97-AF65-F5344CB8AC3E}">
        <p14:creationId xmlns:p14="http://schemas.microsoft.com/office/powerpoint/2010/main" val="2110280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p:txBody>
          <a:bodyPr/>
          <a:lstStyle>
            <a:lvl1pPr>
              <a:defRPr dirty="0" smtClean="0"/>
            </a:lvl1pPr>
          </a:lstStyle>
          <a:p>
            <a:pPr>
              <a:defRPr/>
            </a:pPr>
            <a:r>
              <a:rPr lang="en-US"/>
              <a:t>Network+ Guide to Networks, 7th Edition</a:t>
            </a:r>
            <a:endParaRPr lang="en-US" dirty="0"/>
          </a:p>
        </p:txBody>
      </p:sp>
      <p:sp>
        <p:nvSpPr>
          <p:cNvPr id="6" name="Rectangle 6"/>
          <p:cNvSpPr>
            <a:spLocks noGrp="1" noChangeArrowheads="1"/>
          </p:cNvSpPr>
          <p:nvPr>
            <p:ph type="sldNum" sz="quarter" idx="12"/>
          </p:nvPr>
        </p:nvSpPr>
        <p:spPr/>
        <p:txBody>
          <a:bodyPr/>
          <a:lstStyle>
            <a:lvl1pPr>
              <a:defRPr/>
            </a:lvl1pPr>
          </a:lstStyle>
          <a:p>
            <a:pPr>
              <a:defRPr/>
            </a:pPr>
            <a:fld id="{90C4CA10-39DB-4F5C-BA38-4C2A0B4EE02F}" type="slidenum">
              <a:rPr lang="en-US"/>
              <a:pPr>
                <a:defRPr/>
              </a:pPr>
              <a:t>‹#›</a:t>
            </a:fld>
            <a:endParaRPr lang="en-US" dirty="0"/>
          </a:p>
        </p:txBody>
      </p:sp>
    </p:spTree>
    <p:extLst>
      <p:ext uri="{BB962C8B-B14F-4D97-AF65-F5344CB8AC3E}">
        <p14:creationId xmlns:p14="http://schemas.microsoft.com/office/powerpoint/2010/main" val="166895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p:txBody>
          <a:bodyPr/>
          <a:lstStyle>
            <a:lvl1pPr>
              <a:defRPr dirty="0" smtClean="0"/>
            </a:lvl1pPr>
          </a:lstStyle>
          <a:p>
            <a:pPr>
              <a:defRPr/>
            </a:pPr>
            <a:r>
              <a:rPr lang="en-US"/>
              <a:t>Network+ Guide to Networks, 7th Edition</a:t>
            </a:r>
            <a:endParaRPr lang="en-US" dirty="0"/>
          </a:p>
        </p:txBody>
      </p:sp>
      <p:sp>
        <p:nvSpPr>
          <p:cNvPr id="6" name="Rectangle 6"/>
          <p:cNvSpPr>
            <a:spLocks noGrp="1" noChangeArrowheads="1"/>
          </p:cNvSpPr>
          <p:nvPr>
            <p:ph type="sldNum" sz="quarter" idx="12"/>
          </p:nvPr>
        </p:nvSpPr>
        <p:spPr/>
        <p:txBody>
          <a:bodyPr/>
          <a:lstStyle>
            <a:lvl1pPr>
              <a:defRPr/>
            </a:lvl1pPr>
          </a:lstStyle>
          <a:p>
            <a:pPr>
              <a:defRPr/>
            </a:pPr>
            <a:fld id="{DC4AE2AF-812E-4F55-8527-61E25B72CF44}" type="slidenum">
              <a:rPr lang="en-US"/>
              <a:pPr>
                <a:defRPr/>
              </a:pPr>
              <a:t>‹#›</a:t>
            </a:fld>
            <a:endParaRPr lang="en-US" dirty="0"/>
          </a:p>
        </p:txBody>
      </p:sp>
    </p:spTree>
    <p:extLst>
      <p:ext uri="{BB962C8B-B14F-4D97-AF65-F5344CB8AC3E}">
        <p14:creationId xmlns:p14="http://schemas.microsoft.com/office/powerpoint/2010/main" val="724498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p:txBody>
          <a:bodyPr/>
          <a:lstStyle>
            <a:lvl1pPr>
              <a:defRPr dirty="0" smtClean="0"/>
            </a:lvl1pPr>
          </a:lstStyle>
          <a:p>
            <a:pPr>
              <a:defRPr/>
            </a:pPr>
            <a:r>
              <a:rPr lang="en-US"/>
              <a:t>Network+ Guide to Networks, 7th Edition</a:t>
            </a:r>
            <a:endParaRPr lang="en-US" dirty="0"/>
          </a:p>
        </p:txBody>
      </p:sp>
      <p:sp>
        <p:nvSpPr>
          <p:cNvPr id="6" name="Rectangle 6"/>
          <p:cNvSpPr>
            <a:spLocks noGrp="1" noChangeArrowheads="1"/>
          </p:cNvSpPr>
          <p:nvPr>
            <p:ph type="sldNum" sz="quarter" idx="12"/>
          </p:nvPr>
        </p:nvSpPr>
        <p:spPr/>
        <p:txBody>
          <a:bodyPr/>
          <a:lstStyle>
            <a:lvl1pPr>
              <a:defRPr/>
            </a:lvl1pPr>
          </a:lstStyle>
          <a:p>
            <a:pPr>
              <a:defRPr/>
            </a:pPr>
            <a:fld id="{1F497841-321F-436B-A4C4-87A7CACDB844}" type="slidenum">
              <a:rPr lang="en-US"/>
              <a:pPr>
                <a:defRPr/>
              </a:pPr>
              <a:t>‹#›</a:t>
            </a:fld>
            <a:endParaRPr lang="en-US" dirty="0"/>
          </a:p>
        </p:txBody>
      </p:sp>
    </p:spTree>
    <p:extLst>
      <p:ext uri="{BB962C8B-B14F-4D97-AF65-F5344CB8AC3E}">
        <p14:creationId xmlns:p14="http://schemas.microsoft.com/office/powerpoint/2010/main" val="3623275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p:txBody>
          <a:bodyPr/>
          <a:lstStyle>
            <a:lvl1pPr>
              <a:defRPr dirty="0" smtClean="0"/>
            </a:lvl1pPr>
          </a:lstStyle>
          <a:p>
            <a:pPr>
              <a:defRPr/>
            </a:pPr>
            <a:r>
              <a:rPr lang="en-US"/>
              <a:t>Network+ Guide to Networks, 7th Edition</a:t>
            </a:r>
            <a:endParaRPr lang="en-US" dirty="0"/>
          </a:p>
        </p:txBody>
      </p:sp>
      <p:sp>
        <p:nvSpPr>
          <p:cNvPr id="7" name="Rectangle 6"/>
          <p:cNvSpPr>
            <a:spLocks noGrp="1" noChangeArrowheads="1"/>
          </p:cNvSpPr>
          <p:nvPr>
            <p:ph type="sldNum" sz="quarter" idx="12"/>
          </p:nvPr>
        </p:nvSpPr>
        <p:spPr/>
        <p:txBody>
          <a:bodyPr/>
          <a:lstStyle>
            <a:lvl1pPr>
              <a:defRPr/>
            </a:lvl1pPr>
          </a:lstStyle>
          <a:p>
            <a:pPr>
              <a:defRPr/>
            </a:pPr>
            <a:fld id="{E88E0261-591B-40E4-BAB3-9CB7BB3315BB}" type="slidenum">
              <a:rPr lang="en-US"/>
              <a:pPr>
                <a:defRPr/>
              </a:pPr>
              <a:t>‹#›</a:t>
            </a:fld>
            <a:endParaRPr lang="en-US" dirty="0"/>
          </a:p>
        </p:txBody>
      </p:sp>
    </p:spTree>
    <p:extLst>
      <p:ext uri="{BB962C8B-B14F-4D97-AF65-F5344CB8AC3E}">
        <p14:creationId xmlns:p14="http://schemas.microsoft.com/office/powerpoint/2010/main" val="39607899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lvl1pPr>
              <a:defRPr/>
            </a:lvl1pPr>
          </a:lstStyle>
          <a:p>
            <a:pPr>
              <a:defRPr/>
            </a:pPr>
            <a:endParaRPr lang="en-US" dirty="0"/>
          </a:p>
        </p:txBody>
      </p:sp>
      <p:sp>
        <p:nvSpPr>
          <p:cNvPr id="8" name="Rectangle 5"/>
          <p:cNvSpPr>
            <a:spLocks noGrp="1" noChangeArrowheads="1"/>
          </p:cNvSpPr>
          <p:nvPr>
            <p:ph type="ftr" sz="quarter" idx="11"/>
          </p:nvPr>
        </p:nvSpPr>
        <p:spPr/>
        <p:txBody>
          <a:bodyPr/>
          <a:lstStyle>
            <a:lvl1pPr>
              <a:defRPr dirty="0" smtClean="0"/>
            </a:lvl1pPr>
          </a:lstStyle>
          <a:p>
            <a:pPr>
              <a:defRPr/>
            </a:pPr>
            <a:r>
              <a:rPr lang="en-US"/>
              <a:t>Network+ Guide to Networks, 7th Edition</a:t>
            </a:r>
            <a:endParaRPr lang="en-US" dirty="0"/>
          </a:p>
        </p:txBody>
      </p:sp>
      <p:sp>
        <p:nvSpPr>
          <p:cNvPr id="9" name="Rectangle 6"/>
          <p:cNvSpPr>
            <a:spLocks noGrp="1" noChangeArrowheads="1"/>
          </p:cNvSpPr>
          <p:nvPr>
            <p:ph type="sldNum" sz="quarter" idx="12"/>
          </p:nvPr>
        </p:nvSpPr>
        <p:spPr/>
        <p:txBody>
          <a:bodyPr/>
          <a:lstStyle>
            <a:lvl1pPr>
              <a:defRPr/>
            </a:lvl1pPr>
          </a:lstStyle>
          <a:p>
            <a:pPr>
              <a:defRPr/>
            </a:pPr>
            <a:fld id="{C52325AA-94AC-4B63-A704-102087C7489F}" type="slidenum">
              <a:rPr lang="en-US"/>
              <a:pPr>
                <a:defRPr/>
              </a:pPr>
              <a:t>‹#›</a:t>
            </a:fld>
            <a:endParaRPr lang="en-US" dirty="0"/>
          </a:p>
        </p:txBody>
      </p:sp>
    </p:spTree>
    <p:extLst>
      <p:ext uri="{BB962C8B-B14F-4D97-AF65-F5344CB8AC3E}">
        <p14:creationId xmlns:p14="http://schemas.microsoft.com/office/powerpoint/2010/main" val="13986069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a:defRPr/>
            </a:lvl1pPr>
          </a:lstStyle>
          <a:p>
            <a:pPr>
              <a:defRPr/>
            </a:pPr>
            <a:endParaRPr lang="en-US" dirty="0"/>
          </a:p>
        </p:txBody>
      </p:sp>
      <p:sp>
        <p:nvSpPr>
          <p:cNvPr id="4" name="Rectangle 5"/>
          <p:cNvSpPr>
            <a:spLocks noGrp="1" noChangeArrowheads="1"/>
          </p:cNvSpPr>
          <p:nvPr>
            <p:ph type="ftr" sz="quarter" idx="11"/>
          </p:nvPr>
        </p:nvSpPr>
        <p:spPr/>
        <p:txBody>
          <a:bodyPr/>
          <a:lstStyle>
            <a:lvl1pPr>
              <a:defRPr dirty="0" smtClean="0"/>
            </a:lvl1pPr>
          </a:lstStyle>
          <a:p>
            <a:pPr>
              <a:defRPr/>
            </a:pPr>
            <a:r>
              <a:rPr lang="en-US"/>
              <a:t>Network+ Guide to Networks, 7th Edition</a:t>
            </a:r>
            <a:endParaRPr lang="en-US" dirty="0"/>
          </a:p>
        </p:txBody>
      </p:sp>
      <p:sp>
        <p:nvSpPr>
          <p:cNvPr id="5" name="Rectangle 6"/>
          <p:cNvSpPr>
            <a:spLocks noGrp="1" noChangeArrowheads="1"/>
          </p:cNvSpPr>
          <p:nvPr>
            <p:ph type="sldNum" sz="quarter" idx="12"/>
          </p:nvPr>
        </p:nvSpPr>
        <p:spPr/>
        <p:txBody>
          <a:bodyPr/>
          <a:lstStyle>
            <a:lvl1pPr>
              <a:defRPr/>
            </a:lvl1pPr>
          </a:lstStyle>
          <a:p>
            <a:pPr>
              <a:defRPr/>
            </a:pPr>
            <a:fld id="{DCEBD0B1-421B-445D-A7FB-1F76822F7DCB}" type="slidenum">
              <a:rPr lang="en-US"/>
              <a:pPr>
                <a:defRPr/>
              </a:pPr>
              <a:t>‹#›</a:t>
            </a:fld>
            <a:endParaRPr lang="en-US" dirty="0"/>
          </a:p>
        </p:txBody>
      </p:sp>
    </p:spTree>
    <p:extLst>
      <p:ext uri="{BB962C8B-B14F-4D97-AF65-F5344CB8AC3E}">
        <p14:creationId xmlns:p14="http://schemas.microsoft.com/office/powerpoint/2010/main" val="33874857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dirty="0"/>
          </a:p>
        </p:txBody>
      </p:sp>
      <p:sp>
        <p:nvSpPr>
          <p:cNvPr id="3" name="Rectangle 5"/>
          <p:cNvSpPr>
            <a:spLocks noGrp="1" noChangeArrowheads="1"/>
          </p:cNvSpPr>
          <p:nvPr>
            <p:ph type="ftr" sz="quarter" idx="11"/>
          </p:nvPr>
        </p:nvSpPr>
        <p:spPr/>
        <p:txBody>
          <a:bodyPr/>
          <a:lstStyle>
            <a:lvl1pPr>
              <a:defRPr dirty="0" smtClean="0"/>
            </a:lvl1pPr>
          </a:lstStyle>
          <a:p>
            <a:pPr>
              <a:defRPr/>
            </a:pPr>
            <a:r>
              <a:rPr lang="en-US"/>
              <a:t>Network+ Guide to Networks, 7th Edition</a:t>
            </a:r>
            <a:endParaRPr lang="en-US" dirty="0"/>
          </a:p>
        </p:txBody>
      </p:sp>
      <p:sp>
        <p:nvSpPr>
          <p:cNvPr id="4" name="Rectangle 6"/>
          <p:cNvSpPr>
            <a:spLocks noGrp="1" noChangeArrowheads="1"/>
          </p:cNvSpPr>
          <p:nvPr>
            <p:ph type="sldNum" sz="quarter" idx="12"/>
          </p:nvPr>
        </p:nvSpPr>
        <p:spPr/>
        <p:txBody>
          <a:bodyPr/>
          <a:lstStyle>
            <a:lvl1pPr>
              <a:defRPr/>
            </a:lvl1pPr>
          </a:lstStyle>
          <a:p>
            <a:pPr>
              <a:defRPr/>
            </a:pPr>
            <a:fld id="{924D7DC4-86AE-483A-8BD9-DE95CDF8F625}" type="slidenum">
              <a:rPr lang="en-US"/>
              <a:pPr>
                <a:defRPr/>
              </a:pPr>
              <a:t>‹#›</a:t>
            </a:fld>
            <a:endParaRPr lang="en-US" dirty="0"/>
          </a:p>
        </p:txBody>
      </p:sp>
    </p:spTree>
    <p:extLst>
      <p:ext uri="{BB962C8B-B14F-4D97-AF65-F5344CB8AC3E}">
        <p14:creationId xmlns:p14="http://schemas.microsoft.com/office/powerpoint/2010/main" val="17709941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p:txBody>
          <a:bodyPr/>
          <a:lstStyle>
            <a:lvl1pPr>
              <a:defRPr dirty="0" smtClean="0"/>
            </a:lvl1pPr>
          </a:lstStyle>
          <a:p>
            <a:pPr>
              <a:defRPr/>
            </a:pPr>
            <a:r>
              <a:rPr lang="en-US"/>
              <a:t>Network+ Guide to Networks, 7th Edition</a:t>
            </a:r>
            <a:endParaRPr lang="en-US" dirty="0"/>
          </a:p>
        </p:txBody>
      </p:sp>
      <p:sp>
        <p:nvSpPr>
          <p:cNvPr id="7" name="Rectangle 6"/>
          <p:cNvSpPr>
            <a:spLocks noGrp="1" noChangeArrowheads="1"/>
          </p:cNvSpPr>
          <p:nvPr>
            <p:ph type="sldNum" sz="quarter" idx="12"/>
          </p:nvPr>
        </p:nvSpPr>
        <p:spPr/>
        <p:txBody>
          <a:bodyPr/>
          <a:lstStyle>
            <a:lvl1pPr>
              <a:defRPr/>
            </a:lvl1pPr>
          </a:lstStyle>
          <a:p>
            <a:pPr>
              <a:defRPr/>
            </a:pPr>
            <a:fld id="{FF256FD3-AB43-496D-8B3F-2D9A1286D1CB}" type="slidenum">
              <a:rPr lang="en-US"/>
              <a:pPr>
                <a:defRPr/>
              </a:pPr>
              <a:t>‹#›</a:t>
            </a:fld>
            <a:endParaRPr lang="en-US" dirty="0"/>
          </a:p>
        </p:txBody>
      </p:sp>
    </p:spTree>
    <p:extLst>
      <p:ext uri="{BB962C8B-B14F-4D97-AF65-F5344CB8AC3E}">
        <p14:creationId xmlns:p14="http://schemas.microsoft.com/office/powerpoint/2010/main" val="3544682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94710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p:txBody>
          <a:bodyPr/>
          <a:lstStyle>
            <a:lvl1pPr>
              <a:defRPr dirty="0" smtClean="0"/>
            </a:lvl1pPr>
          </a:lstStyle>
          <a:p>
            <a:pPr>
              <a:defRPr/>
            </a:pPr>
            <a:r>
              <a:rPr lang="en-US"/>
              <a:t>Network+ Guide to Networks, 7th Edition</a:t>
            </a:r>
            <a:endParaRPr lang="en-US" dirty="0"/>
          </a:p>
        </p:txBody>
      </p:sp>
      <p:sp>
        <p:nvSpPr>
          <p:cNvPr id="7" name="Rectangle 6"/>
          <p:cNvSpPr>
            <a:spLocks noGrp="1" noChangeArrowheads="1"/>
          </p:cNvSpPr>
          <p:nvPr>
            <p:ph type="sldNum" sz="quarter" idx="12"/>
          </p:nvPr>
        </p:nvSpPr>
        <p:spPr/>
        <p:txBody>
          <a:bodyPr/>
          <a:lstStyle>
            <a:lvl1pPr>
              <a:defRPr/>
            </a:lvl1pPr>
          </a:lstStyle>
          <a:p>
            <a:pPr>
              <a:defRPr/>
            </a:pPr>
            <a:fld id="{F78CEC5D-8510-4FFB-AE9F-87F36C4E7442}" type="slidenum">
              <a:rPr lang="en-US"/>
              <a:pPr>
                <a:defRPr/>
              </a:pPr>
              <a:t>‹#›</a:t>
            </a:fld>
            <a:endParaRPr lang="en-US" dirty="0"/>
          </a:p>
        </p:txBody>
      </p:sp>
    </p:spTree>
    <p:extLst>
      <p:ext uri="{BB962C8B-B14F-4D97-AF65-F5344CB8AC3E}">
        <p14:creationId xmlns:p14="http://schemas.microsoft.com/office/powerpoint/2010/main" val="32069455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p:txBody>
          <a:bodyPr/>
          <a:lstStyle>
            <a:lvl1pPr>
              <a:defRPr dirty="0" smtClean="0"/>
            </a:lvl1pPr>
          </a:lstStyle>
          <a:p>
            <a:pPr>
              <a:defRPr/>
            </a:pPr>
            <a:r>
              <a:rPr lang="en-US"/>
              <a:t>Network+ Guide to Networks, 7th Edition</a:t>
            </a:r>
            <a:endParaRPr lang="en-US" dirty="0"/>
          </a:p>
        </p:txBody>
      </p:sp>
      <p:sp>
        <p:nvSpPr>
          <p:cNvPr id="6" name="Rectangle 6"/>
          <p:cNvSpPr>
            <a:spLocks noGrp="1" noChangeArrowheads="1"/>
          </p:cNvSpPr>
          <p:nvPr>
            <p:ph type="sldNum" sz="quarter" idx="12"/>
          </p:nvPr>
        </p:nvSpPr>
        <p:spPr/>
        <p:txBody>
          <a:bodyPr/>
          <a:lstStyle>
            <a:lvl1pPr>
              <a:defRPr/>
            </a:lvl1pPr>
          </a:lstStyle>
          <a:p>
            <a:pPr>
              <a:defRPr/>
            </a:pPr>
            <a:fld id="{EE88EA57-525A-4145-B6F0-0722616734DD}" type="slidenum">
              <a:rPr lang="en-US"/>
              <a:pPr>
                <a:defRPr/>
              </a:pPr>
              <a:t>‹#›</a:t>
            </a:fld>
            <a:endParaRPr lang="en-US" dirty="0"/>
          </a:p>
        </p:txBody>
      </p:sp>
    </p:spTree>
    <p:extLst>
      <p:ext uri="{BB962C8B-B14F-4D97-AF65-F5344CB8AC3E}">
        <p14:creationId xmlns:p14="http://schemas.microsoft.com/office/powerpoint/2010/main" val="16836393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81000"/>
            <a:ext cx="20193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381000"/>
            <a:ext cx="59055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p:txBody>
          <a:bodyPr/>
          <a:lstStyle>
            <a:lvl1pPr>
              <a:defRPr dirty="0" smtClean="0"/>
            </a:lvl1pPr>
          </a:lstStyle>
          <a:p>
            <a:pPr>
              <a:defRPr/>
            </a:pPr>
            <a:r>
              <a:rPr lang="en-US"/>
              <a:t>Network+ Guide to Networks, 7th Edition</a:t>
            </a:r>
            <a:endParaRPr lang="en-US" dirty="0"/>
          </a:p>
        </p:txBody>
      </p:sp>
      <p:sp>
        <p:nvSpPr>
          <p:cNvPr id="6" name="Rectangle 6"/>
          <p:cNvSpPr>
            <a:spLocks noGrp="1" noChangeArrowheads="1"/>
          </p:cNvSpPr>
          <p:nvPr>
            <p:ph type="sldNum" sz="quarter" idx="12"/>
          </p:nvPr>
        </p:nvSpPr>
        <p:spPr/>
        <p:txBody>
          <a:bodyPr/>
          <a:lstStyle>
            <a:lvl1pPr>
              <a:defRPr/>
            </a:lvl1pPr>
          </a:lstStyle>
          <a:p>
            <a:pPr>
              <a:defRPr/>
            </a:pPr>
            <a:fld id="{422554BA-D302-4B02-9648-B29543227DFB}" type="slidenum">
              <a:rPr lang="en-US"/>
              <a:pPr>
                <a:defRPr/>
              </a:pPr>
              <a:t>‹#›</a:t>
            </a:fld>
            <a:endParaRPr lang="en-US" dirty="0"/>
          </a:p>
        </p:txBody>
      </p:sp>
    </p:spTree>
    <p:extLst>
      <p:ext uri="{BB962C8B-B14F-4D97-AF65-F5344CB8AC3E}">
        <p14:creationId xmlns:p14="http://schemas.microsoft.com/office/powerpoint/2010/main" val="41343575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a:t>Network+ Guide to Networks, 7th Edition</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67DAF170-2A55-4429-8D44-4372B013CA10}" type="slidenum">
              <a:rPr lang="en-US"/>
              <a:pPr>
                <a:defRPr/>
              </a:pPr>
              <a:t>‹#›</a:t>
            </a:fld>
            <a:endParaRPr lang="en-US" dirty="0"/>
          </a:p>
        </p:txBody>
      </p:sp>
    </p:spTree>
    <p:extLst>
      <p:ext uri="{BB962C8B-B14F-4D97-AF65-F5344CB8AC3E}">
        <p14:creationId xmlns:p14="http://schemas.microsoft.com/office/powerpoint/2010/main" val="18617717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a:t>Network+ Guide to Networks, 7th Edition</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95F10EB2-90C5-43FD-B682-63CB0E3CCFC2}" type="slidenum">
              <a:rPr lang="en-US"/>
              <a:pPr>
                <a:defRPr/>
              </a:pPr>
              <a:t>‹#›</a:t>
            </a:fld>
            <a:endParaRPr lang="en-US" dirty="0"/>
          </a:p>
        </p:txBody>
      </p:sp>
    </p:spTree>
    <p:extLst>
      <p:ext uri="{BB962C8B-B14F-4D97-AF65-F5344CB8AC3E}">
        <p14:creationId xmlns:p14="http://schemas.microsoft.com/office/powerpoint/2010/main" val="9909885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a:t>Network+ Guide to Networks, 7th Edition</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B4AFFC22-2E74-4DFF-997A-6E0E56F21865}" type="slidenum">
              <a:rPr lang="en-US"/>
              <a:pPr>
                <a:defRPr/>
              </a:pPr>
              <a:t>‹#›</a:t>
            </a:fld>
            <a:endParaRPr lang="en-US" dirty="0"/>
          </a:p>
        </p:txBody>
      </p:sp>
    </p:spTree>
    <p:extLst>
      <p:ext uri="{BB962C8B-B14F-4D97-AF65-F5344CB8AC3E}">
        <p14:creationId xmlns:p14="http://schemas.microsoft.com/office/powerpoint/2010/main" val="3733600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a:t>Network+ Guide to Networks, 7th Edition</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BD511402-9AC5-4F13-970A-04DC44EE861C}" type="slidenum">
              <a:rPr lang="en-US"/>
              <a:pPr>
                <a:defRPr/>
              </a:pPr>
              <a:t>‹#›</a:t>
            </a:fld>
            <a:endParaRPr lang="en-US" dirty="0"/>
          </a:p>
        </p:txBody>
      </p:sp>
    </p:spTree>
    <p:extLst>
      <p:ext uri="{BB962C8B-B14F-4D97-AF65-F5344CB8AC3E}">
        <p14:creationId xmlns:p14="http://schemas.microsoft.com/office/powerpoint/2010/main" val="5169706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r>
              <a:rPr lang="en-US"/>
              <a:t>Network+ Guide to Networks, 7th Edition</a:t>
            </a: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2CF0A9DD-32AA-4956-86E6-2FAA72876C77}" type="slidenum">
              <a:rPr lang="en-US"/>
              <a:pPr>
                <a:defRPr/>
              </a:pPr>
              <a:t>‹#›</a:t>
            </a:fld>
            <a:endParaRPr lang="en-US" dirty="0"/>
          </a:p>
        </p:txBody>
      </p:sp>
    </p:spTree>
    <p:extLst>
      <p:ext uri="{BB962C8B-B14F-4D97-AF65-F5344CB8AC3E}">
        <p14:creationId xmlns:p14="http://schemas.microsoft.com/office/powerpoint/2010/main" val="202811301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r>
              <a:rPr lang="en-US"/>
              <a:t>Network+ Guide to Networks, 7th Edition</a:t>
            </a: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62F2C89A-A683-438F-ADD6-9455E358ECC0}" type="slidenum">
              <a:rPr lang="en-US"/>
              <a:pPr>
                <a:defRPr/>
              </a:pPr>
              <a:t>‹#›</a:t>
            </a:fld>
            <a:endParaRPr lang="en-US" dirty="0"/>
          </a:p>
        </p:txBody>
      </p:sp>
    </p:spTree>
    <p:extLst>
      <p:ext uri="{BB962C8B-B14F-4D97-AF65-F5344CB8AC3E}">
        <p14:creationId xmlns:p14="http://schemas.microsoft.com/office/powerpoint/2010/main" val="36660452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US"/>
              <a:t>Network+ Guide to Networks, 7th Edition</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F642C188-9D61-4013-941F-0DDCF62A958F}" type="slidenum">
              <a:rPr lang="en-US"/>
              <a:pPr>
                <a:defRPr/>
              </a:pPr>
              <a:t>‹#›</a:t>
            </a:fld>
            <a:endParaRPr lang="en-US" dirty="0"/>
          </a:p>
        </p:txBody>
      </p:sp>
    </p:spTree>
    <p:extLst>
      <p:ext uri="{BB962C8B-B14F-4D97-AF65-F5344CB8AC3E}">
        <p14:creationId xmlns:p14="http://schemas.microsoft.com/office/powerpoint/2010/main" val="746611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Network+ Guide to Networks, 7th Edition</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97863647-3304-4683-A535-893D5F0556FD}" type="slidenum">
              <a:rPr lang="en-US"/>
              <a:pPr>
                <a:defRPr/>
              </a:pPr>
              <a:t>‹#›</a:t>
            </a:fld>
            <a:endParaRPr lang="en-US" dirty="0"/>
          </a:p>
        </p:txBody>
      </p:sp>
    </p:spTree>
    <p:extLst>
      <p:ext uri="{BB962C8B-B14F-4D97-AF65-F5344CB8AC3E}">
        <p14:creationId xmlns:p14="http://schemas.microsoft.com/office/powerpoint/2010/main" val="375705607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a:t>Network+ Guide to Networks, 7th Edition</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56E42B8A-0300-4A11-9CCB-C331193991BA}" type="slidenum">
              <a:rPr lang="en-US"/>
              <a:pPr>
                <a:defRPr/>
              </a:pPr>
              <a:t>‹#›</a:t>
            </a:fld>
            <a:endParaRPr lang="en-US" dirty="0"/>
          </a:p>
        </p:txBody>
      </p:sp>
    </p:spTree>
    <p:extLst>
      <p:ext uri="{BB962C8B-B14F-4D97-AF65-F5344CB8AC3E}">
        <p14:creationId xmlns:p14="http://schemas.microsoft.com/office/powerpoint/2010/main" val="312587068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a:t>Network+ Guide to Networks, 7th Edition</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B7A77CF5-0F04-43C8-B5C8-E1039CCF94E3}" type="slidenum">
              <a:rPr lang="en-US"/>
              <a:pPr>
                <a:defRPr/>
              </a:pPr>
              <a:t>‹#›</a:t>
            </a:fld>
            <a:endParaRPr lang="en-US" dirty="0"/>
          </a:p>
        </p:txBody>
      </p:sp>
    </p:spTree>
    <p:extLst>
      <p:ext uri="{BB962C8B-B14F-4D97-AF65-F5344CB8AC3E}">
        <p14:creationId xmlns:p14="http://schemas.microsoft.com/office/powerpoint/2010/main" val="333451121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a:t>Network+ Guide to Networks, 7th Edition</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E4371AE9-8D64-4E0C-A4F8-C7F5F8DF7D0E}" type="slidenum">
              <a:rPr lang="en-US"/>
              <a:pPr>
                <a:defRPr/>
              </a:pPr>
              <a:t>‹#›</a:t>
            </a:fld>
            <a:endParaRPr lang="en-US" dirty="0"/>
          </a:p>
        </p:txBody>
      </p:sp>
    </p:spTree>
    <p:extLst>
      <p:ext uri="{BB962C8B-B14F-4D97-AF65-F5344CB8AC3E}">
        <p14:creationId xmlns:p14="http://schemas.microsoft.com/office/powerpoint/2010/main" val="42498129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81000"/>
            <a:ext cx="20193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381000"/>
            <a:ext cx="59055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a:t>Network+ Guide to Networks, 7th Edition</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6919974B-4FDF-4553-A7B3-84739A93DF92}" type="slidenum">
              <a:rPr lang="en-US"/>
              <a:pPr>
                <a:defRPr/>
              </a:pPr>
              <a:t>‹#›</a:t>
            </a:fld>
            <a:endParaRPr lang="en-US" dirty="0"/>
          </a:p>
        </p:txBody>
      </p:sp>
    </p:spTree>
    <p:extLst>
      <p:ext uri="{BB962C8B-B14F-4D97-AF65-F5344CB8AC3E}">
        <p14:creationId xmlns:p14="http://schemas.microsoft.com/office/powerpoint/2010/main" val="226093589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8/14/2019</a:t>
            </a:fld>
            <a:endParaRPr lang="en-US" dirty="0"/>
          </a:p>
        </p:txBody>
      </p:sp>
      <p:sp>
        <p:nvSpPr>
          <p:cNvPr id="5" name="Footer Placeholder 4"/>
          <p:cNvSpPr>
            <a:spLocks noGrp="1"/>
          </p:cNvSpPr>
          <p:nvPr>
            <p:ph type="ftr" sz="quarter" idx="11"/>
          </p:nvPr>
        </p:nvSpPr>
        <p:spPr/>
        <p:txBody>
          <a:bodyPr/>
          <a:lstStyle/>
          <a:p>
            <a:pPr>
              <a:defRPr/>
            </a:pPr>
            <a:r>
              <a:rPr lang="en-US"/>
              <a:t>Network+ Guide to Networks, 7th Edition</a:t>
            </a:r>
            <a:endParaRPr lang="en-US" dirty="0"/>
          </a:p>
        </p:txBody>
      </p:sp>
      <p:sp>
        <p:nvSpPr>
          <p:cNvPr id="6" name="Slide Number Placeholder 5"/>
          <p:cNvSpPr>
            <a:spLocks noGrp="1"/>
          </p:cNvSpPr>
          <p:nvPr>
            <p:ph type="sldNum" sz="quarter" idx="12"/>
          </p:nvPr>
        </p:nvSpPr>
        <p:spPr/>
        <p:txBody>
          <a:bodyPr/>
          <a:lstStyle/>
          <a:p>
            <a:fld id="{5DADF5E9-5FE6-44E2-8069-AAFF88C4F44D}"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E28D29-1ECB-41DF-951B-2A23F95AD026}" type="datetimeFigureOut">
              <a:rPr lang="en-US" dirty="0"/>
              <a:t>8/14/2019</a:t>
            </a:fld>
            <a:endParaRPr lang="en-US" dirty="0"/>
          </a:p>
        </p:txBody>
      </p:sp>
      <p:sp>
        <p:nvSpPr>
          <p:cNvPr id="5" name="Footer Placeholder 4"/>
          <p:cNvSpPr>
            <a:spLocks noGrp="1"/>
          </p:cNvSpPr>
          <p:nvPr>
            <p:ph type="ftr" sz="quarter" idx="11"/>
          </p:nvPr>
        </p:nvSpPr>
        <p:spPr/>
        <p:txBody>
          <a:bodyPr/>
          <a:lstStyle/>
          <a:p>
            <a:pPr>
              <a:defRPr/>
            </a:pPr>
            <a:r>
              <a:rPr lang="en-US"/>
              <a:t>Network+ Guide to Networks, 7</a:t>
            </a:r>
            <a:r>
              <a:rPr lang="en-US" baseline="30000"/>
              <a:t>th</a:t>
            </a:r>
            <a:r>
              <a:rPr lang="en-US"/>
              <a:t> Edition</a:t>
            </a:r>
            <a:endParaRPr lang="en-US" dirty="0"/>
          </a:p>
        </p:txBody>
      </p:sp>
      <p:sp>
        <p:nvSpPr>
          <p:cNvPr id="6" name="Slide Number Placeholder 5"/>
          <p:cNvSpPr>
            <a:spLocks noGrp="1"/>
          </p:cNvSpPr>
          <p:nvPr>
            <p:ph type="sldNum" sz="quarter" idx="12"/>
          </p:nvPr>
        </p:nvSpPr>
        <p:spPr/>
        <p:txBody>
          <a:bodyPr/>
          <a:lstStyle/>
          <a:p>
            <a:fld id="{AF459AD7-A5D3-4044-A21F-E9BACB4CDE09}" type="slidenum">
              <a:rPr lang="en-US" smtClean="0"/>
              <a:pPr/>
              <a:t>‹#›</a:t>
            </a:fld>
            <a:endParaRPr lang="en-US" dirty="0"/>
          </a:p>
        </p:txBody>
      </p:sp>
      <p:sp>
        <p:nvSpPr>
          <p:cNvPr id="7" name="Rectangle 6"/>
          <p:cNvSpPr/>
          <p:nvPr userDrawn="1"/>
        </p:nvSpPr>
        <p:spPr>
          <a:xfrm>
            <a:off x="5638800" y="6426200"/>
            <a:ext cx="1880643" cy="261610"/>
          </a:xfrm>
          <a:prstGeom prst="rect">
            <a:avLst/>
          </a:prstGeom>
        </p:spPr>
        <p:txBody>
          <a:bodyPr wrap="none">
            <a:spAutoFit/>
          </a:bodyPr>
          <a:lstStyle/>
          <a:p>
            <a:r>
              <a:rPr lang="en-US" sz="1100" kern="1200" dirty="0">
                <a:solidFill>
                  <a:schemeClr val="tx1"/>
                </a:solidFill>
                <a:effectLst/>
                <a:latin typeface="Arial" charset="0"/>
                <a:ea typeface="ＭＳ Ｐゴシック" pitchFamily="-110" charset="-128"/>
                <a:cs typeface="+mn-cs"/>
              </a:rPr>
              <a:t>© Cengage Learning  2016</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8/14/2019</a:t>
            </a:fld>
            <a:endParaRPr lang="en-US" dirty="0"/>
          </a:p>
        </p:txBody>
      </p:sp>
      <p:sp>
        <p:nvSpPr>
          <p:cNvPr id="5" name="Footer Placeholder 4"/>
          <p:cNvSpPr>
            <a:spLocks noGrp="1"/>
          </p:cNvSpPr>
          <p:nvPr>
            <p:ph type="ftr" sz="quarter" idx="11"/>
          </p:nvPr>
        </p:nvSpPr>
        <p:spPr/>
        <p:txBody>
          <a:bodyPr/>
          <a:lstStyle/>
          <a:p>
            <a:pPr>
              <a:defRPr/>
            </a:pPr>
            <a:r>
              <a:rPr lang="en-US"/>
              <a:t>Network+ Guide to Networks, 7th Edition</a:t>
            </a:r>
            <a:endParaRPr lang="en-US" dirty="0"/>
          </a:p>
        </p:txBody>
      </p:sp>
      <p:sp>
        <p:nvSpPr>
          <p:cNvPr id="6" name="Slide Number Placeholder 5"/>
          <p:cNvSpPr>
            <a:spLocks noGrp="1"/>
          </p:cNvSpPr>
          <p:nvPr>
            <p:ph type="sldNum" sz="quarter" idx="12"/>
          </p:nvPr>
        </p:nvSpPr>
        <p:spPr/>
        <p:txBody>
          <a:bodyPr/>
          <a:lstStyle/>
          <a:p>
            <a:fld id="{F8C33C5D-A93A-44FE-849F-E9C4D4642E36}"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8/14/2019</a:t>
            </a:fld>
            <a:endParaRPr lang="en-US" dirty="0"/>
          </a:p>
        </p:txBody>
      </p:sp>
      <p:sp>
        <p:nvSpPr>
          <p:cNvPr id="6" name="Footer Placeholder 5"/>
          <p:cNvSpPr>
            <a:spLocks noGrp="1"/>
          </p:cNvSpPr>
          <p:nvPr>
            <p:ph type="ftr" sz="quarter" idx="11"/>
          </p:nvPr>
        </p:nvSpPr>
        <p:spPr/>
        <p:txBody>
          <a:bodyPr/>
          <a:lstStyle/>
          <a:p>
            <a:pPr>
              <a:defRPr/>
            </a:pPr>
            <a:r>
              <a:rPr lang="en-US"/>
              <a:t>Network+ Guide to Networks, 7th Edition</a:t>
            </a:r>
            <a:endParaRPr lang="en-US" dirty="0"/>
          </a:p>
        </p:txBody>
      </p:sp>
      <p:sp>
        <p:nvSpPr>
          <p:cNvPr id="7" name="Slide Number Placeholder 6"/>
          <p:cNvSpPr>
            <a:spLocks noGrp="1"/>
          </p:cNvSpPr>
          <p:nvPr>
            <p:ph type="sldNum" sz="quarter" idx="12"/>
          </p:nvPr>
        </p:nvSpPr>
        <p:spPr/>
        <p:txBody>
          <a:bodyPr/>
          <a:lstStyle/>
          <a:p>
            <a:fld id="{A1360962-DF21-49EF-9CC3-FAF4C4F02315}" type="slidenum">
              <a:rPr lang="en-US" smtClean="0"/>
              <a:pPr/>
              <a:t>‹#›</a:t>
            </a:fld>
            <a:endParaRPr lang="en-US"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8/14/2019</a:t>
            </a:fld>
            <a:endParaRPr lang="en-US" dirty="0"/>
          </a:p>
        </p:txBody>
      </p:sp>
      <p:sp>
        <p:nvSpPr>
          <p:cNvPr id="8" name="Footer Placeholder 7"/>
          <p:cNvSpPr>
            <a:spLocks noGrp="1"/>
          </p:cNvSpPr>
          <p:nvPr>
            <p:ph type="ftr" sz="quarter" idx="11"/>
          </p:nvPr>
        </p:nvSpPr>
        <p:spPr/>
        <p:txBody>
          <a:bodyPr/>
          <a:lstStyle/>
          <a:p>
            <a:pPr>
              <a:defRPr/>
            </a:pPr>
            <a:r>
              <a:rPr lang="en-US"/>
              <a:t>Network+ Guide to Networks, 7th Edition</a:t>
            </a:r>
            <a:endParaRPr lang="en-US" dirty="0"/>
          </a:p>
        </p:txBody>
      </p:sp>
      <p:sp>
        <p:nvSpPr>
          <p:cNvPr id="9" name="Slide Number Placeholder 8"/>
          <p:cNvSpPr>
            <a:spLocks noGrp="1"/>
          </p:cNvSpPr>
          <p:nvPr>
            <p:ph type="sldNum" sz="quarter" idx="12"/>
          </p:nvPr>
        </p:nvSpPr>
        <p:spPr/>
        <p:txBody>
          <a:bodyPr/>
          <a:lstStyle/>
          <a:p>
            <a:fld id="{F26D74B6-C13A-48BC-922E-84B272EF0E02}" type="slidenum">
              <a:rPr lang="en-US" smtClean="0"/>
              <a:pPr/>
              <a:t>‹#›</a:t>
            </a:fld>
            <a:endParaRPr 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8/14/2019</a:t>
            </a:fld>
            <a:endParaRPr lang="en-US" dirty="0"/>
          </a:p>
        </p:txBody>
      </p:sp>
      <p:sp>
        <p:nvSpPr>
          <p:cNvPr id="4" name="Footer Placeholder 3"/>
          <p:cNvSpPr>
            <a:spLocks noGrp="1"/>
          </p:cNvSpPr>
          <p:nvPr>
            <p:ph type="ftr" sz="quarter" idx="11"/>
          </p:nvPr>
        </p:nvSpPr>
        <p:spPr/>
        <p:txBody>
          <a:bodyPr/>
          <a:lstStyle/>
          <a:p>
            <a:pPr>
              <a:defRPr/>
            </a:pPr>
            <a:r>
              <a:rPr lang="en-US"/>
              <a:t>Network+ Guide to Networks, 7th Edition</a:t>
            </a:r>
            <a:endParaRPr lang="en-US" dirty="0"/>
          </a:p>
        </p:txBody>
      </p:sp>
      <p:sp>
        <p:nvSpPr>
          <p:cNvPr id="5" name="Slide Number Placeholder 4"/>
          <p:cNvSpPr>
            <a:spLocks noGrp="1"/>
          </p:cNvSpPr>
          <p:nvPr>
            <p:ph type="sldNum" sz="quarter" idx="12"/>
          </p:nvPr>
        </p:nvSpPr>
        <p:spPr/>
        <p:txBody>
          <a:bodyPr/>
          <a:lstStyle/>
          <a:p>
            <a:fld id="{D0A122DD-8648-4F1C-AB2F-1F352CDC9080}"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Network+ Guide to Networks, 7th Edition</a:t>
            </a: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418A68FC-6AB4-421F-9536-CBAC2E270C3F}" type="slidenum">
              <a:rPr lang="en-US"/>
              <a:pPr>
                <a:defRPr/>
              </a:pPr>
              <a:t>‹#›</a:t>
            </a:fld>
            <a:endParaRPr lang="en-US" dirty="0"/>
          </a:p>
        </p:txBody>
      </p:sp>
    </p:spTree>
    <p:extLst>
      <p:ext uri="{BB962C8B-B14F-4D97-AF65-F5344CB8AC3E}">
        <p14:creationId xmlns:p14="http://schemas.microsoft.com/office/powerpoint/2010/main" val="171607664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8/14/2019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r>
              <a:rPr lang="en-US"/>
              <a:t>Network+ Guide to Networks, 7th Edition</a:t>
            </a:r>
            <a:endParaRPr lang="en-US" dirty="0"/>
          </a:p>
        </p:txBody>
      </p:sp>
      <p:sp>
        <p:nvSpPr>
          <p:cNvPr id="9" name="Slide Number Placeholder 8"/>
          <p:cNvSpPr>
            <a:spLocks noGrp="1"/>
          </p:cNvSpPr>
          <p:nvPr>
            <p:ph type="sldNum" sz="quarter" idx="12"/>
          </p:nvPr>
        </p:nvSpPr>
        <p:spPr/>
        <p:txBody>
          <a:bodyPr/>
          <a:lstStyle/>
          <a:p>
            <a:fld id="{4567590F-96FF-43E6-925F-D493421F5E06}" type="slidenum">
              <a:rPr lang="en-US" smtClean="0"/>
              <a:pPr/>
              <a:t>‹#›</a:t>
            </a:fld>
            <a:endParaRPr 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96DFF08F-DC6B-4601-B491-B0F83F6DD2DA}" type="datetimeFigureOut">
              <a:rPr lang="en-US" dirty="0"/>
              <a:pPr/>
              <a:t>8/14/2019</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pPr>
              <a:defRPr/>
            </a:pPr>
            <a:r>
              <a:rPr lang="en-US"/>
              <a:t>Network+ Guide to Networks, 7th Edition</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9705608-330F-431B-A4F4-D983D44158F3}" type="slidenum">
              <a:rPr lang="en-US" smtClean="0"/>
              <a:pPr/>
              <a:t>‹#›</a:t>
            </a:fld>
            <a:endParaRPr 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accent2"/>
          </a:solid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8/14/2019</a:t>
            </a:fld>
            <a:endParaRPr lang="en-US" dirty="0"/>
          </a:p>
        </p:txBody>
      </p:sp>
      <p:sp>
        <p:nvSpPr>
          <p:cNvPr id="6" name="Footer Placeholder 5"/>
          <p:cNvSpPr>
            <a:spLocks noGrp="1"/>
          </p:cNvSpPr>
          <p:nvPr>
            <p:ph type="ftr" sz="quarter" idx="11"/>
          </p:nvPr>
        </p:nvSpPr>
        <p:spPr/>
        <p:txBody>
          <a:bodyPr/>
          <a:lstStyle/>
          <a:p>
            <a:pPr>
              <a:defRPr/>
            </a:pPr>
            <a:r>
              <a:rPr lang="en-US"/>
              <a:t>Network+ Guide to Networks, 7th Edition</a:t>
            </a:r>
            <a:endParaRPr lang="en-US" dirty="0"/>
          </a:p>
        </p:txBody>
      </p:sp>
      <p:sp>
        <p:nvSpPr>
          <p:cNvPr id="7" name="Slide Number Placeholder 6"/>
          <p:cNvSpPr>
            <a:spLocks noGrp="1"/>
          </p:cNvSpPr>
          <p:nvPr>
            <p:ph type="sldNum" sz="quarter" idx="12"/>
          </p:nvPr>
        </p:nvSpPr>
        <p:spPr/>
        <p:txBody>
          <a:bodyPr/>
          <a:lstStyle/>
          <a:p>
            <a:fld id="{343A31AC-001D-4B6E-B695-4B16F56134EF}" type="slidenum">
              <a:rPr lang="en-US" smtClean="0"/>
              <a:pPr/>
              <a:t>‹#›</a:t>
            </a:fld>
            <a:endParaRPr 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8/14/2019</a:t>
            </a:fld>
            <a:endParaRPr lang="en-US" dirty="0"/>
          </a:p>
        </p:txBody>
      </p:sp>
      <p:sp>
        <p:nvSpPr>
          <p:cNvPr id="5" name="Footer Placeholder 4"/>
          <p:cNvSpPr>
            <a:spLocks noGrp="1"/>
          </p:cNvSpPr>
          <p:nvPr>
            <p:ph type="ftr" sz="quarter" idx="11"/>
          </p:nvPr>
        </p:nvSpPr>
        <p:spPr/>
        <p:txBody>
          <a:bodyPr/>
          <a:lstStyle/>
          <a:p>
            <a:pPr>
              <a:defRPr/>
            </a:pPr>
            <a:r>
              <a:rPr lang="en-US"/>
              <a:t>Network+ Guide to Networks, 7th Edition</a:t>
            </a:r>
            <a:endParaRPr lang="en-US" dirty="0"/>
          </a:p>
        </p:txBody>
      </p:sp>
      <p:sp>
        <p:nvSpPr>
          <p:cNvPr id="6" name="Slide Number Placeholder 5"/>
          <p:cNvSpPr>
            <a:spLocks noGrp="1"/>
          </p:cNvSpPr>
          <p:nvPr>
            <p:ph type="sldNum" sz="quarter" idx="12"/>
          </p:nvPr>
        </p:nvSpPr>
        <p:spPr/>
        <p:txBody>
          <a:bodyPr/>
          <a:lstStyle/>
          <a:p>
            <a:fld id="{7295C63E-B42B-4D29-8D71-233405394D03}" type="slidenum">
              <a:rPr lang="en-US" smtClean="0"/>
              <a:pPr/>
              <a:t>‹#›</a:t>
            </a:fld>
            <a:endParaRPr 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8/14/2019</a:t>
            </a:fld>
            <a:endParaRPr lang="en-US" dirty="0"/>
          </a:p>
        </p:txBody>
      </p:sp>
      <p:sp>
        <p:nvSpPr>
          <p:cNvPr id="5" name="Footer Placeholder 4"/>
          <p:cNvSpPr>
            <a:spLocks noGrp="1"/>
          </p:cNvSpPr>
          <p:nvPr>
            <p:ph type="ftr" sz="quarter" idx="11"/>
          </p:nvPr>
        </p:nvSpPr>
        <p:spPr/>
        <p:txBody>
          <a:bodyPr/>
          <a:lstStyle/>
          <a:p>
            <a:pPr>
              <a:defRPr/>
            </a:pPr>
            <a:r>
              <a:rPr lang="en-US"/>
              <a:t>Network+ Guide to Networks, 7th Edition</a:t>
            </a:r>
            <a:endParaRPr lang="en-US" dirty="0"/>
          </a:p>
        </p:txBody>
      </p:sp>
      <p:sp>
        <p:nvSpPr>
          <p:cNvPr id="6" name="Slide Number Placeholder 5"/>
          <p:cNvSpPr>
            <a:spLocks noGrp="1"/>
          </p:cNvSpPr>
          <p:nvPr>
            <p:ph type="sldNum" sz="quarter" idx="12"/>
          </p:nvPr>
        </p:nvSpPr>
        <p:spPr/>
        <p:txBody>
          <a:bodyPr/>
          <a:lstStyle/>
          <a:p>
            <a:fld id="{E3657B7F-E290-425A-9A88-7D5D2A6E6A90}" type="slidenum">
              <a:rPr lang="en-US" smtClean="0"/>
              <a:pPr/>
              <a:t>‹#›</a:t>
            </a:fld>
            <a:endParaRPr 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8/14/2019</a:t>
            </a:fld>
            <a:endParaRPr lang="en-US" dirty="0"/>
          </a:p>
        </p:txBody>
      </p:sp>
      <p:sp>
        <p:nvSpPr>
          <p:cNvPr id="5" name="Footer Placeholder 4"/>
          <p:cNvSpPr>
            <a:spLocks noGrp="1"/>
          </p:cNvSpPr>
          <p:nvPr>
            <p:ph type="ftr" sz="quarter" idx="11"/>
          </p:nvPr>
        </p:nvSpPr>
        <p:spPr/>
        <p:txBody>
          <a:bodyPr/>
          <a:lstStyle/>
          <a:p>
            <a:pPr>
              <a:defRPr/>
            </a:pPr>
            <a:r>
              <a:rPr lang="en-US"/>
              <a:t>Network+ Guide to Networks, 7th Edition</a:t>
            </a:r>
            <a:endParaRPr lang="en-US" dirty="0"/>
          </a:p>
        </p:txBody>
      </p:sp>
      <p:sp>
        <p:nvSpPr>
          <p:cNvPr id="6" name="Slide Number Placeholder 5"/>
          <p:cNvSpPr>
            <a:spLocks noGrp="1"/>
          </p:cNvSpPr>
          <p:nvPr>
            <p:ph type="sldNum" sz="quarter" idx="12"/>
          </p:nvPr>
        </p:nvSpPr>
        <p:spPr/>
        <p:txBody>
          <a:bodyPr/>
          <a:lstStyle/>
          <a:p>
            <a:pPr>
              <a:defRPr/>
            </a:pPr>
            <a:fld id="{32F5A981-B88A-45B2-B930-EF0394AFECD7}" type="slidenum">
              <a:rPr lang="en-US" smtClean="0"/>
              <a:pPr>
                <a:defRPr/>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E28D29-1ECB-41DF-951B-2A23F95AD026}" type="datetimeFigureOut">
              <a:rPr lang="en-US" dirty="0"/>
              <a:t>8/14/2019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8E3F4F-51B2-42EE-AFA2-40C4572185CC}" type="slidenum">
              <a:rPr lang="en-US" dirty="0"/>
              <a:t>‹#›</a:t>
            </a:fld>
            <a:endParaRPr 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8/14/2019</a:t>
            </a:fld>
            <a:endParaRPr lang="en-US" dirty="0"/>
          </a:p>
        </p:txBody>
      </p:sp>
      <p:sp>
        <p:nvSpPr>
          <p:cNvPr id="5" name="Footer Placeholder 4"/>
          <p:cNvSpPr>
            <a:spLocks noGrp="1"/>
          </p:cNvSpPr>
          <p:nvPr>
            <p:ph type="ftr" sz="quarter" idx="11"/>
          </p:nvPr>
        </p:nvSpPr>
        <p:spPr/>
        <p:txBody>
          <a:bodyPr/>
          <a:lstStyle/>
          <a:p>
            <a:pPr>
              <a:defRPr/>
            </a:pPr>
            <a:r>
              <a:rPr lang="en-US"/>
              <a:t>Network+ Guide to Networks, 7th Edition</a:t>
            </a:r>
            <a:endParaRPr lang="en-US" dirty="0"/>
          </a:p>
        </p:txBody>
      </p:sp>
      <p:sp>
        <p:nvSpPr>
          <p:cNvPr id="6" name="Slide Number Placeholder 5"/>
          <p:cNvSpPr>
            <a:spLocks noGrp="1"/>
          </p:cNvSpPr>
          <p:nvPr>
            <p:ph type="sldNum" sz="quarter" idx="12"/>
          </p:nvPr>
        </p:nvSpPr>
        <p:spPr/>
        <p:txBody>
          <a:bodyPr/>
          <a:lstStyle/>
          <a:p>
            <a:pPr>
              <a:defRPr/>
            </a:pPr>
            <a:fld id="{97863647-3304-4683-A535-893D5F0556FD}" type="slidenum">
              <a:rPr lang="en-US" smtClean="0"/>
              <a:pPr>
                <a:defRPr/>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8/14/2019</a:t>
            </a:fld>
            <a:endParaRPr lang="en-US" dirty="0"/>
          </a:p>
        </p:txBody>
      </p:sp>
      <p:sp>
        <p:nvSpPr>
          <p:cNvPr id="6" name="Footer Placeholder 5"/>
          <p:cNvSpPr>
            <a:spLocks noGrp="1"/>
          </p:cNvSpPr>
          <p:nvPr>
            <p:ph type="ftr" sz="quarter" idx="11"/>
          </p:nvPr>
        </p:nvSpPr>
        <p:spPr/>
        <p:txBody>
          <a:bodyPr/>
          <a:lstStyle/>
          <a:p>
            <a:pPr>
              <a:defRPr/>
            </a:pPr>
            <a:r>
              <a:rPr lang="en-US"/>
              <a:t>Network+ Guide to Networks, 7th Edition</a:t>
            </a:r>
            <a:endParaRPr lang="en-US" dirty="0"/>
          </a:p>
        </p:txBody>
      </p:sp>
      <p:sp>
        <p:nvSpPr>
          <p:cNvPr id="7" name="Slide Number Placeholder 6"/>
          <p:cNvSpPr>
            <a:spLocks noGrp="1"/>
          </p:cNvSpPr>
          <p:nvPr>
            <p:ph type="sldNum" sz="quarter" idx="12"/>
          </p:nvPr>
        </p:nvSpPr>
        <p:spPr/>
        <p:txBody>
          <a:bodyPr/>
          <a:lstStyle/>
          <a:p>
            <a:pPr>
              <a:defRPr/>
            </a:pPr>
            <a:fld id="{418A68FC-6AB4-421F-9536-CBAC2E270C3F}" type="slidenum">
              <a:rPr lang="en-US" smtClean="0"/>
              <a:pPr>
                <a:defRPr/>
              </a:pPr>
              <a:t>‹#›</a:t>
            </a:fld>
            <a:endParaRPr lang="en-US"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8/14/2019</a:t>
            </a:fld>
            <a:endParaRPr lang="en-US" dirty="0"/>
          </a:p>
        </p:txBody>
      </p:sp>
      <p:sp>
        <p:nvSpPr>
          <p:cNvPr id="8" name="Footer Placeholder 7"/>
          <p:cNvSpPr>
            <a:spLocks noGrp="1"/>
          </p:cNvSpPr>
          <p:nvPr>
            <p:ph type="ftr" sz="quarter" idx="11"/>
          </p:nvPr>
        </p:nvSpPr>
        <p:spPr/>
        <p:txBody>
          <a:bodyPr/>
          <a:lstStyle/>
          <a:p>
            <a:pPr>
              <a:defRPr/>
            </a:pPr>
            <a:r>
              <a:rPr lang="en-US"/>
              <a:t>Network+ Guide to Networks, 7th Edition</a:t>
            </a:r>
            <a:endParaRPr lang="en-US" dirty="0"/>
          </a:p>
        </p:txBody>
      </p:sp>
      <p:sp>
        <p:nvSpPr>
          <p:cNvPr id="9" name="Slide Number Placeholder 8"/>
          <p:cNvSpPr>
            <a:spLocks noGrp="1"/>
          </p:cNvSpPr>
          <p:nvPr>
            <p:ph type="sldNum" sz="quarter" idx="12"/>
          </p:nvPr>
        </p:nvSpPr>
        <p:spPr/>
        <p:txBody>
          <a:bodyPr/>
          <a:lstStyle/>
          <a:p>
            <a:pPr>
              <a:defRPr/>
            </a:pPr>
            <a:fld id="{DB7C631B-B038-4F65-8355-CF91D041E217}"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r>
              <a:rPr lang="en-US"/>
              <a:t>Network+ Guide to Networks, 7th Edition</a:t>
            </a:r>
            <a:endParaRPr lang="en-US" dirty="0"/>
          </a:p>
        </p:txBody>
      </p:sp>
      <p:sp>
        <p:nvSpPr>
          <p:cNvPr id="8" name="Rectangle 6"/>
          <p:cNvSpPr>
            <a:spLocks noGrp="1" noChangeArrowheads="1"/>
          </p:cNvSpPr>
          <p:nvPr>
            <p:ph type="sldNum" sz="quarter" idx="11"/>
          </p:nvPr>
        </p:nvSpPr>
        <p:spPr>
          <a:ln/>
        </p:spPr>
        <p:txBody>
          <a:bodyPr/>
          <a:lstStyle>
            <a:lvl1pPr>
              <a:defRPr/>
            </a:lvl1pPr>
          </a:lstStyle>
          <a:p>
            <a:pPr>
              <a:defRPr/>
            </a:pPr>
            <a:fld id="{DB7C631B-B038-4F65-8355-CF91D041E217}" type="slidenum">
              <a:rPr lang="en-US"/>
              <a:pPr>
                <a:defRPr/>
              </a:pPr>
              <a:t>‹#›</a:t>
            </a:fld>
            <a:endParaRPr lang="en-US" dirty="0"/>
          </a:p>
        </p:txBody>
      </p:sp>
    </p:spTree>
    <p:extLst>
      <p:ext uri="{BB962C8B-B14F-4D97-AF65-F5344CB8AC3E}">
        <p14:creationId xmlns:p14="http://schemas.microsoft.com/office/powerpoint/2010/main" val="274662372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8/14/2019</a:t>
            </a:fld>
            <a:endParaRPr lang="en-US" dirty="0"/>
          </a:p>
        </p:txBody>
      </p:sp>
      <p:sp>
        <p:nvSpPr>
          <p:cNvPr id="4" name="Footer Placeholder 3"/>
          <p:cNvSpPr>
            <a:spLocks noGrp="1"/>
          </p:cNvSpPr>
          <p:nvPr>
            <p:ph type="ftr" sz="quarter" idx="11"/>
          </p:nvPr>
        </p:nvSpPr>
        <p:spPr/>
        <p:txBody>
          <a:bodyPr/>
          <a:lstStyle/>
          <a:p>
            <a:pPr>
              <a:defRPr/>
            </a:pPr>
            <a:r>
              <a:rPr lang="en-US"/>
              <a:t>Network+ Guide to Networks, 7th Edition</a:t>
            </a:r>
            <a:endParaRPr lang="en-US" dirty="0"/>
          </a:p>
        </p:txBody>
      </p:sp>
      <p:sp>
        <p:nvSpPr>
          <p:cNvPr id="5" name="Slide Number Placeholder 4"/>
          <p:cNvSpPr>
            <a:spLocks noGrp="1"/>
          </p:cNvSpPr>
          <p:nvPr>
            <p:ph type="sldNum" sz="quarter" idx="12"/>
          </p:nvPr>
        </p:nvSpPr>
        <p:spPr/>
        <p:txBody>
          <a:bodyPr/>
          <a:lstStyle/>
          <a:p>
            <a:pPr>
              <a:defRPr/>
            </a:pPr>
            <a:fld id="{1973F7DD-D607-4016-9C52-B9889F8B2F0C}" type="slidenum">
              <a:rPr lang="en-US" smtClean="0"/>
              <a:pPr>
                <a:defRPr/>
              </a:pPr>
              <a:t>‹#›</a:t>
            </a:fld>
            <a:endParaRPr lang="en-US"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8/14/2019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r>
              <a:rPr lang="en-US"/>
              <a:t>Network+ Guide to Networks, 7th Edition</a:t>
            </a:r>
            <a:endParaRPr lang="en-US" dirty="0"/>
          </a:p>
        </p:txBody>
      </p:sp>
      <p:sp>
        <p:nvSpPr>
          <p:cNvPr id="9" name="Slide Number Placeholder 8"/>
          <p:cNvSpPr>
            <a:spLocks noGrp="1"/>
          </p:cNvSpPr>
          <p:nvPr>
            <p:ph type="sldNum" sz="quarter" idx="12"/>
          </p:nvPr>
        </p:nvSpPr>
        <p:spPr/>
        <p:txBody>
          <a:bodyPr/>
          <a:lstStyle/>
          <a:p>
            <a:pPr>
              <a:defRPr/>
            </a:pPr>
            <a:fld id="{4F6DBAE7-A0C6-4934-B181-6C145AE3ED16}" type="slidenum">
              <a:rPr lang="en-US" smtClean="0"/>
              <a:pPr>
                <a:defRPr/>
              </a:pPr>
              <a:t>‹#›</a:t>
            </a:fld>
            <a:endParaRPr lang="en-US" dirty="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96DFF08F-DC6B-4601-B491-B0F83F6DD2DA}" type="datetimeFigureOut">
              <a:rPr lang="en-US" dirty="0"/>
              <a:pPr/>
              <a:t>8/14/2019</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pPr>
              <a:defRPr/>
            </a:pPr>
            <a:r>
              <a:rPr lang="en-US"/>
              <a:t>Network+ Guide to Networks, 7th Edition</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pPr>
              <a:defRPr/>
            </a:pPr>
            <a:fld id="{DB05D751-0765-4F5B-A444-0D0731AB4E16}" type="slidenum">
              <a:rPr lang="en-US" smtClean="0"/>
              <a:pPr>
                <a:defRPr/>
              </a:pPr>
              <a:t>‹#›</a:t>
            </a:fld>
            <a:endParaRPr lang="en-US" dirty="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accent2"/>
          </a:solid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8/14/2019</a:t>
            </a:fld>
            <a:endParaRPr lang="en-US" dirty="0"/>
          </a:p>
        </p:txBody>
      </p:sp>
      <p:sp>
        <p:nvSpPr>
          <p:cNvPr id="6" name="Footer Placeholder 5"/>
          <p:cNvSpPr>
            <a:spLocks noGrp="1"/>
          </p:cNvSpPr>
          <p:nvPr>
            <p:ph type="ftr" sz="quarter" idx="11"/>
          </p:nvPr>
        </p:nvSpPr>
        <p:spPr/>
        <p:txBody>
          <a:bodyPr/>
          <a:lstStyle/>
          <a:p>
            <a:pPr>
              <a:defRPr/>
            </a:pPr>
            <a:r>
              <a:rPr lang="en-US"/>
              <a:t>Network+ Guide to Networks, 7th Edition</a:t>
            </a:r>
            <a:endParaRPr lang="en-US" dirty="0"/>
          </a:p>
        </p:txBody>
      </p:sp>
      <p:sp>
        <p:nvSpPr>
          <p:cNvPr id="7" name="Slide Number Placeholder 6"/>
          <p:cNvSpPr>
            <a:spLocks noGrp="1"/>
          </p:cNvSpPr>
          <p:nvPr>
            <p:ph type="sldNum" sz="quarter" idx="12"/>
          </p:nvPr>
        </p:nvSpPr>
        <p:spPr/>
        <p:txBody>
          <a:bodyPr/>
          <a:lstStyle/>
          <a:p>
            <a:pPr>
              <a:defRPr/>
            </a:pPr>
            <a:fld id="{D2D3746F-DAE1-45A4-AB94-73EF5EB72EE4}" type="slidenum">
              <a:rPr lang="en-US" smtClean="0"/>
              <a:pPr>
                <a:defRPr/>
              </a:pPr>
              <a:t>‹#›</a:t>
            </a:fld>
            <a:endParaRPr lang="en-US" dirty="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8/14/2019</a:t>
            </a:fld>
            <a:endParaRPr lang="en-US" dirty="0"/>
          </a:p>
        </p:txBody>
      </p:sp>
      <p:sp>
        <p:nvSpPr>
          <p:cNvPr id="5" name="Footer Placeholder 4"/>
          <p:cNvSpPr>
            <a:spLocks noGrp="1"/>
          </p:cNvSpPr>
          <p:nvPr>
            <p:ph type="ftr" sz="quarter" idx="11"/>
          </p:nvPr>
        </p:nvSpPr>
        <p:spPr/>
        <p:txBody>
          <a:bodyPr/>
          <a:lstStyle/>
          <a:p>
            <a:pPr>
              <a:defRPr/>
            </a:pPr>
            <a:r>
              <a:rPr lang="en-US"/>
              <a:t>Network+ Guide to Networks, 7th Edition</a:t>
            </a:r>
            <a:endParaRPr lang="en-US" dirty="0"/>
          </a:p>
        </p:txBody>
      </p:sp>
      <p:sp>
        <p:nvSpPr>
          <p:cNvPr id="6" name="Slide Number Placeholder 5"/>
          <p:cNvSpPr>
            <a:spLocks noGrp="1"/>
          </p:cNvSpPr>
          <p:nvPr>
            <p:ph type="sldNum" sz="quarter" idx="12"/>
          </p:nvPr>
        </p:nvSpPr>
        <p:spPr/>
        <p:txBody>
          <a:bodyPr/>
          <a:lstStyle/>
          <a:p>
            <a:pPr>
              <a:defRPr/>
            </a:pPr>
            <a:fld id="{3442DF53-97C5-4C5A-8665-5349D064B2E3}" type="slidenum">
              <a:rPr lang="en-US" smtClean="0"/>
              <a:pPr>
                <a:defRPr/>
              </a:pPr>
              <a:t>‹#›</a:t>
            </a:fld>
            <a:endParaRPr lang="en-US" dirty="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8/14/2019</a:t>
            </a:fld>
            <a:endParaRPr lang="en-US" dirty="0"/>
          </a:p>
        </p:txBody>
      </p:sp>
      <p:sp>
        <p:nvSpPr>
          <p:cNvPr id="5" name="Footer Placeholder 4"/>
          <p:cNvSpPr>
            <a:spLocks noGrp="1"/>
          </p:cNvSpPr>
          <p:nvPr>
            <p:ph type="ftr" sz="quarter" idx="11"/>
          </p:nvPr>
        </p:nvSpPr>
        <p:spPr/>
        <p:txBody>
          <a:bodyPr/>
          <a:lstStyle/>
          <a:p>
            <a:pPr>
              <a:defRPr/>
            </a:pPr>
            <a:r>
              <a:rPr lang="en-US"/>
              <a:t>Network+ Guide to Networks, 7th Edition</a:t>
            </a:r>
            <a:endParaRPr lang="en-US" dirty="0"/>
          </a:p>
        </p:txBody>
      </p:sp>
      <p:sp>
        <p:nvSpPr>
          <p:cNvPr id="6" name="Slide Number Placeholder 5"/>
          <p:cNvSpPr>
            <a:spLocks noGrp="1"/>
          </p:cNvSpPr>
          <p:nvPr>
            <p:ph type="sldNum" sz="quarter" idx="12"/>
          </p:nvPr>
        </p:nvSpPr>
        <p:spPr/>
        <p:txBody>
          <a:bodyPr/>
          <a:lstStyle/>
          <a:p>
            <a:pPr>
              <a:defRPr/>
            </a:pPr>
            <a:fld id="{913001C9-BF1E-4528-AD4B-0223A3A08421}" type="slidenum">
              <a:rPr lang="en-US" smtClean="0"/>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r>
              <a:rPr lang="en-US"/>
              <a:t>Network+ Guide to Networks, 7th Edition</a:t>
            </a:r>
            <a:endParaRPr lang="en-US" dirty="0"/>
          </a:p>
        </p:txBody>
      </p:sp>
      <p:sp>
        <p:nvSpPr>
          <p:cNvPr id="4" name="Rectangle 6"/>
          <p:cNvSpPr>
            <a:spLocks noGrp="1" noChangeArrowheads="1"/>
          </p:cNvSpPr>
          <p:nvPr>
            <p:ph type="sldNum" sz="quarter" idx="11"/>
          </p:nvPr>
        </p:nvSpPr>
        <p:spPr>
          <a:ln/>
        </p:spPr>
        <p:txBody>
          <a:bodyPr/>
          <a:lstStyle>
            <a:lvl1pPr>
              <a:defRPr/>
            </a:lvl1pPr>
          </a:lstStyle>
          <a:p>
            <a:pPr>
              <a:defRPr/>
            </a:pPr>
            <a:fld id="{1973F7DD-D607-4016-9C52-B9889F8B2F0C}" type="slidenum">
              <a:rPr lang="en-US"/>
              <a:pPr>
                <a:defRPr/>
              </a:pPr>
              <a:t>‹#›</a:t>
            </a:fld>
            <a:endParaRPr lang="en-US" dirty="0"/>
          </a:p>
        </p:txBody>
      </p:sp>
    </p:spTree>
    <p:extLst>
      <p:ext uri="{BB962C8B-B14F-4D97-AF65-F5344CB8AC3E}">
        <p14:creationId xmlns:p14="http://schemas.microsoft.com/office/powerpoint/2010/main" val="3239379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t>Network+ Guide to Networks, 7th Edition</a:t>
            </a:r>
            <a:endParaRPr lang="en-US" dirty="0"/>
          </a:p>
        </p:txBody>
      </p:sp>
      <p:sp>
        <p:nvSpPr>
          <p:cNvPr id="3" name="Rectangle 6"/>
          <p:cNvSpPr>
            <a:spLocks noGrp="1" noChangeArrowheads="1"/>
          </p:cNvSpPr>
          <p:nvPr>
            <p:ph type="sldNum" sz="quarter" idx="11"/>
          </p:nvPr>
        </p:nvSpPr>
        <p:spPr>
          <a:ln/>
        </p:spPr>
        <p:txBody>
          <a:bodyPr/>
          <a:lstStyle>
            <a:lvl1pPr>
              <a:defRPr/>
            </a:lvl1pPr>
          </a:lstStyle>
          <a:p>
            <a:pPr>
              <a:defRPr/>
            </a:pPr>
            <a:fld id="{4F6DBAE7-A0C6-4934-B181-6C145AE3ED16}" type="slidenum">
              <a:rPr lang="en-US"/>
              <a:pPr>
                <a:defRPr/>
              </a:pPr>
              <a:t>‹#›</a:t>
            </a:fld>
            <a:endParaRPr lang="en-US" dirty="0"/>
          </a:p>
        </p:txBody>
      </p:sp>
    </p:spTree>
    <p:extLst>
      <p:ext uri="{BB962C8B-B14F-4D97-AF65-F5344CB8AC3E}">
        <p14:creationId xmlns:p14="http://schemas.microsoft.com/office/powerpoint/2010/main" val="3210531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Network+ Guide to Networks, 7th Edition</a:t>
            </a: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DB05D751-0765-4F5B-A444-0D0731AB4E16}" type="slidenum">
              <a:rPr lang="en-US"/>
              <a:pPr>
                <a:defRPr/>
              </a:pPr>
              <a:t>‹#›</a:t>
            </a:fld>
            <a:endParaRPr lang="en-US" dirty="0"/>
          </a:p>
        </p:txBody>
      </p:sp>
    </p:spTree>
    <p:extLst>
      <p:ext uri="{BB962C8B-B14F-4D97-AF65-F5344CB8AC3E}">
        <p14:creationId xmlns:p14="http://schemas.microsoft.com/office/powerpoint/2010/main" val="2361542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Network+ Guide to Networks, 7th Edition</a:t>
            </a: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D2D3746F-DAE1-45A4-AB94-73EF5EB72EE4}" type="slidenum">
              <a:rPr lang="en-US"/>
              <a:pPr>
                <a:defRPr/>
              </a:pPr>
              <a:t>‹#›</a:t>
            </a:fld>
            <a:endParaRPr lang="en-US" dirty="0"/>
          </a:p>
        </p:txBody>
      </p:sp>
    </p:spTree>
    <p:extLst>
      <p:ext uri="{BB962C8B-B14F-4D97-AF65-F5344CB8AC3E}">
        <p14:creationId xmlns:p14="http://schemas.microsoft.com/office/powerpoint/2010/main" val="1064712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381000"/>
            <a:ext cx="8077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533400" y="1676400"/>
            <a:ext cx="8077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Rectangle 5"/>
          <p:cNvSpPr>
            <a:spLocks noGrp="1" noChangeArrowheads="1"/>
          </p:cNvSpPr>
          <p:nvPr>
            <p:ph type="ftr" sz="quarter" idx="3"/>
          </p:nvPr>
        </p:nvSpPr>
        <p:spPr bwMode="auto">
          <a:xfrm>
            <a:off x="533400" y="6248400"/>
            <a:ext cx="54864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dirty="0" smtClean="0">
                <a:solidFill>
                  <a:srgbClr val="222222"/>
                </a:solidFill>
                <a:latin typeface="Times New Roman" pitchFamily="18" charset="0"/>
              </a:defRPr>
            </a:lvl1pPr>
          </a:lstStyle>
          <a:p>
            <a:pPr>
              <a:defRPr/>
            </a:pPr>
            <a:r>
              <a:rPr lang="en-US"/>
              <a:t>Network+ Guide to Networks, 7th Edition</a:t>
            </a:r>
            <a:endParaRPr lang="en-US" dirty="0"/>
          </a:p>
        </p:txBody>
      </p:sp>
      <p:sp>
        <p:nvSpPr>
          <p:cNvPr id="8" name="Rectangle 6"/>
          <p:cNvSpPr>
            <a:spLocks noGrp="1" noChangeArrowheads="1"/>
          </p:cNvSpPr>
          <p:nvPr>
            <p:ph type="sldNum" sz="quarter" idx="4"/>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solidFill>
                  <a:srgbClr val="222222"/>
                </a:solidFill>
                <a:latin typeface="Times New Roman" pitchFamily="18" charset="0"/>
              </a:defRPr>
            </a:lvl1pPr>
          </a:lstStyle>
          <a:p>
            <a:pPr>
              <a:defRPr/>
            </a:pPr>
            <a:fld id="{5E29414B-FDDA-460C-B2BF-755F2C5D52CA}"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120" r:id="rId1"/>
    <p:sldLayoutId id="2147484121" r:id="rId2"/>
    <p:sldLayoutId id="2147484122" r:id="rId3"/>
    <p:sldLayoutId id="2147484123" r:id="rId4"/>
    <p:sldLayoutId id="2147484124" r:id="rId5"/>
    <p:sldLayoutId id="2147484125" r:id="rId6"/>
    <p:sldLayoutId id="2147484126" r:id="rId7"/>
    <p:sldLayoutId id="2147484127" r:id="rId8"/>
    <p:sldLayoutId id="2147484128" r:id="rId9"/>
    <p:sldLayoutId id="2147484129" r:id="rId10"/>
    <p:sldLayoutId id="2147484130" r:id="rId11"/>
  </p:sldLayoutIdLst>
  <p:hf hdr="0" dt="0"/>
  <p:txStyles>
    <p:titleStyle>
      <a:lvl1pPr algn="ctr" rtl="0" eaLnBrk="0" fontAlgn="base" hangingPunct="0">
        <a:spcBef>
          <a:spcPct val="0"/>
        </a:spcBef>
        <a:spcAft>
          <a:spcPct val="0"/>
        </a:spcAft>
        <a:defRPr sz="3600">
          <a:solidFill>
            <a:srgbClr val="222222"/>
          </a:solidFill>
          <a:latin typeface="+mj-lt"/>
          <a:ea typeface="+mj-ea"/>
          <a:cs typeface="+mj-cs"/>
        </a:defRPr>
      </a:lvl1pPr>
      <a:lvl2pPr algn="ctr" rtl="0" eaLnBrk="0" fontAlgn="base" hangingPunct="0">
        <a:spcBef>
          <a:spcPct val="0"/>
        </a:spcBef>
        <a:spcAft>
          <a:spcPct val="0"/>
        </a:spcAft>
        <a:defRPr sz="3600">
          <a:solidFill>
            <a:srgbClr val="222222"/>
          </a:solidFill>
          <a:latin typeface="Arial" charset="0"/>
        </a:defRPr>
      </a:lvl2pPr>
      <a:lvl3pPr algn="ctr" rtl="0" eaLnBrk="0" fontAlgn="base" hangingPunct="0">
        <a:spcBef>
          <a:spcPct val="0"/>
        </a:spcBef>
        <a:spcAft>
          <a:spcPct val="0"/>
        </a:spcAft>
        <a:defRPr sz="3600">
          <a:solidFill>
            <a:srgbClr val="222222"/>
          </a:solidFill>
          <a:latin typeface="Arial" charset="0"/>
        </a:defRPr>
      </a:lvl3pPr>
      <a:lvl4pPr algn="ctr" rtl="0" eaLnBrk="0" fontAlgn="base" hangingPunct="0">
        <a:spcBef>
          <a:spcPct val="0"/>
        </a:spcBef>
        <a:spcAft>
          <a:spcPct val="0"/>
        </a:spcAft>
        <a:defRPr sz="3600">
          <a:solidFill>
            <a:srgbClr val="222222"/>
          </a:solidFill>
          <a:latin typeface="Arial" charset="0"/>
        </a:defRPr>
      </a:lvl4pPr>
      <a:lvl5pPr algn="ctr" rtl="0" eaLnBrk="0" fontAlgn="base" hangingPunct="0">
        <a:spcBef>
          <a:spcPct val="0"/>
        </a:spcBef>
        <a:spcAft>
          <a:spcPct val="0"/>
        </a:spcAft>
        <a:defRPr sz="3600">
          <a:solidFill>
            <a:srgbClr val="222222"/>
          </a:solidFill>
          <a:latin typeface="Arial" charset="0"/>
        </a:defRPr>
      </a:lvl5pPr>
      <a:lvl6pPr marL="457200" algn="ctr" rtl="0" fontAlgn="base">
        <a:spcBef>
          <a:spcPct val="0"/>
        </a:spcBef>
        <a:spcAft>
          <a:spcPct val="0"/>
        </a:spcAft>
        <a:defRPr sz="3600">
          <a:solidFill>
            <a:srgbClr val="222222"/>
          </a:solidFill>
          <a:latin typeface="Arial" charset="0"/>
        </a:defRPr>
      </a:lvl6pPr>
      <a:lvl7pPr marL="914400" algn="ctr" rtl="0" fontAlgn="base">
        <a:spcBef>
          <a:spcPct val="0"/>
        </a:spcBef>
        <a:spcAft>
          <a:spcPct val="0"/>
        </a:spcAft>
        <a:defRPr sz="3600">
          <a:solidFill>
            <a:srgbClr val="222222"/>
          </a:solidFill>
          <a:latin typeface="Arial" charset="0"/>
        </a:defRPr>
      </a:lvl7pPr>
      <a:lvl8pPr marL="1371600" algn="ctr" rtl="0" fontAlgn="base">
        <a:spcBef>
          <a:spcPct val="0"/>
        </a:spcBef>
        <a:spcAft>
          <a:spcPct val="0"/>
        </a:spcAft>
        <a:defRPr sz="3600">
          <a:solidFill>
            <a:srgbClr val="222222"/>
          </a:solidFill>
          <a:latin typeface="Arial" charset="0"/>
        </a:defRPr>
      </a:lvl8pPr>
      <a:lvl9pPr marL="1828800" algn="ctr" rtl="0" fontAlgn="base">
        <a:spcBef>
          <a:spcPct val="0"/>
        </a:spcBef>
        <a:spcAft>
          <a:spcPct val="0"/>
        </a:spcAft>
        <a:defRPr sz="3600">
          <a:solidFill>
            <a:srgbClr val="222222"/>
          </a:solidFill>
          <a:latin typeface="Arial" charset="0"/>
        </a:defRPr>
      </a:lvl9pPr>
    </p:titleStyle>
    <p:bodyStyle>
      <a:lvl1pPr marL="342900" indent="-342900" algn="l" rtl="0" eaLnBrk="0" fontAlgn="base" hangingPunct="0">
        <a:spcBef>
          <a:spcPct val="20000"/>
        </a:spcBef>
        <a:spcAft>
          <a:spcPct val="0"/>
        </a:spcAft>
        <a:buChar char="•"/>
        <a:defRPr sz="2600">
          <a:solidFill>
            <a:srgbClr val="222222"/>
          </a:solidFill>
          <a:latin typeface="+mn-lt"/>
          <a:ea typeface="+mn-ea"/>
          <a:cs typeface="+mn-cs"/>
        </a:defRPr>
      </a:lvl1pPr>
      <a:lvl2pPr marL="742950" indent="-285750" algn="l" rtl="0" eaLnBrk="0" fontAlgn="base" hangingPunct="0">
        <a:spcBef>
          <a:spcPct val="20000"/>
        </a:spcBef>
        <a:spcAft>
          <a:spcPct val="0"/>
        </a:spcAft>
        <a:buChar char="–"/>
        <a:defRPr sz="2400">
          <a:solidFill>
            <a:srgbClr val="222222"/>
          </a:solidFill>
          <a:latin typeface="+mn-lt"/>
        </a:defRPr>
      </a:lvl2pPr>
      <a:lvl3pPr marL="1143000" indent="-228600" algn="l" rtl="0" eaLnBrk="0" fontAlgn="base" hangingPunct="0">
        <a:spcBef>
          <a:spcPct val="20000"/>
        </a:spcBef>
        <a:spcAft>
          <a:spcPct val="0"/>
        </a:spcAft>
        <a:buChar char="•"/>
        <a:defRPr sz="2200">
          <a:solidFill>
            <a:srgbClr val="222222"/>
          </a:solidFill>
          <a:latin typeface="+mn-lt"/>
        </a:defRPr>
      </a:lvl3pPr>
      <a:lvl4pPr marL="1600200" indent="-228600" algn="l" rtl="0" eaLnBrk="0" fontAlgn="base" hangingPunct="0">
        <a:spcBef>
          <a:spcPct val="20000"/>
        </a:spcBef>
        <a:spcAft>
          <a:spcPct val="0"/>
        </a:spcAft>
        <a:buChar char="–"/>
        <a:defRPr sz="2200">
          <a:solidFill>
            <a:srgbClr val="222222"/>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fontAlgn="base">
        <a:spcBef>
          <a:spcPct val="20000"/>
        </a:spcBef>
        <a:spcAft>
          <a:spcPct val="0"/>
        </a:spcAft>
        <a:buChar char="»"/>
        <a:defRPr sz="2000">
          <a:solidFill>
            <a:schemeClr val="tx1"/>
          </a:solidFill>
          <a:latin typeface="Times New Roman" pitchFamily="18" charset="0"/>
        </a:defRPr>
      </a:lvl6pPr>
      <a:lvl7pPr marL="2971800" indent="-228600" algn="l" rtl="0" fontAlgn="base">
        <a:spcBef>
          <a:spcPct val="20000"/>
        </a:spcBef>
        <a:spcAft>
          <a:spcPct val="0"/>
        </a:spcAft>
        <a:buChar char="»"/>
        <a:defRPr sz="2000">
          <a:solidFill>
            <a:schemeClr val="tx1"/>
          </a:solidFill>
          <a:latin typeface="Times New Roman" pitchFamily="18" charset="0"/>
        </a:defRPr>
      </a:lvl7pPr>
      <a:lvl8pPr marL="3429000" indent="-228600" algn="l" rtl="0" fontAlgn="base">
        <a:spcBef>
          <a:spcPct val="20000"/>
        </a:spcBef>
        <a:spcAft>
          <a:spcPct val="0"/>
        </a:spcAft>
        <a:buChar char="»"/>
        <a:defRPr sz="2000">
          <a:solidFill>
            <a:schemeClr val="tx1"/>
          </a:solidFill>
          <a:latin typeface="Times New Roman" pitchFamily="18" charset="0"/>
        </a:defRPr>
      </a:lvl8pPr>
      <a:lvl9pPr marL="3886200" indent="-228600" algn="l" rtl="0" fontAlgn="base">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533400" y="381000"/>
            <a:ext cx="8077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Rectangle 3"/>
          <p:cNvSpPr>
            <a:spLocks noGrp="1" noChangeArrowheads="1"/>
          </p:cNvSpPr>
          <p:nvPr>
            <p:ph type="body" idx="1"/>
          </p:nvPr>
        </p:nvSpPr>
        <p:spPr bwMode="auto">
          <a:xfrm>
            <a:off x="533400" y="1676400"/>
            <a:ext cx="8077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Rectangle 4"/>
          <p:cNvSpPr>
            <a:spLocks noGrp="1" noChangeArrowheads="1"/>
          </p:cNvSpPr>
          <p:nvPr>
            <p:ph type="dt" sz="half" idx="2"/>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solidFill>
                  <a:srgbClr val="222222"/>
                </a:solidFill>
                <a:latin typeface="Times New Roman" pitchFamily="18" charset="0"/>
              </a:defRPr>
            </a:lvl1pPr>
          </a:lstStyle>
          <a:p>
            <a:pPr>
              <a:defRPr/>
            </a:pPr>
            <a:endParaRPr lang="en-US" dirty="0"/>
          </a:p>
        </p:txBody>
      </p:sp>
      <p:sp>
        <p:nvSpPr>
          <p:cNvPr id="7" name="Rectangle 5"/>
          <p:cNvSpPr>
            <a:spLocks noGrp="1" noChangeArrowheads="1"/>
          </p:cNvSpPr>
          <p:nvPr>
            <p:ph type="ftr" sz="quarter" idx="3"/>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400" dirty="0" smtClean="0">
                <a:solidFill>
                  <a:srgbClr val="222222"/>
                </a:solidFill>
                <a:latin typeface="Times New Roman" pitchFamily="18" charset="0"/>
              </a:defRPr>
            </a:lvl1pPr>
          </a:lstStyle>
          <a:p>
            <a:pPr>
              <a:defRPr/>
            </a:pPr>
            <a:r>
              <a:rPr lang="en-US"/>
              <a:t>Network+ Guide to Networks, 7th Edition</a:t>
            </a:r>
            <a:endParaRPr lang="en-US" dirty="0"/>
          </a:p>
        </p:txBody>
      </p:sp>
      <p:sp>
        <p:nvSpPr>
          <p:cNvPr id="8" name="Rectangle 6"/>
          <p:cNvSpPr>
            <a:spLocks noGrp="1" noChangeArrowheads="1"/>
          </p:cNvSpPr>
          <p:nvPr>
            <p:ph type="sldNum" sz="quarter" idx="4"/>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solidFill>
                  <a:srgbClr val="222222"/>
                </a:solidFill>
                <a:latin typeface="Times New Roman" pitchFamily="18" charset="0"/>
              </a:defRPr>
            </a:lvl1pPr>
          </a:lstStyle>
          <a:p>
            <a:pPr>
              <a:defRPr/>
            </a:pPr>
            <a:fld id="{36DA279F-481D-40A5-A0B8-52726CA059F7}"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153" r:id="rId1"/>
    <p:sldLayoutId id="2147484154" r:id="rId2"/>
    <p:sldLayoutId id="2147484155" r:id="rId3"/>
    <p:sldLayoutId id="2147484156" r:id="rId4"/>
    <p:sldLayoutId id="2147484157" r:id="rId5"/>
    <p:sldLayoutId id="2147484158" r:id="rId6"/>
    <p:sldLayoutId id="2147484159" r:id="rId7"/>
    <p:sldLayoutId id="2147484160" r:id="rId8"/>
    <p:sldLayoutId id="2147484161" r:id="rId9"/>
    <p:sldLayoutId id="2147484162" r:id="rId10"/>
    <p:sldLayoutId id="2147484163" r:id="rId11"/>
  </p:sldLayoutIdLst>
  <p:hf hdr="0" dt="0"/>
  <p:txStyles>
    <p:titleStyle>
      <a:lvl1pPr algn="ctr" rtl="0" eaLnBrk="0" fontAlgn="base" hangingPunct="0">
        <a:spcBef>
          <a:spcPct val="0"/>
        </a:spcBef>
        <a:spcAft>
          <a:spcPct val="0"/>
        </a:spcAft>
        <a:defRPr sz="3600">
          <a:solidFill>
            <a:srgbClr val="222222"/>
          </a:solidFill>
          <a:latin typeface="+mj-lt"/>
          <a:ea typeface="+mj-ea"/>
          <a:cs typeface="+mj-cs"/>
        </a:defRPr>
      </a:lvl1pPr>
      <a:lvl2pPr algn="ctr" rtl="0" eaLnBrk="0" fontAlgn="base" hangingPunct="0">
        <a:spcBef>
          <a:spcPct val="0"/>
        </a:spcBef>
        <a:spcAft>
          <a:spcPct val="0"/>
        </a:spcAft>
        <a:defRPr sz="3600">
          <a:solidFill>
            <a:srgbClr val="222222"/>
          </a:solidFill>
          <a:latin typeface="Arial" charset="0"/>
        </a:defRPr>
      </a:lvl2pPr>
      <a:lvl3pPr algn="ctr" rtl="0" eaLnBrk="0" fontAlgn="base" hangingPunct="0">
        <a:spcBef>
          <a:spcPct val="0"/>
        </a:spcBef>
        <a:spcAft>
          <a:spcPct val="0"/>
        </a:spcAft>
        <a:defRPr sz="3600">
          <a:solidFill>
            <a:srgbClr val="222222"/>
          </a:solidFill>
          <a:latin typeface="Arial" charset="0"/>
        </a:defRPr>
      </a:lvl3pPr>
      <a:lvl4pPr algn="ctr" rtl="0" eaLnBrk="0" fontAlgn="base" hangingPunct="0">
        <a:spcBef>
          <a:spcPct val="0"/>
        </a:spcBef>
        <a:spcAft>
          <a:spcPct val="0"/>
        </a:spcAft>
        <a:defRPr sz="3600">
          <a:solidFill>
            <a:srgbClr val="222222"/>
          </a:solidFill>
          <a:latin typeface="Arial" charset="0"/>
        </a:defRPr>
      </a:lvl4pPr>
      <a:lvl5pPr algn="ctr" rtl="0" eaLnBrk="0" fontAlgn="base" hangingPunct="0">
        <a:spcBef>
          <a:spcPct val="0"/>
        </a:spcBef>
        <a:spcAft>
          <a:spcPct val="0"/>
        </a:spcAft>
        <a:defRPr sz="3600">
          <a:solidFill>
            <a:srgbClr val="222222"/>
          </a:solidFill>
          <a:latin typeface="Arial" charset="0"/>
        </a:defRPr>
      </a:lvl5pPr>
      <a:lvl6pPr marL="457200" algn="ctr" rtl="0" fontAlgn="base">
        <a:spcBef>
          <a:spcPct val="0"/>
        </a:spcBef>
        <a:spcAft>
          <a:spcPct val="0"/>
        </a:spcAft>
        <a:defRPr sz="3600">
          <a:solidFill>
            <a:srgbClr val="222222"/>
          </a:solidFill>
          <a:latin typeface="Arial" charset="0"/>
        </a:defRPr>
      </a:lvl6pPr>
      <a:lvl7pPr marL="914400" algn="ctr" rtl="0" fontAlgn="base">
        <a:spcBef>
          <a:spcPct val="0"/>
        </a:spcBef>
        <a:spcAft>
          <a:spcPct val="0"/>
        </a:spcAft>
        <a:defRPr sz="3600">
          <a:solidFill>
            <a:srgbClr val="222222"/>
          </a:solidFill>
          <a:latin typeface="Arial" charset="0"/>
        </a:defRPr>
      </a:lvl7pPr>
      <a:lvl8pPr marL="1371600" algn="ctr" rtl="0" fontAlgn="base">
        <a:spcBef>
          <a:spcPct val="0"/>
        </a:spcBef>
        <a:spcAft>
          <a:spcPct val="0"/>
        </a:spcAft>
        <a:defRPr sz="3600">
          <a:solidFill>
            <a:srgbClr val="222222"/>
          </a:solidFill>
          <a:latin typeface="Arial" charset="0"/>
        </a:defRPr>
      </a:lvl8pPr>
      <a:lvl9pPr marL="1828800" algn="ctr" rtl="0" fontAlgn="base">
        <a:spcBef>
          <a:spcPct val="0"/>
        </a:spcBef>
        <a:spcAft>
          <a:spcPct val="0"/>
        </a:spcAft>
        <a:defRPr sz="3600">
          <a:solidFill>
            <a:srgbClr val="222222"/>
          </a:solidFill>
          <a:latin typeface="Arial" charset="0"/>
        </a:defRPr>
      </a:lvl9pPr>
    </p:titleStyle>
    <p:bodyStyle>
      <a:lvl1pPr marL="342900" indent="-342900" algn="l" rtl="0" eaLnBrk="0" fontAlgn="base" hangingPunct="0">
        <a:spcBef>
          <a:spcPct val="20000"/>
        </a:spcBef>
        <a:spcAft>
          <a:spcPct val="0"/>
        </a:spcAft>
        <a:buChar char="•"/>
        <a:defRPr sz="2600">
          <a:solidFill>
            <a:srgbClr val="222222"/>
          </a:solidFill>
          <a:latin typeface="+mn-lt"/>
          <a:ea typeface="+mn-ea"/>
          <a:cs typeface="+mn-cs"/>
        </a:defRPr>
      </a:lvl1pPr>
      <a:lvl2pPr marL="742950" indent="-285750" algn="l" rtl="0" eaLnBrk="0" fontAlgn="base" hangingPunct="0">
        <a:spcBef>
          <a:spcPct val="20000"/>
        </a:spcBef>
        <a:spcAft>
          <a:spcPct val="0"/>
        </a:spcAft>
        <a:buChar char="–"/>
        <a:defRPr sz="2400">
          <a:solidFill>
            <a:srgbClr val="222222"/>
          </a:solidFill>
          <a:latin typeface="+mn-lt"/>
        </a:defRPr>
      </a:lvl2pPr>
      <a:lvl3pPr marL="1143000" indent="-228600" algn="l" rtl="0" eaLnBrk="0" fontAlgn="base" hangingPunct="0">
        <a:spcBef>
          <a:spcPct val="20000"/>
        </a:spcBef>
        <a:spcAft>
          <a:spcPct val="0"/>
        </a:spcAft>
        <a:buChar char="•"/>
        <a:defRPr sz="2200">
          <a:solidFill>
            <a:srgbClr val="222222"/>
          </a:solidFill>
          <a:latin typeface="+mn-lt"/>
        </a:defRPr>
      </a:lvl3pPr>
      <a:lvl4pPr marL="1600200" indent="-228600" algn="l" rtl="0" eaLnBrk="0" fontAlgn="base" hangingPunct="0">
        <a:spcBef>
          <a:spcPct val="20000"/>
        </a:spcBef>
        <a:spcAft>
          <a:spcPct val="0"/>
        </a:spcAft>
        <a:buChar char="–"/>
        <a:defRPr sz="2200">
          <a:solidFill>
            <a:srgbClr val="222222"/>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fontAlgn="base">
        <a:spcBef>
          <a:spcPct val="20000"/>
        </a:spcBef>
        <a:spcAft>
          <a:spcPct val="0"/>
        </a:spcAft>
        <a:buChar char="»"/>
        <a:defRPr sz="2000">
          <a:solidFill>
            <a:schemeClr val="tx1"/>
          </a:solidFill>
          <a:latin typeface="Times New Roman" pitchFamily="18" charset="0"/>
        </a:defRPr>
      </a:lvl6pPr>
      <a:lvl7pPr marL="2971800" indent="-228600" algn="l" rtl="0" fontAlgn="base">
        <a:spcBef>
          <a:spcPct val="20000"/>
        </a:spcBef>
        <a:spcAft>
          <a:spcPct val="0"/>
        </a:spcAft>
        <a:buChar char="»"/>
        <a:defRPr sz="2000">
          <a:solidFill>
            <a:schemeClr val="tx1"/>
          </a:solidFill>
          <a:latin typeface="Times New Roman" pitchFamily="18" charset="0"/>
        </a:defRPr>
      </a:lvl7pPr>
      <a:lvl8pPr marL="3429000" indent="-228600" algn="l" rtl="0" fontAlgn="base">
        <a:spcBef>
          <a:spcPct val="20000"/>
        </a:spcBef>
        <a:spcAft>
          <a:spcPct val="0"/>
        </a:spcAft>
        <a:buChar char="»"/>
        <a:defRPr sz="2000">
          <a:solidFill>
            <a:schemeClr val="tx1"/>
          </a:solidFill>
          <a:latin typeface="Times New Roman" pitchFamily="18" charset="0"/>
        </a:defRPr>
      </a:lvl8pPr>
      <a:lvl9pPr marL="3886200" indent="-228600" algn="l" rtl="0" fontAlgn="base">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533400" y="381000"/>
            <a:ext cx="8077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3075" name="Rectangle 3"/>
          <p:cNvSpPr>
            <a:spLocks noGrp="1" noChangeArrowheads="1"/>
          </p:cNvSpPr>
          <p:nvPr>
            <p:ph type="body" idx="1"/>
          </p:nvPr>
        </p:nvSpPr>
        <p:spPr bwMode="auto">
          <a:xfrm>
            <a:off x="533400" y="1676400"/>
            <a:ext cx="8077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Rectangle 4"/>
          <p:cNvSpPr>
            <a:spLocks noGrp="1" noChangeArrowheads="1"/>
          </p:cNvSpPr>
          <p:nvPr>
            <p:ph type="dt" sz="half" idx="2"/>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solidFill>
                  <a:srgbClr val="222222"/>
                </a:solidFill>
                <a:latin typeface="Times New Roman" pitchFamily="18" charset="0"/>
              </a:defRPr>
            </a:lvl1pPr>
          </a:lstStyle>
          <a:p>
            <a:pPr>
              <a:defRPr/>
            </a:pPr>
            <a:endParaRPr lang="en-US" dirty="0"/>
          </a:p>
        </p:txBody>
      </p:sp>
      <p:sp>
        <p:nvSpPr>
          <p:cNvPr id="7" name="Rectangle 5"/>
          <p:cNvSpPr>
            <a:spLocks noGrp="1" noChangeArrowheads="1"/>
          </p:cNvSpPr>
          <p:nvPr>
            <p:ph type="ftr" sz="quarter" idx="3"/>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400" dirty="0" smtClean="0">
                <a:solidFill>
                  <a:srgbClr val="222222"/>
                </a:solidFill>
                <a:latin typeface="Times New Roman" pitchFamily="18" charset="0"/>
              </a:defRPr>
            </a:lvl1pPr>
          </a:lstStyle>
          <a:p>
            <a:pPr>
              <a:defRPr/>
            </a:pPr>
            <a:r>
              <a:rPr lang="en-US"/>
              <a:t>Network+ Guide to Networks, 7th Edition</a:t>
            </a:r>
            <a:endParaRPr lang="en-US" dirty="0"/>
          </a:p>
        </p:txBody>
      </p:sp>
      <p:sp>
        <p:nvSpPr>
          <p:cNvPr id="8" name="Rectangle 6"/>
          <p:cNvSpPr>
            <a:spLocks noGrp="1" noChangeArrowheads="1"/>
          </p:cNvSpPr>
          <p:nvPr>
            <p:ph type="sldNum" sz="quarter" idx="4"/>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solidFill>
                  <a:srgbClr val="222222"/>
                </a:solidFill>
                <a:latin typeface="Times New Roman" pitchFamily="18" charset="0"/>
              </a:defRPr>
            </a:lvl1pPr>
          </a:lstStyle>
          <a:p>
            <a:pPr>
              <a:defRPr/>
            </a:pPr>
            <a:fld id="{0655F74C-C081-44F3-AABC-AE91608197FF}"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131" r:id="rId1"/>
    <p:sldLayoutId id="2147484132" r:id="rId2"/>
    <p:sldLayoutId id="2147484133" r:id="rId3"/>
    <p:sldLayoutId id="2147484134" r:id="rId4"/>
    <p:sldLayoutId id="2147484135" r:id="rId5"/>
    <p:sldLayoutId id="2147484136" r:id="rId6"/>
    <p:sldLayoutId id="2147484137" r:id="rId7"/>
    <p:sldLayoutId id="2147484138" r:id="rId8"/>
    <p:sldLayoutId id="2147484139" r:id="rId9"/>
    <p:sldLayoutId id="2147484140" r:id="rId10"/>
    <p:sldLayoutId id="2147484141" r:id="rId11"/>
  </p:sldLayoutIdLst>
  <p:hf hdr="0" dt="0"/>
  <p:txStyles>
    <p:titleStyle>
      <a:lvl1pPr algn="ctr" rtl="0" eaLnBrk="0" fontAlgn="base" hangingPunct="0">
        <a:spcBef>
          <a:spcPct val="0"/>
        </a:spcBef>
        <a:spcAft>
          <a:spcPct val="0"/>
        </a:spcAft>
        <a:defRPr sz="3600">
          <a:solidFill>
            <a:srgbClr val="222222"/>
          </a:solidFill>
          <a:latin typeface="+mj-lt"/>
          <a:ea typeface="+mj-ea"/>
          <a:cs typeface="+mj-cs"/>
        </a:defRPr>
      </a:lvl1pPr>
      <a:lvl2pPr algn="ctr" rtl="0" eaLnBrk="0" fontAlgn="base" hangingPunct="0">
        <a:spcBef>
          <a:spcPct val="0"/>
        </a:spcBef>
        <a:spcAft>
          <a:spcPct val="0"/>
        </a:spcAft>
        <a:defRPr sz="3600">
          <a:solidFill>
            <a:srgbClr val="222222"/>
          </a:solidFill>
          <a:latin typeface="Arial" charset="0"/>
        </a:defRPr>
      </a:lvl2pPr>
      <a:lvl3pPr algn="ctr" rtl="0" eaLnBrk="0" fontAlgn="base" hangingPunct="0">
        <a:spcBef>
          <a:spcPct val="0"/>
        </a:spcBef>
        <a:spcAft>
          <a:spcPct val="0"/>
        </a:spcAft>
        <a:defRPr sz="3600">
          <a:solidFill>
            <a:srgbClr val="222222"/>
          </a:solidFill>
          <a:latin typeface="Arial" charset="0"/>
        </a:defRPr>
      </a:lvl3pPr>
      <a:lvl4pPr algn="ctr" rtl="0" eaLnBrk="0" fontAlgn="base" hangingPunct="0">
        <a:spcBef>
          <a:spcPct val="0"/>
        </a:spcBef>
        <a:spcAft>
          <a:spcPct val="0"/>
        </a:spcAft>
        <a:defRPr sz="3600">
          <a:solidFill>
            <a:srgbClr val="222222"/>
          </a:solidFill>
          <a:latin typeface="Arial" charset="0"/>
        </a:defRPr>
      </a:lvl4pPr>
      <a:lvl5pPr algn="ctr" rtl="0" eaLnBrk="0" fontAlgn="base" hangingPunct="0">
        <a:spcBef>
          <a:spcPct val="0"/>
        </a:spcBef>
        <a:spcAft>
          <a:spcPct val="0"/>
        </a:spcAft>
        <a:defRPr sz="3600">
          <a:solidFill>
            <a:srgbClr val="222222"/>
          </a:solidFill>
          <a:latin typeface="Arial" charset="0"/>
        </a:defRPr>
      </a:lvl5pPr>
      <a:lvl6pPr marL="457200" algn="ctr" rtl="0" fontAlgn="base">
        <a:spcBef>
          <a:spcPct val="0"/>
        </a:spcBef>
        <a:spcAft>
          <a:spcPct val="0"/>
        </a:spcAft>
        <a:defRPr sz="3600">
          <a:solidFill>
            <a:srgbClr val="222222"/>
          </a:solidFill>
          <a:latin typeface="Arial" charset="0"/>
        </a:defRPr>
      </a:lvl6pPr>
      <a:lvl7pPr marL="914400" algn="ctr" rtl="0" fontAlgn="base">
        <a:spcBef>
          <a:spcPct val="0"/>
        </a:spcBef>
        <a:spcAft>
          <a:spcPct val="0"/>
        </a:spcAft>
        <a:defRPr sz="3600">
          <a:solidFill>
            <a:srgbClr val="222222"/>
          </a:solidFill>
          <a:latin typeface="Arial" charset="0"/>
        </a:defRPr>
      </a:lvl7pPr>
      <a:lvl8pPr marL="1371600" algn="ctr" rtl="0" fontAlgn="base">
        <a:spcBef>
          <a:spcPct val="0"/>
        </a:spcBef>
        <a:spcAft>
          <a:spcPct val="0"/>
        </a:spcAft>
        <a:defRPr sz="3600">
          <a:solidFill>
            <a:srgbClr val="222222"/>
          </a:solidFill>
          <a:latin typeface="Arial" charset="0"/>
        </a:defRPr>
      </a:lvl8pPr>
      <a:lvl9pPr marL="1828800" algn="ctr" rtl="0" fontAlgn="base">
        <a:spcBef>
          <a:spcPct val="0"/>
        </a:spcBef>
        <a:spcAft>
          <a:spcPct val="0"/>
        </a:spcAft>
        <a:defRPr sz="3600">
          <a:solidFill>
            <a:srgbClr val="222222"/>
          </a:solidFill>
          <a:latin typeface="Arial" charset="0"/>
        </a:defRPr>
      </a:lvl9pPr>
    </p:titleStyle>
    <p:bodyStyle>
      <a:lvl1pPr marL="342900" indent="-342900" algn="l" rtl="0" eaLnBrk="0" fontAlgn="base" hangingPunct="0">
        <a:spcBef>
          <a:spcPct val="20000"/>
        </a:spcBef>
        <a:spcAft>
          <a:spcPct val="0"/>
        </a:spcAft>
        <a:buChar char="•"/>
        <a:defRPr sz="2600">
          <a:solidFill>
            <a:srgbClr val="222222"/>
          </a:solidFill>
          <a:latin typeface="+mn-lt"/>
          <a:ea typeface="+mn-ea"/>
          <a:cs typeface="+mn-cs"/>
        </a:defRPr>
      </a:lvl1pPr>
      <a:lvl2pPr marL="742950" indent="-285750" algn="l" rtl="0" eaLnBrk="0" fontAlgn="base" hangingPunct="0">
        <a:spcBef>
          <a:spcPct val="20000"/>
        </a:spcBef>
        <a:spcAft>
          <a:spcPct val="0"/>
        </a:spcAft>
        <a:buChar char="–"/>
        <a:defRPr sz="2400">
          <a:solidFill>
            <a:srgbClr val="222222"/>
          </a:solidFill>
          <a:latin typeface="+mn-lt"/>
        </a:defRPr>
      </a:lvl2pPr>
      <a:lvl3pPr marL="1143000" indent="-228600" algn="l" rtl="0" eaLnBrk="0" fontAlgn="base" hangingPunct="0">
        <a:spcBef>
          <a:spcPct val="20000"/>
        </a:spcBef>
        <a:spcAft>
          <a:spcPct val="0"/>
        </a:spcAft>
        <a:buChar char="•"/>
        <a:defRPr sz="2200">
          <a:solidFill>
            <a:srgbClr val="222222"/>
          </a:solidFill>
          <a:latin typeface="+mn-lt"/>
        </a:defRPr>
      </a:lvl3pPr>
      <a:lvl4pPr marL="1600200" indent="-228600" algn="l" rtl="0" eaLnBrk="0" fontAlgn="base" hangingPunct="0">
        <a:spcBef>
          <a:spcPct val="20000"/>
        </a:spcBef>
        <a:spcAft>
          <a:spcPct val="0"/>
        </a:spcAft>
        <a:buChar char="–"/>
        <a:defRPr sz="2200">
          <a:solidFill>
            <a:srgbClr val="222222"/>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fontAlgn="base">
        <a:spcBef>
          <a:spcPct val="20000"/>
        </a:spcBef>
        <a:spcAft>
          <a:spcPct val="0"/>
        </a:spcAft>
        <a:buChar char="»"/>
        <a:defRPr sz="2000">
          <a:solidFill>
            <a:schemeClr val="tx1"/>
          </a:solidFill>
          <a:latin typeface="Times New Roman" pitchFamily="18" charset="0"/>
        </a:defRPr>
      </a:lvl6pPr>
      <a:lvl7pPr marL="2971800" indent="-228600" algn="l" rtl="0" fontAlgn="base">
        <a:spcBef>
          <a:spcPct val="20000"/>
        </a:spcBef>
        <a:spcAft>
          <a:spcPct val="0"/>
        </a:spcAft>
        <a:buChar char="»"/>
        <a:defRPr sz="2000">
          <a:solidFill>
            <a:schemeClr val="tx1"/>
          </a:solidFill>
          <a:latin typeface="Times New Roman" pitchFamily="18" charset="0"/>
        </a:defRPr>
      </a:lvl7pPr>
      <a:lvl8pPr marL="3429000" indent="-228600" algn="l" rtl="0" fontAlgn="base">
        <a:spcBef>
          <a:spcPct val="20000"/>
        </a:spcBef>
        <a:spcAft>
          <a:spcPct val="0"/>
        </a:spcAft>
        <a:buChar char="»"/>
        <a:defRPr sz="2000">
          <a:solidFill>
            <a:schemeClr val="tx1"/>
          </a:solidFill>
          <a:latin typeface="Times New Roman" pitchFamily="18" charset="0"/>
        </a:defRPr>
      </a:lvl8pPr>
      <a:lvl9pPr marL="3886200" indent="-228600" algn="l" rtl="0" fontAlgn="base">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8/14/2019</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r>
              <a:rPr lang="en-US"/>
              <a:t>Network+ Guide to Networks, 7th Edition</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pPr>
              <a:defRPr/>
            </a:pPr>
            <a:fld id="{5E29414B-FDDA-460C-B2BF-755F2C5D52CA}" type="slidenum">
              <a:rPr lang="en-US" smtClean="0"/>
              <a:pPr>
                <a:defRPr/>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2411810"/>
      </p:ext>
    </p:extLst>
  </p:cSld>
  <p:clrMap bg1="lt1" tx1="dk1" bg2="lt2" tx2="dk2" accent1="accent1" accent2="accent2" accent3="accent3" accent4="accent4" accent5="accent5" accent6="accent6" hlink="hlink" folHlink="folHlink"/>
  <p:sldLayoutIdLst>
    <p:sldLayoutId id="2147484165" r:id="rId1"/>
    <p:sldLayoutId id="2147484166" r:id="rId2"/>
    <p:sldLayoutId id="2147484167" r:id="rId3"/>
    <p:sldLayoutId id="2147484168" r:id="rId4"/>
    <p:sldLayoutId id="2147484169" r:id="rId5"/>
    <p:sldLayoutId id="2147484170" r:id="rId6"/>
    <p:sldLayoutId id="2147484171" r:id="rId7"/>
    <p:sldLayoutId id="2147484172" r:id="rId8"/>
    <p:sldLayoutId id="2147484173" r:id="rId9"/>
    <p:sldLayoutId id="2147484174" r:id="rId10"/>
    <p:sldLayoutId id="2147484175"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8/14/2019</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r>
              <a:rPr lang="en-US"/>
              <a:t>Network+ Guide to Networks, 7th Edition</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pPr>
              <a:defRPr/>
            </a:pPr>
            <a:fld id="{5E29414B-FDDA-460C-B2BF-755F2C5D52CA}" type="slidenum">
              <a:rPr lang="en-US" smtClean="0"/>
              <a:pPr>
                <a:defRPr/>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125954"/>
      </p:ext>
    </p:extLst>
  </p:cSld>
  <p:clrMap bg1="lt1" tx1="dk1" bg2="lt2" tx2="dk2" accent1="accent1" accent2="accent2" accent3="accent3" accent4="accent4" accent5="accent5" accent6="accent6" hlink="hlink" folHlink="folHlink"/>
  <p:sldLayoutIdLst>
    <p:sldLayoutId id="2147484177" r:id="rId1"/>
    <p:sldLayoutId id="2147484178" r:id="rId2"/>
    <p:sldLayoutId id="2147484179" r:id="rId3"/>
    <p:sldLayoutId id="2147484180" r:id="rId4"/>
    <p:sldLayoutId id="2147484181" r:id="rId5"/>
    <p:sldLayoutId id="2147484182" r:id="rId6"/>
    <p:sldLayoutId id="2147484183" r:id="rId7"/>
    <p:sldLayoutId id="2147484184" r:id="rId8"/>
    <p:sldLayoutId id="2147484185" r:id="rId9"/>
    <p:sldLayoutId id="2147484186" r:id="rId10"/>
    <p:sldLayoutId id="2147484187"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3" Type="http://schemas.openxmlformats.org/officeDocument/2006/relationships/hyperlink" Target="https://www.youtube.com/watch?v=SUfC311fke4" TargetMode="External"/><Relationship Id="rId2" Type="http://schemas.openxmlformats.org/officeDocument/2006/relationships/hyperlink" Target="https://www.youtube.com/watch?v=4AhsmW29J8M" TargetMode="External"/><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3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5.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9.xml"/><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0.xml"/><Relationship Id="rId1" Type="http://schemas.openxmlformats.org/officeDocument/2006/relationships/slideLayout" Target="../slideLayouts/slideLayout35.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1.xml"/><Relationship Id="rId1" Type="http://schemas.openxmlformats.org/officeDocument/2006/relationships/slideLayout" Target="../slideLayouts/slideLayout35.xml"/></Relationships>
</file>

<file path=ppt/slides/_rels/slide43.xml.rels><?xml version="1.0" encoding="UTF-8" standalone="yes"?>
<Relationships xmlns="http://schemas.openxmlformats.org/package/2006/relationships"><Relationship Id="rId3" Type="http://schemas.openxmlformats.org/officeDocument/2006/relationships/hyperlink" Target="https://www.youtube.com/watch?v=X4XiTU81UBU&amp;t=165s" TargetMode="External"/><Relationship Id="rId2" Type="http://schemas.openxmlformats.org/officeDocument/2006/relationships/hyperlink" Target="https://www.youtube.com/watch?v=-6Uoku-M6oY" TargetMode="External"/><Relationship Id="rId1" Type="http://schemas.openxmlformats.org/officeDocument/2006/relationships/slideLayout" Target="../slideLayouts/slideLayout35.xml"/></Relationships>
</file>

<file path=ppt/slides/_rels/slide44.xml.rels><?xml version="1.0" encoding="UTF-8" standalone="yes"?>
<Relationships xmlns="http://schemas.openxmlformats.org/package/2006/relationships"><Relationship Id="rId3" Type="http://schemas.openxmlformats.org/officeDocument/2006/relationships/hyperlink" Target="https://goo.gl/FVxs1b" TargetMode="External"/><Relationship Id="rId7" Type="http://schemas.openxmlformats.org/officeDocument/2006/relationships/hyperlink" Target="https://goo.gl/Zqdcnf" TargetMode="External"/><Relationship Id="rId2" Type="http://schemas.openxmlformats.org/officeDocument/2006/relationships/hyperlink" Target="https://goo.gl/7BuvKZ" TargetMode="External"/><Relationship Id="rId1" Type="http://schemas.openxmlformats.org/officeDocument/2006/relationships/slideLayout" Target="../slideLayouts/slideLayout35.xml"/><Relationship Id="rId6" Type="http://schemas.openxmlformats.org/officeDocument/2006/relationships/hyperlink" Target="https://goo.gl/xjGMGw" TargetMode="External"/><Relationship Id="rId5" Type="http://schemas.openxmlformats.org/officeDocument/2006/relationships/hyperlink" Target="https://goo.gl/Yi3iyZ" TargetMode="External"/><Relationship Id="rId4" Type="http://schemas.openxmlformats.org/officeDocument/2006/relationships/hyperlink" Target="https://goo.gl/qzXScc" TargetMode="Externa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5.xml"/></Relationships>
</file>

<file path=ppt/slides/_rels/slide5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9.xml"/><Relationship Id="rId1" Type="http://schemas.openxmlformats.org/officeDocument/2006/relationships/slideLayout" Target="../slideLayouts/slideLayout3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5.xml"/></Relationships>
</file>

<file path=ppt/slides/_rels/slide5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1.xml"/><Relationship Id="rId1" Type="http://schemas.openxmlformats.org/officeDocument/2006/relationships/slideLayout" Target="../slideLayouts/slideLayout3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p:cNvSpPr>
            <a:spLocks noGrp="1" noChangeArrowheads="1"/>
          </p:cNvSpPr>
          <p:nvPr>
            <p:ph type="ctrTitle"/>
          </p:nvPr>
        </p:nvSpPr>
        <p:spPr>
          <a:xfrm>
            <a:off x="609600" y="1447800"/>
            <a:ext cx="8001000" cy="2209800"/>
          </a:xfrm>
        </p:spPr>
        <p:txBody>
          <a:bodyPr>
            <a:normAutofit fontScale="90000"/>
          </a:bodyPr>
          <a:lstStyle/>
          <a:p>
            <a:pPr>
              <a:lnSpc>
                <a:spcPct val="90000"/>
              </a:lnSpc>
            </a:pPr>
            <a:r>
              <a:rPr lang="en-US" i="1" dirty="0"/>
              <a:t>Chapter 1</a:t>
            </a:r>
            <a:br>
              <a:rPr lang="en-US" i="1" dirty="0"/>
            </a:br>
            <a:r>
              <a:rPr lang="en-US" i="1" dirty="0"/>
              <a:t>An Introduction to Networking</a:t>
            </a:r>
          </a:p>
        </p:txBody>
      </p:sp>
      <p:sp>
        <p:nvSpPr>
          <p:cNvPr id="17411" name="Rectangle 1027"/>
          <p:cNvSpPr>
            <a:spLocks noGrp="1" noChangeArrowheads="1"/>
          </p:cNvSpPr>
          <p:nvPr>
            <p:ph type="subTitle" idx="1"/>
          </p:nvPr>
        </p:nvSpPr>
        <p:spPr>
          <a:xfrm>
            <a:off x="609600" y="4419600"/>
            <a:ext cx="8077200" cy="1447800"/>
          </a:xfrm>
        </p:spPr>
        <p:txBody>
          <a:bodyPr/>
          <a:lstStyle/>
          <a:p>
            <a:pPr eaLnBrk="1" hangingPunct="1">
              <a:lnSpc>
                <a:spcPct val="90000"/>
              </a:lnSpc>
            </a:pPr>
            <a:r>
              <a:rPr lang="en-US" sz="3400" i="1" dirty="0"/>
              <a:t>Dr. </a:t>
            </a:r>
            <a:r>
              <a:rPr lang="en-US" sz="3400" i="1" dirty="0" smtClean="0"/>
              <a:t>Ning </a:t>
            </a:r>
            <a:r>
              <a:rPr lang="en-US" sz="3400" i="1" dirty="0" err="1" smtClean="0"/>
              <a:t>zhang</a:t>
            </a:r>
            <a:endParaRPr lang="en-US" sz="3400"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 Services</a:t>
            </a:r>
          </a:p>
        </p:txBody>
      </p:sp>
      <p:sp>
        <p:nvSpPr>
          <p:cNvPr id="3" name="Content Placeholder 2"/>
          <p:cNvSpPr>
            <a:spLocks noGrp="1"/>
          </p:cNvSpPr>
          <p:nvPr>
            <p:ph idx="1"/>
          </p:nvPr>
        </p:nvSpPr>
        <p:spPr/>
        <p:txBody>
          <a:bodyPr>
            <a:normAutofit/>
          </a:bodyPr>
          <a:lstStyle/>
          <a:p>
            <a:r>
              <a:rPr lang="en-US" sz="2400" dirty="0"/>
              <a:t>Voice and video transmissions are delay-sensitive</a:t>
            </a:r>
          </a:p>
          <a:p>
            <a:pPr lvl="1"/>
            <a:r>
              <a:rPr lang="en-US" sz="2400" dirty="0"/>
              <a:t>You don’t want to hear or see breaks in transmission</a:t>
            </a:r>
          </a:p>
          <a:p>
            <a:r>
              <a:rPr lang="en-US" sz="2400" dirty="0"/>
              <a:t>Voice and video transmission are considered loss-tolerant</a:t>
            </a:r>
          </a:p>
          <a:p>
            <a:r>
              <a:rPr lang="en-US" sz="2400" dirty="0"/>
              <a:t>Network administrators must pay attention to the quality of service (</a:t>
            </a:r>
            <a:r>
              <a:rPr lang="en-US" sz="2400" dirty="0" err="1"/>
              <a:t>QoS</a:t>
            </a:r>
            <a:r>
              <a:rPr lang="en-US" sz="2400" dirty="0"/>
              <a:t>) a network provides for voice and video</a:t>
            </a:r>
          </a:p>
          <a:p>
            <a:r>
              <a:rPr lang="en-US" sz="2400" dirty="0"/>
              <a:t>Bandwidth - the amount of traffic, or data transmission activity, on the network</a:t>
            </a:r>
          </a:p>
        </p:txBody>
      </p:sp>
      <p:sp>
        <p:nvSpPr>
          <p:cNvPr id="5" name="Slide Number Placeholder 4"/>
          <p:cNvSpPr>
            <a:spLocks noGrp="1"/>
          </p:cNvSpPr>
          <p:nvPr>
            <p:ph type="sldNum" sz="quarter" idx="12"/>
          </p:nvPr>
        </p:nvSpPr>
        <p:spPr/>
        <p:txBody>
          <a:bodyPr/>
          <a:lstStyle/>
          <a:p>
            <a:fld id="{AF459AD7-A5D3-4044-A21F-E9BACB4CDE09}" type="slidenum">
              <a:rPr lang="en-US" smtClean="0"/>
              <a:pPr/>
              <a:t>10</a:t>
            </a:fld>
            <a:endParaRPr lang="en-US" dirty="0"/>
          </a:p>
        </p:txBody>
      </p:sp>
    </p:spTree>
    <p:extLst>
      <p:ext uri="{BB962C8B-B14F-4D97-AF65-F5344CB8AC3E}">
        <p14:creationId xmlns:p14="http://schemas.microsoft.com/office/powerpoint/2010/main" val="1271791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Controlling Network Access</a:t>
            </a:r>
          </a:p>
        </p:txBody>
      </p:sp>
      <p:sp>
        <p:nvSpPr>
          <p:cNvPr id="3" name="Content Placeholder 2"/>
          <p:cNvSpPr>
            <a:spLocks noGrp="1"/>
          </p:cNvSpPr>
          <p:nvPr>
            <p:ph idx="1"/>
          </p:nvPr>
        </p:nvSpPr>
        <p:spPr/>
        <p:txBody>
          <a:bodyPr/>
          <a:lstStyle/>
          <a:p>
            <a:r>
              <a:rPr lang="en-US" dirty="0"/>
              <a:t>Topology - how parts of a whole work together</a:t>
            </a:r>
          </a:p>
          <a:p>
            <a:r>
              <a:rPr lang="en-US" dirty="0"/>
              <a:t>Physical topology - mostly applies to hardware and describes how computers, other devices, and cables fir together to form the physical network</a:t>
            </a:r>
          </a:p>
          <a:p>
            <a:r>
              <a:rPr lang="en-US" dirty="0"/>
              <a:t>Logical topology - has to do with software and describes how access to the network is controlled</a:t>
            </a:r>
          </a:p>
          <a:p>
            <a:pPr lvl="1"/>
            <a:r>
              <a:rPr lang="en-US" dirty="0"/>
              <a:t>How users and programs initially gain access to the network</a:t>
            </a:r>
          </a:p>
          <a:p>
            <a:r>
              <a:rPr lang="en-US" dirty="0"/>
              <a:t>Network operating system - controls access to the entire network</a:t>
            </a:r>
          </a:p>
          <a:p>
            <a:pPr lvl="1"/>
            <a:r>
              <a:rPr lang="en-US" dirty="0"/>
              <a:t>Required by client-server models</a:t>
            </a:r>
          </a:p>
          <a:p>
            <a:pPr lvl="1"/>
            <a:r>
              <a:rPr lang="en-US" dirty="0"/>
              <a:t>Ex. Windows Server 2012 R2, Ubuntu Server, Red Hat</a:t>
            </a:r>
          </a:p>
        </p:txBody>
      </p:sp>
      <p:sp>
        <p:nvSpPr>
          <p:cNvPr id="5" name="Slide Number Placeholder 4"/>
          <p:cNvSpPr>
            <a:spLocks noGrp="1"/>
          </p:cNvSpPr>
          <p:nvPr>
            <p:ph type="sldNum" sz="quarter" idx="12"/>
          </p:nvPr>
        </p:nvSpPr>
        <p:spPr/>
        <p:txBody>
          <a:bodyPr/>
          <a:lstStyle/>
          <a:p>
            <a:fld id="{AF459AD7-A5D3-4044-A21F-E9BACB4CDE09}" type="slidenum">
              <a:rPr lang="en-US" smtClean="0"/>
              <a:pPr/>
              <a:t>11</a:t>
            </a:fld>
            <a:endParaRPr lang="en-US" dirty="0"/>
          </a:p>
        </p:txBody>
      </p:sp>
    </p:spTree>
    <p:extLst>
      <p:ext uri="{BB962C8B-B14F-4D97-AF65-F5344CB8AC3E}">
        <p14:creationId xmlns:p14="http://schemas.microsoft.com/office/powerpoint/2010/main" val="1636582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pPr eaLnBrk="1" hangingPunct="1"/>
            <a:r>
              <a:rPr lang="en-US" dirty="0"/>
              <a:t>Peer-to-Peer Model</a:t>
            </a:r>
          </a:p>
        </p:txBody>
      </p:sp>
      <p:sp>
        <p:nvSpPr>
          <p:cNvPr id="22533" name="Rectangle 3"/>
          <p:cNvSpPr>
            <a:spLocks noGrp="1" noChangeArrowheads="1"/>
          </p:cNvSpPr>
          <p:nvPr>
            <p:ph idx="1"/>
          </p:nvPr>
        </p:nvSpPr>
        <p:spPr/>
        <p:txBody>
          <a:bodyPr/>
          <a:lstStyle/>
          <a:p>
            <a:pPr eaLnBrk="1" hangingPunct="1"/>
            <a:r>
              <a:rPr lang="en-US" dirty="0"/>
              <a:t>Peer-to-peer (P2P) network model - the OS of each computer on the network is responsible for controlling access to its resources</a:t>
            </a:r>
          </a:p>
          <a:p>
            <a:pPr lvl="1" eaLnBrk="1" hangingPunct="1"/>
            <a:r>
              <a:rPr lang="en-US" dirty="0"/>
              <a:t>No centralized control</a:t>
            </a:r>
          </a:p>
          <a:p>
            <a:pPr eaLnBrk="1" hangingPunct="1"/>
            <a:r>
              <a:rPr lang="en-US" dirty="0"/>
              <a:t>Computers, called nodes or hosts, form a logical group of computers and users</a:t>
            </a:r>
          </a:p>
          <a:p>
            <a:pPr lvl="1" eaLnBrk="1" hangingPunct="1"/>
            <a:r>
              <a:rPr lang="en-US" dirty="0"/>
              <a:t>May share resources</a:t>
            </a:r>
          </a:p>
          <a:p>
            <a:pPr lvl="1" eaLnBrk="1" hangingPunct="1"/>
            <a:r>
              <a:rPr lang="en-US" dirty="0"/>
              <a:t>May prevent access to resources</a:t>
            </a:r>
          </a:p>
          <a:p>
            <a:pPr eaLnBrk="1" hangingPunct="1"/>
            <a:r>
              <a:rPr lang="en-US" dirty="0"/>
              <a:t>Each computer user has a Windows local account</a:t>
            </a:r>
          </a:p>
          <a:p>
            <a:pPr lvl="1" eaLnBrk="1" hangingPunct="1"/>
            <a:r>
              <a:rPr lang="en-US" dirty="0"/>
              <a:t>Works only on that one computer</a:t>
            </a:r>
          </a:p>
          <a:p>
            <a:pPr eaLnBrk="1" hangingPunct="1"/>
            <a:endParaRPr lang="en-US" dirty="0"/>
          </a:p>
        </p:txBody>
      </p:sp>
      <p:sp>
        <p:nvSpPr>
          <p:cNvPr id="2253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BF0757E-0F4F-48EF-8DB1-0B8EE89DBA01}" type="slidenum">
              <a:rPr lang="en-US"/>
              <a:pPr eaLnBrk="1" hangingPunct="1"/>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pPr eaLnBrk="1" hangingPunct="1"/>
            <a:r>
              <a:rPr lang="en-US" dirty="0"/>
              <a:t>Peer-to-Peer Model</a:t>
            </a:r>
          </a:p>
        </p:txBody>
      </p:sp>
      <p:sp>
        <p:nvSpPr>
          <p:cNvPr id="2355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D65993D-1F3F-4A82-B676-9843B33F5984}" type="slidenum">
              <a:rPr lang="en-US"/>
              <a:pPr eaLnBrk="1" hangingPunct="1"/>
              <a:t>13</a:t>
            </a:fld>
            <a:endParaRPr lang="en-US" dirty="0"/>
          </a:p>
        </p:txBody>
      </p:sp>
      <p:pic>
        <p:nvPicPr>
          <p:cNvPr id="3074" name="Picture 2" descr="In a peer-to-peer network, no computer has more authority than another; each computer controls its own resources, and communicates directly with other computers" title="Fig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1708" y="1944867"/>
            <a:ext cx="5183636" cy="4307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pPr eaLnBrk="1" hangingPunct="1"/>
            <a:r>
              <a:rPr lang="en-US" dirty="0"/>
              <a:t>Peer-to-Peer Model</a:t>
            </a:r>
          </a:p>
        </p:txBody>
      </p:sp>
      <p:sp>
        <p:nvSpPr>
          <p:cNvPr id="24581" name="Rectangle 3"/>
          <p:cNvSpPr>
            <a:spLocks noGrp="1" noChangeArrowheads="1"/>
          </p:cNvSpPr>
          <p:nvPr>
            <p:ph idx="1"/>
          </p:nvPr>
        </p:nvSpPr>
        <p:spPr/>
        <p:txBody>
          <a:bodyPr/>
          <a:lstStyle/>
          <a:p>
            <a:pPr eaLnBrk="1" hangingPunct="1"/>
            <a:r>
              <a:rPr lang="en-US" dirty="0"/>
              <a:t>Advantages</a:t>
            </a:r>
          </a:p>
          <a:p>
            <a:pPr lvl="1" eaLnBrk="1" hangingPunct="1"/>
            <a:r>
              <a:rPr lang="en-US" dirty="0"/>
              <a:t>Simple configuration</a:t>
            </a:r>
          </a:p>
          <a:p>
            <a:pPr lvl="1" eaLnBrk="1" hangingPunct="1"/>
            <a:r>
              <a:rPr lang="en-US" dirty="0"/>
              <a:t>Less expensive</a:t>
            </a:r>
          </a:p>
          <a:p>
            <a:pPr lvl="2" eaLnBrk="1" hangingPunct="1"/>
            <a:r>
              <a:rPr lang="en-US" dirty="0"/>
              <a:t>Compared to other network models</a:t>
            </a:r>
          </a:p>
          <a:p>
            <a:pPr eaLnBrk="1" hangingPunct="1"/>
            <a:r>
              <a:rPr lang="en-US" dirty="0"/>
              <a:t>Disadvantages</a:t>
            </a:r>
          </a:p>
          <a:p>
            <a:pPr lvl="1" eaLnBrk="1" hangingPunct="1"/>
            <a:r>
              <a:rPr lang="en-US" dirty="0"/>
              <a:t>Not scalable</a:t>
            </a:r>
          </a:p>
          <a:p>
            <a:pPr lvl="1" eaLnBrk="1" hangingPunct="1"/>
            <a:r>
              <a:rPr lang="en-US" dirty="0"/>
              <a:t>Not necessarily secure</a:t>
            </a:r>
          </a:p>
          <a:p>
            <a:pPr lvl="1" eaLnBrk="1" hangingPunct="1"/>
            <a:r>
              <a:rPr lang="en-US" dirty="0"/>
              <a:t>Not practical for large installations</a:t>
            </a:r>
          </a:p>
        </p:txBody>
      </p:sp>
      <p:sp>
        <p:nvSpPr>
          <p:cNvPr id="2457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05366D6-A4DE-4F4F-A0B3-9F476A947F84}" type="slidenum">
              <a:rPr lang="en-US"/>
              <a:pPr eaLnBrk="1" hangingPunct="1"/>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pPr eaLnBrk="1" hangingPunct="1"/>
            <a:r>
              <a:rPr lang="en-US" dirty="0"/>
              <a:t>Client-Server Network Model</a:t>
            </a:r>
          </a:p>
        </p:txBody>
      </p:sp>
      <p:sp>
        <p:nvSpPr>
          <p:cNvPr id="26629" name="Rectangle 3"/>
          <p:cNvSpPr>
            <a:spLocks noGrp="1" noChangeArrowheads="1"/>
          </p:cNvSpPr>
          <p:nvPr>
            <p:ph idx="1"/>
          </p:nvPr>
        </p:nvSpPr>
        <p:spPr/>
        <p:txBody>
          <a:bodyPr/>
          <a:lstStyle/>
          <a:p>
            <a:pPr eaLnBrk="1" hangingPunct="1"/>
            <a:r>
              <a:rPr lang="en-US" dirty="0"/>
              <a:t>Resources are managed by the network operating system (NOS) via a centralized directory database</a:t>
            </a:r>
          </a:p>
          <a:p>
            <a:pPr eaLnBrk="1" hangingPunct="1"/>
            <a:r>
              <a:rPr lang="en-US" dirty="0"/>
              <a:t>Windows domain - a logical group of computers that a Windows Server can control</a:t>
            </a:r>
          </a:p>
          <a:p>
            <a:pPr eaLnBrk="1" hangingPunct="1"/>
            <a:r>
              <a:rPr lang="en-US" dirty="0"/>
              <a:t>Active Directory (AD) - the centralized directory database that contains user account information and security for the entire group of computers</a:t>
            </a:r>
          </a:p>
          <a:p>
            <a:pPr eaLnBrk="1" hangingPunct="1"/>
            <a:r>
              <a:rPr lang="en-US" dirty="0"/>
              <a:t>Global account (a.k.a. global username or network ID) - a domain-level account assigned by the network administrator and is kept in AD</a:t>
            </a:r>
          </a:p>
        </p:txBody>
      </p:sp>
      <p:sp>
        <p:nvSpPr>
          <p:cNvPr id="2662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B10FB7E-7FAD-4501-84CF-7BC61845F29A}" type="slidenum">
              <a:rPr lang="en-US"/>
              <a:pPr eaLnBrk="1" hangingPunct="1"/>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pPr eaLnBrk="1" hangingPunct="1"/>
            <a:r>
              <a:rPr lang="en-US" dirty="0"/>
              <a:t>Client-Server Network Model</a:t>
            </a:r>
          </a:p>
        </p:txBody>
      </p:sp>
      <p:sp>
        <p:nvSpPr>
          <p:cNvPr id="26629" name="Rectangle 3"/>
          <p:cNvSpPr>
            <a:spLocks noGrp="1" noChangeArrowheads="1"/>
          </p:cNvSpPr>
          <p:nvPr>
            <p:ph idx="1"/>
          </p:nvPr>
        </p:nvSpPr>
        <p:spPr/>
        <p:txBody>
          <a:bodyPr/>
          <a:lstStyle/>
          <a:p>
            <a:pPr eaLnBrk="1" hangingPunct="1"/>
            <a:r>
              <a:rPr lang="en-US" dirty="0"/>
              <a:t>A user can sign on to the network from any computer on the network and gain access to the resources that AD allows</a:t>
            </a:r>
          </a:p>
          <a:p>
            <a:pPr lvl="1" eaLnBrk="1" hangingPunct="1"/>
            <a:r>
              <a:rPr lang="en-US" dirty="0"/>
              <a:t>This process is managed by Active Directory Domain Services (AD DS)</a:t>
            </a:r>
          </a:p>
          <a:p>
            <a:pPr eaLnBrk="1" hangingPunct="1"/>
            <a:r>
              <a:rPr lang="en-US" dirty="0"/>
              <a:t>Clients don’t share their resources directly with each other</a:t>
            </a:r>
          </a:p>
          <a:p>
            <a:pPr lvl="1" eaLnBrk="1" hangingPunct="1"/>
            <a:r>
              <a:rPr lang="en-US" dirty="0"/>
              <a:t>Access is controlled by entries in the centralized domain database</a:t>
            </a:r>
          </a:p>
        </p:txBody>
      </p:sp>
      <p:sp>
        <p:nvSpPr>
          <p:cNvPr id="2662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B10FB7E-7FAD-4501-84CF-7BC61845F29A}" type="slidenum">
              <a:rPr lang="en-US"/>
              <a:pPr eaLnBrk="1" hangingPunct="1"/>
              <a:t>16</a:t>
            </a:fld>
            <a:endParaRPr lang="en-US" dirty="0"/>
          </a:p>
        </p:txBody>
      </p:sp>
    </p:spTree>
    <p:extLst>
      <p:ext uri="{BB962C8B-B14F-4D97-AF65-F5344CB8AC3E}">
        <p14:creationId xmlns:p14="http://schemas.microsoft.com/office/powerpoint/2010/main" val="2165744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p:txBody>
          <a:bodyPr/>
          <a:lstStyle/>
          <a:p>
            <a:pPr eaLnBrk="1" hangingPunct="1"/>
            <a:r>
              <a:rPr lang="en-US" dirty="0"/>
              <a:t>Client-Server Network Model</a:t>
            </a:r>
          </a:p>
        </p:txBody>
      </p:sp>
      <p:sp>
        <p:nvSpPr>
          <p:cNvPr id="2867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B9BFDF8-0D75-42B9-99FA-1BBC483FC8D8}" type="slidenum">
              <a:rPr lang="en-US"/>
              <a:pPr eaLnBrk="1" hangingPunct="1"/>
              <a:t>17</a:t>
            </a:fld>
            <a:endParaRPr lang="en-US" dirty="0"/>
          </a:p>
        </p:txBody>
      </p:sp>
      <p:pic>
        <p:nvPicPr>
          <p:cNvPr id="4098" name="Picture 2" descr="A Windows domain uses the client-server model to control access to the network, where security on each computer or device is controlled by a centralized database on a domain controller" title="Fig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1765435"/>
            <a:ext cx="4343400" cy="42869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p:txBody>
          <a:bodyPr/>
          <a:lstStyle/>
          <a:p>
            <a:pPr eaLnBrk="1" hangingPunct="1"/>
            <a:r>
              <a:rPr lang="en-US" dirty="0"/>
              <a:t>Client-Server Network Model</a:t>
            </a:r>
          </a:p>
        </p:txBody>
      </p:sp>
      <p:sp>
        <p:nvSpPr>
          <p:cNvPr id="29701" name="Rectangle 3"/>
          <p:cNvSpPr>
            <a:spLocks noGrp="1" noChangeArrowheads="1"/>
          </p:cNvSpPr>
          <p:nvPr>
            <p:ph idx="1"/>
          </p:nvPr>
        </p:nvSpPr>
        <p:spPr/>
        <p:txBody>
          <a:bodyPr/>
          <a:lstStyle/>
          <a:p>
            <a:pPr eaLnBrk="1" hangingPunct="1">
              <a:lnSpc>
                <a:spcPct val="90000"/>
              </a:lnSpc>
            </a:pPr>
            <a:r>
              <a:rPr lang="en-US" dirty="0"/>
              <a:t>The NOS is responsible for:</a:t>
            </a:r>
          </a:p>
          <a:p>
            <a:pPr lvl="1" eaLnBrk="1" hangingPunct="1">
              <a:lnSpc>
                <a:spcPct val="90000"/>
              </a:lnSpc>
            </a:pPr>
            <a:r>
              <a:rPr lang="en-US" dirty="0"/>
              <a:t>Manages client data, resources</a:t>
            </a:r>
          </a:p>
          <a:p>
            <a:pPr lvl="1" eaLnBrk="1" hangingPunct="1">
              <a:lnSpc>
                <a:spcPct val="90000"/>
              </a:lnSpc>
            </a:pPr>
            <a:r>
              <a:rPr lang="en-US" dirty="0"/>
              <a:t>Ensures authorized user access</a:t>
            </a:r>
          </a:p>
          <a:p>
            <a:pPr lvl="1" eaLnBrk="1" hangingPunct="1">
              <a:lnSpc>
                <a:spcPct val="90000"/>
              </a:lnSpc>
            </a:pPr>
            <a:r>
              <a:rPr lang="en-US" dirty="0"/>
              <a:t>Controls user file access</a:t>
            </a:r>
          </a:p>
          <a:p>
            <a:pPr lvl="1" eaLnBrk="1" hangingPunct="1">
              <a:lnSpc>
                <a:spcPct val="90000"/>
              </a:lnSpc>
            </a:pPr>
            <a:r>
              <a:rPr lang="en-US" dirty="0"/>
              <a:t>Restricts user network access</a:t>
            </a:r>
          </a:p>
          <a:p>
            <a:pPr lvl="1" eaLnBrk="1" hangingPunct="1">
              <a:lnSpc>
                <a:spcPct val="90000"/>
              </a:lnSpc>
            </a:pPr>
            <a:r>
              <a:rPr lang="en-US" dirty="0"/>
              <a:t>Dictates computer communication rules</a:t>
            </a:r>
          </a:p>
          <a:p>
            <a:pPr lvl="1" eaLnBrk="1" hangingPunct="1">
              <a:lnSpc>
                <a:spcPct val="90000"/>
              </a:lnSpc>
            </a:pPr>
            <a:r>
              <a:rPr lang="en-US" dirty="0"/>
              <a:t>Supplies application to clients</a:t>
            </a:r>
          </a:p>
          <a:p>
            <a:pPr eaLnBrk="1" hangingPunct="1">
              <a:lnSpc>
                <a:spcPct val="90000"/>
              </a:lnSpc>
            </a:pPr>
            <a:r>
              <a:rPr lang="en-US" dirty="0"/>
              <a:t>Server examples</a:t>
            </a:r>
          </a:p>
          <a:p>
            <a:pPr lvl="1" eaLnBrk="1" hangingPunct="1">
              <a:lnSpc>
                <a:spcPct val="90000"/>
              </a:lnSpc>
            </a:pPr>
            <a:r>
              <a:rPr lang="en-US" dirty="0"/>
              <a:t>Windows Server 2012 R2, Ubuntu Server, or Red Hat Linux</a:t>
            </a:r>
          </a:p>
        </p:txBody>
      </p:sp>
      <p:sp>
        <p:nvSpPr>
          <p:cNvPr id="2969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DCC5C40-B6FA-475A-9E9B-479C703AEE7D}" type="slidenum">
              <a:rPr lang="en-US"/>
              <a:pPr eaLnBrk="1" hangingPunct="1"/>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pPr eaLnBrk="1" hangingPunct="1"/>
            <a:r>
              <a:rPr lang="en-US" dirty="0"/>
              <a:t>Client-Server Network Model</a:t>
            </a:r>
          </a:p>
        </p:txBody>
      </p:sp>
      <p:sp>
        <p:nvSpPr>
          <p:cNvPr id="30725" name="Rectangle 3"/>
          <p:cNvSpPr>
            <a:spLocks noGrp="1" noChangeArrowheads="1"/>
          </p:cNvSpPr>
          <p:nvPr>
            <p:ph idx="1"/>
          </p:nvPr>
        </p:nvSpPr>
        <p:spPr/>
        <p:txBody>
          <a:bodyPr/>
          <a:lstStyle/>
          <a:p>
            <a:pPr eaLnBrk="1" hangingPunct="1"/>
            <a:r>
              <a:rPr lang="en-US" dirty="0"/>
              <a:t>Servers that have a NOS installed require:</a:t>
            </a:r>
          </a:p>
          <a:p>
            <a:pPr lvl="1" eaLnBrk="1" hangingPunct="1"/>
            <a:r>
              <a:rPr lang="en-US" dirty="0"/>
              <a:t>More memory, processing, storage capacity</a:t>
            </a:r>
          </a:p>
          <a:p>
            <a:pPr lvl="1" eaLnBrk="1" hangingPunct="1"/>
            <a:r>
              <a:rPr lang="en-US" dirty="0"/>
              <a:t>Equipped with special hardware</a:t>
            </a:r>
          </a:p>
          <a:p>
            <a:pPr lvl="2" eaLnBrk="1" hangingPunct="1"/>
            <a:r>
              <a:rPr lang="en-US" dirty="0"/>
              <a:t>Provides network management functions</a:t>
            </a:r>
          </a:p>
          <a:p>
            <a:pPr eaLnBrk="1" hangingPunct="1"/>
            <a:r>
              <a:rPr lang="en-US" dirty="0"/>
              <a:t>Advantages relative to peer-to-peer networks</a:t>
            </a:r>
          </a:p>
          <a:p>
            <a:pPr lvl="1" eaLnBrk="1" hangingPunct="1"/>
            <a:r>
              <a:rPr lang="en-US" dirty="0"/>
              <a:t>User credential assigned from one place</a:t>
            </a:r>
          </a:p>
          <a:p>
            <a:pPr lvl="1" eaLnBrk="1" hangingPunct="1"/>
            <a:r>
              <a:rPr lang="en-US" dirty="0"/>
              <a:t>Multiple shared resource access centrally controlled</a:t>
            </a:r>
          </a:p>
          <a:p>
            <a:pPr lvl="1" eaLnBrk="1" hangingPunct="1"/>
            <a:r>
              <a:rPr lang="en-US" dirty="0"/>
              <a:t>Central problem monitoring, diagnostics, correction capabilities</a:t>
            </a:r>
          </a:p>
          <a:p>
            <a:pPr lvl="1" eaLnBrk="1" hangingPunct="1"/>
            <a:r>
              <a:rPr lang="en-US" dirty="0"/>
              <a:t>More scalable</a:t>
            </a:r>
          </a:p>
          <a:p>
            <a:pPr eaLnBrk="1" hangingPunct="1"/>
            <a:endParaRPr lang="en-US" dirty="0"/>
          </a:p>
          <a:p>
            <a:pPr lvl="1" eaLnBrk="1" hangingPunct="1"/>
            <a:endParaRPr lang="en-US" dirty="0"/>
          </a:p>
        </p:txBody>
      </p:sp>
      <p:sp>
        <p:nvSpPr>
          <p:cNvPr id="3072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75B5EE8-B607-414B-970C-5047FC0945E9}" type="slidenum">
              <a:rPr lang="en-US"/>
              <a:pPr eaLnBrk="1" hangingPunct="1"/>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p:cNvSpPr>
            <a:spLocks noGrp="1" noChangeArrowheads="1"/>
          </p:cNvSpPr>
          <p:nvPr>
            <p:ph type="title"/>
          </p:nvPr>
        </p:nvSpPr>
        <p:spPr/>
        <p:txBody>
          <a:bodyPr/>
          <a:lstStyle/>
          <a:p>
            <a:r>
              <a:rPr lang="en-US" dirty="0"/>
              <a:t>Objectives</a:t>
            </a:r>
          </a:p>
        </p:txBody>
      </p:sp>
      <p:sp>
        <p:nvSpPr>
          <p:cNvPr id="18437" name="Rectangle 7"/>
          <p:cNvSpPr>
            <a:spLocks noGrp="1" noChangeArrowheads="1"/>
          </p:cNvSpPr>
          <p:nvPr>
            <p:ph idx="1"/>
          </p:nvPr>
        </p:nvSpPr>
        <p:spPr/>
        <p:txBody>
          <a:bodyPr/>
          <a:lstStyle/>
          <a:p>
            <a:r>
              <a:rPr lang="en-US" dirty="0"/>
              <a:t>Identify types of applications and protocols used on a network</a:t>
            </a:r>
          </a:p>
          <a:p>
            <a:r>
              <a:rPr lang="en-US" dirty="0"/>
              <a:t>Distinguish between the client-server and peer-to-peer models used to control access to a network</a:t>
            </a:r>
          </a:p>
          <a:p>
            <a:r>
              <a:rPr lang="en-US" dirty="0"/>
              <a:t>Describe various networking hardware devices and the most common physical topologies</a:t>
            </a:r>
          </a:p>
          <a:p>
            <a:endParaRPr lang="en-US" dirty="0"/>
          </a:p>
        </p:txBody>
      </p:sp>
      <p:sp>
        <p:nvSpPr>
          <p:cNvPr id="18435" name="Slide Number Placeholder 4"/>
          <p:cNvSpPr>
            <a:spLocks noGrp="1"/>
          </p:cNvSpPr>
          <p:nvPr>
            <p:ph type="sldNum" sz="quarter" idx="12"/>
          </p:nvPr>
        </p:nvSpPr>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DB06A50-9E8D-4F10-A253-1A8E9C03BABB}"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Networking Hardware and Physical Topologies</a:t>
            </a:r>
          </a:p>
        </p:txBody>
      </p:sp>
      <p:pic>
        <p:nvPicPr>
          <p:cNvPr id="5122" name="Picture 2" descr="This LAN has five computers, a network printer, a local printer, a scanner, and a switch, and is using a star topology" title="Figure 1-6"/>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2419873" y="1846263"/>
            <a:ext cx="4348704" cy="402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Slide Number Placeholder 4"/>
          <p:cNvSpPr>
            <a:spLocks noGrp="1"/>
          </p:cNvSpPr>
          <p:nvPr>
            <p:ph type="sldNum" sz="quarter" idx="12"/>
          </p:nvPr>
        </p:nvSpPr>
        <p:spPr/>
        <p:txBody>
          <a:bodyPr/>
          <a:lstStyle/>
          <a:p>
            <a:fld id="{AF459AD7-A5D3-4044-A21F-E9BACB4CDE09}" type="slidenum">
              <a:rPr lang="en-US" smtClean="0"/>
              <a:pPr/>
              <a:t>20</a:t>
            </a:fld>
            <a:endParaRPr lang="en-US" dirty="0"/>
          </a:p>
        </p:txBody>
      </p:sp>
    </p:spTree>
    <p:extLst>
      <p:ext uri="{BB962C8B-B14F-4D97-AF65-F5344CB8AC3E}">
        <p14:creationId xmlns:p14="http://schemas.microsoft.com/office/powerpoint/2010/main" val="16832418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LANs and Their Hardware</a:t>
            </a:r>
          </a:p>
        </p:txBody>
      </p:sp>
      <p:sp>
        <p:nvSpPr>
          <p:cNvPr id="3" name="Content Placeholder 2"/>
          <p:cNvSpPr>
            <a:spLocks noGrp="1"/>
          </p:cNvSpPr>
          <p:nvPr>
            <p:ph idx="1"/>
          </p:nvPr>
        </p:nvSpPr>
        <p:spPr/>
        <p:txBody>
          <a:bodyPr/>
          <a:lstStyle/>
          <a:p>
            <a:r>
              <a:rPr lang="en-US" dirty="0"/>
              <a:t>Local area network (LAN) - usually contained in a small space</a:t>
            </a:r>
          </a:p>
          <a:p>
            <a:pPr lvl="1"/>
            <a:r>
              <a:rPr lang="en-US" dirty="0"/>
              <a:t>Such as an office or building</a:t>
            </a:r>
          </a:p>
          <a:p>
            <a:r>
              <a:rPr lang="en-US" dirty="0"/>
              <a:t>Switch - receives incoming data from one of its ports and redirects it to another port or multiple ports</a:t>
            </a:r>
          </a:p>
          <a:p>
            <a:pPr lvl="1"/>
            <a:r>
              <a:rPr lang="en-US" dirty="0"/>
              <a:t>Will send the data to its intended destination</a:t>
            </a:r>
          </a:p>
          <a:p>
            <a:r>
              <a:rPr lang="en-US" dirty="0"/>
              <a:t>Star topology - all devices connect to one central device (usually a switch)</a:t>
            </a:r>
          </a:p>
          <a:p>
            <a:r>
              <a:rPr lang="en-US" dirty="0"/>
              <a:t>Network interface card (NIC) - a network port used to attach a device to a network</a:t>
            </a:r>
          </a:p>
        </p:txBody>
      </p:sp>
      <p:sp>
        <p:nvSpPr>
          <p:cNvPr id="5" name="Slide Number Placeholder 4"/>
          <p:cNvSpPr>
            <a:spLocks noGrp="1"/>
          </p:cNvSpPr>
          <p:nvPr>
            <p:ph type="sldNum" sz="quarter" idx="12"/>
          </p:nvPr>
        </p:nvSpPr>
        <p:spPr/>
        <p:txBody>
          <a:bodyPr/>
          <a:lstStyle/>
          <a:p>
            <a:fld id="{AF459AD7-A5D3-4044-A21F-E9BACB4CDE09}" type="slidenum">
              <a:rPr lang="en-US" smtClean="0"/>
              <a:pPr/>
              <a:t>21</a:t>
            </a:fld>
            <a:endParaRPr lang="en-US" dirty="0"/>
          </a:p>
        </p:txBody>
      </p:sp>
    </p:spTree>
    <p:extLst>
      <p:ext uri="{BB962C8B-B14F-4D97-AF65-F5344CB8AC3E}">
        <p14:creationId xmlns:p14="http://schemas.microsoft.com/office/powerpoint/2010/main" val="26149861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LANs and Their Hardware</a:t>
            </a:r>
          </a:p>
        </p:txBody>
      </p:sp>
      <p:sp>
        <p:nvSpPr>
          <p:cNvPr id="3" name="Content Placeholder 2"/>
          <p:cNvSpPr>
            <a:spLocks noGrp="1"/>
          </p:cNvSpPr>
          <p:nvPr>
            <p:ph idx="1"/>
          </p:nvPr>
        </p:nvSpPr>
        <p:spPr>
          <a:xfrm>
            <a:off x="480060" y="1835592"/>
            <a:ext cx="8229600" cy="4525963"/>
          </a:xfrm>
        </p:spPr>
        <p:txBody>
          <a:bodyPr/>
          <a:lstStyle/>
          <a:p>
            <a:r>
              <a:rPr lang="en-US" dirty="0"/>
              <a:t>A LAN can have several switches</a:t>
            </a:r>
          </a:p>
          <a:p>
            <a:r>
              <a:rPr lang="en-US" dirty="0"/>
              <a:t>Backbone - a central conduit that connects the segments (pieces) of a network</a:t>
            </a:r>
          </a:p>
          <a:p>
            <a:pPr lvl="1"/>
            <a:r>
              <a:rPr lang="en-US" dirty="0"/>
              <a:t>Might use higher transmission speeds and different cabling than network cables connected to computers</a:t>
            </a:r>
          </a:p>
          <a:p>
            <a:r>
              <a:rPr lang="en-US" dirty="0"/>
              <a:t>Three switches daisy-chained together in a single line is said to use a bus topology</a:t>
            </a:r>
          </a:p>
          <a:p>
            <a:pPr lvl="1"/>
            <a:r>
              <a:rPr lang="en-US" dirty="0"/>
              <a:t>However, each switch is connected to computers via a star topology, making it a star-bus topology</a:t>
            </a:r>
          </a:p>
          <a:p>
            <a:pPr lvl="1"/>
            <a:r>
              <a:rPr lang="en-US" dirty="0"/>
              <a:t>A topology that combines topologies is known as a hybrid topology</a:t>
            </a:r>
          </a:p>
        </p:txBody>
      </p:sp>
      <p:sp>
        <p:nvSpPr>
          <p:cNvPr id="5" name="Slide Number Placeholder 4"/>
          <p:cNvSpPr>
            <a:spLocks noGrp="1"/>
          </p:cNvSpPr>
          <p:nvPr>
            <p:ph type="sldNum" sz="quarter" idx="12"/>
          </p:nvPr>
        </p:nvSpPr>
        <p:spPr/>
        <p:txBody>
          <a:bodyPr/>
          <a:lstStyle/>
          <a:p>
            <a:fld id="{AF459AD7-A5D3-4044-A21F-E9BACB4CDE09}" type="slidenum">
              <a:rPr lang="en-US" smtClean="0"/>
              <a:pPr/>
              <a:t>22</a:t>
            </a:fld>
            <a:endParaRPr lang="en-US" dirty="0"/>
          </a:p>
        </p:txBody>
      </p:sp>
    </p:spTree>
    <p:extLst>
      <p:ext uri="{BB962C8B-B14F-4D97-AF65-F5344CB8AC3E}">
        <p14:creationId xmlns:p14="http://schemas.microsoft.com/office/powerpoint/2010/main" val="41468229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LANs and Their Hardware</a:t>
            </a:r>
          </a:p>
        </p:txBody>
      </p:sp>
      <p:pic>
        <p:nvPicPr>
          <p:cNvPr id="6146" name="Picture 2" descr="This local network has three switches, and is using a star-bus topology" title="Figure 1-10"/>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14400" y="2362200"/>
            <a:ext cx="7263327" cy="28297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Slide Number Placeholder 4"/>
          <p:cNvSpPr>
            <a:spLocks noGrp="1"/>
          </p:cNvSpPr>
          <p:nvPr>
            <p:ph type="sldNum" sz="quarter" idx="12"/>
          </p:nvPr>
        </p:nvSpPr>
        <p:spPr/>
        <p:txBody>
          <a:bodyPr/>
          <a:lstStyle/>
          <a:p>
            <a:fld id="{AF459AD7-A5D3-4044-A21F-E9BACB4CDE09}" type="slidenum">
              <a:rPr lang="en-US" smtClean="0"/>
              <a:pPr/>
              <a:t>23</a:t>
            </a:fld>
            <a:endParaRPr lang="en-US" dirty="0"/>
          </a:p>
        </p:txBody>
      </p:sp>
    </p:spTree>
    <p:extLst>
      <p:ext uri="{BB962C8B-B14F-4D97-AF65-F5344CB8AC3E}">
        <p14:creationId xmlns:p14="http://schemas.microsoft.com/office/powerpoint/2010/main" val="12222954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LANs and Their Hardware</a:t>
            </a:r>
          </a:p>
        </p:txBody>
      </p:sp>
      <p:sp>
        <p:nvSpPr>
          <p:cNvPr id="3" name="Content Placeholder 2"/>
          <p:cNvSpPr>
            <a:spLocks noGrp="1"/>
          </p:cNvSpPr>
          <p:nvPr>
            <p:ph idx="1"/>
          </p:nvPr>
        </p:nvSpPr>
        <p:spPr/>
        <p:txBody>
          <a:bodyPr/>
          <a:lstStyle/>
          <a:p>
            <a:r>
              <a:rPr lang="en-US" dirty="0"/>
              <a:t>Router - a device that manages traffic between two or more networks </a:t>
            </a:r>
          </a:p>
          <a:p>
            <a:pPr lvl="1"/>
            <a:r>
              <a:rPr lang="en-US" dirty="0"/>
              <a:t>Can help find the best path for traffic to get from one network to another</a:t>
            </a:r>
          </a:p>
          <a:p>
            <a:r>
              <a:rPr lang="en-US" dirty="0"/>
              <a:t>Routers can be used in small home networks to connect the home LAN to the Internet</a:t>
            </a:r>
          </a:p>
          <a:p>
            <a:r>
              <a:rPr lang="en-US" dirty="0"/>
              <a:t>Industrial-grade routers can have several network ports, one for each network it connects to</a:t>
            </a:r>
          </a:p>
          <a:p>
            <a:r>
              <a:rPr lang="en-US" dirty="0"/>
              <a:t>Difference between router and switch:</a:t>
            </a:r>
          </a:p>
          <a:p>
            <a:pPr lvl="1"/>
            <a:r>
              <a:rPr lang="en-US" dirty="0"/>
              <a:t>Router is like a gateway between networks</a:t>
            </a:r>
          </a:p>
        </p:txBody>
      </p:sp>
      <p:sp>
        <p:nvSpPr>
          <p:cNvPr id="5" name="Slide Number Placeholder 4"/>
          <p:cNvSpPr>
            <a:spLocks noGrp="1"/>
          </p:cNvSpPr>
          <p:nvPr>
            <p:ph type="sldNum" sz="quarter" idx="12"/>
          </p:nvPr>
        </p:nvSpPr>
        <p:spPr/>
        <p:txBody>
          <a:bodyPr/>
          <a:lstStyle/>
          <a:p>
            <a:fld id="{AF459AD7-A5D3-4044-A21F-E9BACB4CDE09}" type="slidenum">
              <a:rPr lang="en-US" smtClean="0"/>
              <a:pPr/>
              <a:t>24</a:t>
            </a:fld>
            <a:endParaRPr lang="en-US" dirty="0"/>
          </a:p>
        </p:txBody>
      </p:sp>
    </p:spTree>
    <p:extLst>
      <p:ext uri="{BB962C8B-B14F-4D97-AF65-F5344CB8AC3E}">
        <p14:creationId xmlns:p14="http://schemas.microsoft.com/office/powerpoint/2010/main" val="7835156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LANs and Their Hardware</a:t>
            </a:r>
          </a:p>
        </p:txBody>
      </p:sp>
      <p:pic>
        <p:nvPicPr>
          <p:cNvPr id="7170" name="Picture 2" descr="Three LANs connected by a router" title="Figure 1-13"/>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939058" y="1846263"/>
            <a:ext cx="5310333" cy="402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Slide Number Placeholder 4"/>
          <p:cNvSpPr>
            <a:spLocks noGrp="1"/>
          </p:cNvSpPr>
          <p:nvPr>
            <p:ph type="sldNum" sz="quarter" idx="12"/>
          </p:nvPr>
        </p:nvSpPr>
        <p:spPr/>
        <p:txBody>
          <a:bodyPr/>
          <a:lstStyle/>
          <a:p>
            <a:fld id="{AF459AD7-A5D3-4044-A21F-E9BACB4CDE09}" type="slidenum">
              <a:rPr lang="en-US" smtClean="0"/>
              <a:pPr/>
              <a:t>25</a:t>
            </a:fld>
            <a:endParaRPr lang="en-US" dirty="0"/>
          </a:p>
        </p:txBody>
      </p:sp>
    </p:spTree>
    <p:extLst>
      <p:ext uri="{BB962C8B-B14F-4D97-AF65-F5344CB8AC3E}">
        <p14:creationId xmlns:p14="http://schemas.microsoft.com/office/powerpoint/2010/main" val="22423432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MANs and WANs</a:t>
            </a:r>
          </a:p>
        </p:txBody>
      </p:sp>
      <p:sp>
        <p:nvSpPr>
          <p:cNvPr id="3" name="Content Placeholder 2"/>
          <p:cNvSpPr>
            <a:spLocks noGrp="1"/>
          </p:cNvSpPr>
          <p:nvPr>
            <p:ph idx="1"/>
          </p:nvPr>
        </p:nvSpPr>
        <p:spPr/>
        <p:txBody>
          <a:bodyPr/>
          <a:lstStyle/>
          <a:p>
            <a:r>
              <a:rPr lang="en-US" dirty="0"/>
              <a:t>Metropolitan area network (MAN) - a group of connected LANs in the same geographical area</a:t>
            </a:r>
          </a:p>
          <a:p>
            <a:pPr lvl="1"/>
            <a:r>
              <a:rPr lang="en-US" dirty="0"/>
              <a:t>Also known as a campus area network (CAN)</a:t>
            </a:r>
          </a:p>
          <a:p>
            <a:r>
              <a:rPr lang="en-US" dirty="0"/>
              <a:t>WAN (wide area network) - a group of LANs that spread over a wide geographical area</a:t>
            </a:r>
          </a:p>
          <a:p>
            <a:pPr lvl="1"/>
            <a:r>
              <a:rPr lang="en-US" dirty="0"/>
              <a:t>Internet is the largest and most varied WAN</a:t>
            </a:r>
          </a:p>
          <a:p>
            <a:r>
              <a:rPr lang="en-US" dirty="0"/>
              <a:t>MANs and WANs often use different transmission methods and media than LANs</a:t>
            </a:r>
          </a:p>
          <a:p>
            <a:r>
              <a:rPr lang="en-US" dirty="0"/>
              <a:t>PAN (personal area network) - smallest network</a:t>
            </a:r>
          </a:p>
          <a:p>
            <a:pPr lvl="1"/>
            <a:r>
              <a:rPr lang="en-US" dirty="0"/>
              <a:t>A network of personal devices</a:t>
            </a:r>
          </a:p>
        </p:txBody>
      </p:sp>
      <p:sp>
        <p:nvSpPr>
          <p:cNvPr id="5" name="Slide Number Placeholder 4"/>
          <p:cNvSpPr>
            <a:spLocks noGrp="1"/>
          </p:cNvSpPr>
          <p:nvPr>
            <p:ph type="sldNum" sz="quarter" idx="12"/>
          </p:nvPr>
        </p:nvSpPr>
        <p:spPr/>
        <p:txBody>
          <a:bodyPr/>
          <a:lstStyle/>
          <a:p>
            <a:fld id="{AF459AD7-A5D3-4044-A21F-E9BACB4CDE09}" type="slidenum">
              <a:rPr lang="en-US" smtClean="0"/>
              <a:pPr/>
              <a:t>26</a:t>
            </a:fld>
            <a:endParaRPr lang="en-US" dirty="0"/>
          </a:p>
        </p:txBody>
      </p:sp>
    </p:spTree>
    <p:extLst>
      <p:ext uri="{BB962C8B-B14F-4D97-AF65-F5344CB8AC3E}">
        <p14:creationId xmlns:p14="http://schemas.microsoft.com/office/powerpoint/2010/main" val="16044967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MANs and WANs</a:t>
            </a:r>
          </a:p>
        </p:txBody>
      </p:sp>
      <p:pic>
        <p:nvPicPr>
          <p:cNvPr id="8194" name="Picture 2" descr="A WAN connects two LANs in different geographical areas" title="Figure 1-1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971800" y="1952625"/>
            <a:ext cx="3831444" cy="4173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Slide Number Placeholder 4"/>
          <p:cNvSpPr>
            <a:spLocks noGrp="1"/>
          </p:cNvSpPr>
          <p:nvPr>
            <p:ph type="sldNum" sz="quarter" idx="12"/>
          </p:nvPr>
        </p:nvSpPr>
        <p:spPr/>
        <p:txBody>
          <a:bodyPr/>
          <a:lstStyle/>
          <a:p>
            <a:fld id="{AF459AD7-A5D3-4044-A21F-E9BACB4CDE09}" type="slidenum">
              <a:rPr lang="en-US" smtClean="0"/>
              <a:pPr/>
              <a:t>27</a:t>
            </a:fld>
            <a:endParaRPr lang="en-US" dirty="0"/>
          </a:p>
        </p:txBody>
      </p:sp>
    </p:spTree>
    <p:extLst>
      <p:ext uri="{BB962C8B-B14F-4D97-AF65-F5344CB8AC3E}">
        <p14:creationId xmlns:p14="http://schemas.microsoft.com/office/powerpoint/2010/main" val="19854191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Topology</a:t>
            </a:r>
          </a:p>
        </p:txBody>
      </p:sp>
      <p:sp>
        <p:nvSpPr>
          <p:cNvPr id="3" name="Content Placeholder 2"/>
          <p:cNvSpPr>
            <a:spLocks noGrp="1"/>
          </p:cNvSpPr>
          <p:nvPr>
            <p:ph idx="1"/>
          </p:nvPr>
        </p:nvSpPr>
        <p:spPr/>
        <p:txBody>
          <a:bodyPr/>
          <a:lstStyle/>
          <a:p>
            <a:r>
              <a:rPr lang="en-US" dirty="0">
                <a:hlinkClick r:id="rId2"/>
              </a:rPr>
              <a:t>https://www.youtube.com/watch?v=4AhsmW29J8M</a:t>
            </a:r>
            <a:r>
              <a:rPr lang="en-US" dirty="0"/>
              <a:t> (Shows different topologies)</a:t>
            </a:r>
          </a:p>
          <a:p>
            <a:endParaRPr lang="en-US" dirty="0"/>
          </a:p>
          <a:p>
            <a:r>
              <a:rPr lang="en-US" dirty="0">
                <a:hlinkClick r:id="rId3"/>
              </a:rPr>
              <a:t>https://www.youtube.com/watch?v=SUfC311fke4</a:t>
            </a:r>
            <a:r>
              <a:rPr lang="en-US" dirty="0"/>
              <a:t> (May not need to show this)</a:t>
            </a:r>
          </a:p>
        </p:txBody>
      </p:sp>
      <p:sp>
        <p:nvSpPr>
          <p:cNvPr id="4" name="Footer Placeholder 3"/>
          <p:cNvSpPr>
            <a:spLocks noGrp="1"/>
          </p:cNvSpPr>
          <p:nvPr>
            <p:ph type="ftr" sz="quarter" idx="11"/>
          </p:nvPr>
        </p:nvSpPr>
        <p:spPr/>
        <p:txBody>
          <a:bodyPr/>
          <a:lstStyle/>
          <a:p>
            <a:pPr>
              <a:defRPr/>
            </a:pPr>
            <a:r>
              <a:rPr lang="en-US"/>
              <a:t>Network+ Guide to Networks, 7</a:t>
            </a:r>
            <a:r>
              <a:rPr lang="en-US" baseline="30000"/>
              <a:t>th</a:t>
            </a:r>
            <a:r>
              <a:rPr lang="en-US"/>
              <a:t> Edition</a:t>
            </a:r>
            <a:endParaRPr lang="en-US" dirty="0"/>
          </a:p>
        </p:txBody>
      </p:sp>
      <p:sp>
        <p:nvSpPr>
          <p:cNvPr id="5" name="Slide Number Placeholder 4"/>
          <p:cNvSpPr>
            <a:spLocks noGrp="1"/>
          </p:cNvSpPr>
          <p:nvPr>
            <p:ph type="sldNum" sz="quarter" idx="12"/>
          </p:nvPr>
        </p:nvSpPr>
        <p:spPr/>
        <p:txBody>
          <a:bodyPr/>
          <a:lstStyle/>
          <a:p>
            <a:fld id="{AF459AD7-A5D3-4044-A21F-E9BACB4CDE09}" type="slidenum">
              <a:rPr lang="en-US" smtClean="0"/>
              <a:pPr/>
              <a:t>28</a:t>
            </a:fld>
            <a:endParaRPr lang="en-US" dirty="0"/>
          </a:p>
        </p:txBody>
      </p:sp>
    </p:spTree>
    <p:extLst>
      <p:ext uri="{BB962C8B-B14F-4D97-AF65-F5344CB8AC3E}">
        <p14:creationId xmlns:p14="http://schemas.microsoft.com/office/powerpoint/2010/main" val="9628751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Seven-Layer OSI Model</a:t>
            </a:r>
          </a:p>
        </p:txBody>
      </p:sp>
      <p:sp>
        <p:nvSpPr>
          <p:cNvPr id="3" name="Content Placeholder 2"/>
          <p:cNvSpPr>
            <a:spLocks noGrp="1"/>
          </p:cNvSpPr>
          <p:nvPr>
            <p:ph idx="1"/>
          </p:nvPr>
        </p:nvSpPr>
        <p:spPr/>
        <p:txBody>
          <a:bodyPr/>
          <a:lstStyle/>
          <a:p>
            <a:pPr eaLnBrk="1" hangingPunct="1"/>
            <a:r>
              <a:rPr lang="en-US" dirty="0"/>
              <a:t>OSI (Open Systems Interconnection) reference model - a seven-layer model developed to categorize the layers of communication</a:t>
            </a:r>
          </a:p>
          <a:p>
            <a:pPr eaLnBrk="1" hangingPunct="1"/>
            <a:r>
              <a:rPr lang="en-US" dirty="0"/>
              <a:t>Developed by ISO in the 1980s</a:t>
            </a:r>
          </a:p>
          <a:p>
            <a:pPr eaLnBrk="1" hangingPunct="1"/>
            <a:r>
              <a:rPr lang="en-US" dirty="0"/>
              <a:t>The layers are numbered in order, starting with Layer 1, the Physical layer at the bottom</a:t>
            </a:r>
          </a:p>
          <a:p>
            <a:pPr lvl="1" eaLnBrk="1" hangingPunct="1"/>
            <a:r>
              <a:rPr lang="en-US" dirty="0"/>
              <a:t>Physical, Data Link, Network, Transport, Session, Presentation, Application</a:t>
            </a:r>
          </a:p>
          <a:p>
            <a:r>
              <a:rPr lang="en-US" b="1" dirty="0"/>
              <a:t>A</a:t>
            </a:r>
            <a:r>
              <a:rPr lang="en-US" dirty="0"/>
              <a:t>ll </a:t>
            </a:r>
            <a:r>
              <a:rPr lang="en-US" b="1" dirty="0"/>
              <a:t>P</a:t>
            </a:r>
            <a:r>
              <a:rPr lang="en-US" dirty="0"/>
              <a:t>eople </a:t>
            </a:r>
            <a:r>
              <a:rPr lang="en-US" b="1" dirty="0"/>
              <a:t>S</a:t>
            </a:r>
            <a:r>
              <a:rPr lang="en-US" dirty="0"/>
              <a:t>eem to </a:t>
            </a:r>
            <a:r>
              <a:rPr lang="en-US" b="1" dirty="0"/>
              <a:t>N</a:t>
            </a:r>
            <a:r>
              <a:rPr lang="en-US" dirty="0"/>
              <a:t>eed </a:t>
            </a:r>
            <a:r>
              <a:rPr lang="en-US" b="1" dirty="0"/>
              <a:t>D</a:t>
            </a:r>
            <a:r>
              <a:rPr lang="en-US" dirty="0"/>
              <a:t>ata </a:t>
            </a:r>
            <a:r>
              <a:rPr lang="en-US" b="1" dirty="0"/>
              <a:t>P</a:t>
            </a:r>
            <a:r>
              <a:rPr lang="en-US" dirty="0"/>
              <a:t>rocessing</a:t>
            </a:r>
          </a:p>
        </p:txBody>
      </p:sp>
      <p:sp>
        <p:nvSpPr>
          <p:cNvPr id="5" name="Slide Number Placeholder 4"/>
          <p:cNvSpPr>
            <a:spLocks noGrp="1"/>
          </p:cNvSpPr>
          <p:nvPr>
            <p:ph type="sldNum" sz="quarter" idx="12"/>
          </p:nvPr>
        </p:nvSpPr>
        <p:spPr/>
        <p:txBody>
          <a:bodyPr/>
          <a:lstStyle/>
          <a:p>
            <a:fld id="{AF459AD7-A5D3-4044-A21F-E9BACB4CDE09}" type="slidenum">
              <a:rPr lang="en-US" smtClean="0"/>
              <a:pPr/>
              <a:t>29</a:t>
            </a:fld>
            <a:endParaRPr lang="en-US" dirty="0"/>
          </a:p>
        </p:txBody>
      </p:sp>
    </p:spTree>
    <p:extLst>
      <p:ext uri="{BB962C8B-B14F-4D97-AF65-F5344CB8AC3E}">
        <p14:creationId xmlns:p14="http://schemas.microsoft.com/office/powerpoint/2010/main" val="2599748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4"/>
          <p:cNvSpPr>
            <a:spLocks noGrp="1" noChangeArrowheads="1"/>
          </p:cNvSpPr>
          <p:nvPr>
            <p:ph type="title"/>
          </p:nvPr>
        </p:nvSpPr>
        <p:spPr/>
        <p:txBody>
          <a:bodyPr/>
          <a:lstStyle/>
          <a:p>
            <a:pPr eaLnBrk="1" hangingPunct="1"/>
            <a:r>
              <a:rPr lang="en-US" dirty="0"/>
              <a:t>Objectives</a:t>
            </a:r>
          </a:p>
        </p:txBody>
      </p:sp>
      <p:sp>
        <p:nvSpPr>
          <p:cNvPr id="19461" name="Rectangle 5"/>
          <p:cNvSpPr>
            <a:spLocks noGrp="1" noChangeArrowheads="1"/>
          </p:cNvSpPr>
          <p:nvPr>
            <p:ph idx="1"/>
          </p:nvPr>
        </p:nvSpPr>
        <p:spPr/>
        <p:txBody>
          <a:bodyPr/>
          <a:lstStyle/>
          <a:p>
            <a:r>
              <a:rPr lang="en-US" dirty="0"/>
              <a:t>Describe the seven layers of the OSI model</a:t>
            </a:r>
          </a:p>
          <a:p>
            <a:r>
              <a:rPr lang="en-US" dirty="0"/>
              <a:t>Explore best practices for safety when working with networks and computers</a:t>
            </a:r>
          </a:p>
          <a:p>
            <a:r>
              <a:rPr lang="en-US" dirty="0"/>
              <a:t>Describe the seven-step troubleshooting model for solving a networking problem</a:t>
            </a:r>
          </a:p>
        </p:txBody>
      </p:sp>
      <p:sp>
        <p:nvSpPr>
          <p:cNvPr id="1945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060DDEA-F650-4F1F-AB13-C84183433485}" type="slidenum">
              <a:rPr lang="en-US"/>
              <a:pPr eaLnBrk="1" hangingPunct="1"/>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Seven-Layer OSI Model</a:t>
            </a:r>
          </a:p>
        </p:txBody>
      </p:sp>
      <p:pic>
        <p:nvPicPr>
          <p:cNvPr id="9218" name="Picture 2" descr="How software, protocols, and hardware map to the seven-layer OSI model" title="Figure 1-16"/>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024450" y="1875631"/>
            <a:ext cx="5140820" cy="43727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Slide Number Placeholder 4"/>
          <p:cNvSpPr>
            <a:spLocks noGrp="1"/>
          </p:cNvSpPr>
          <p:nvPr>
            <p:ph type="sldNum" sz="quarter" idx="12"/>
          </p:nvPr>
        </p:nvSpPr>
        <p:spPr/>
        <p:txBody>
          <a:bodyPr/>
          <a:lstStyle/>
          <a:p>
            <a:fld id="{AF459AD7-A5D3-4044-A21F-E9BACB4CDE09}" type="slidenum">
              <a:rPr lang="en-US" smtClean="0"/>
              <a:pPr/>
              <a:t>30</a:t>
            </a:fld>
            <a:endParaRPr lang="en-US" dirty="0"/>
          </a:p>
        </p:txBody>
      </p:sp>
    </p:spTree>
    <p:extLst>
      <p:ext uri="{BB962C8B-B14F-4D97-AF65-F5344CB8AC3E}">
        <p14:creationId xmlns:p14="http://schemas.microsoft.com/office/powerpoint/2010/main" val="39644139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 7: Application Layer</a:t>
            </a:r>
          </a:p>
        </p:txBody>
      </p:sp>
      <p:sp>
        <p:nvSpPr>
          <p:cNvPr id="3" name="Content Placeholder 2"/>
          <p:cNvSpPr>
            <a:spLocks noGrp="1"/>
          </p:cNvSpPr>
          <p:nvPr>
            <p:ph idx="1"/>
          </p:nvPr>
        </p:nvSpPr>
        <p:spPr/>
        <p:txBody>
          <a:bodyPr/>
          <a:lstStyle/>
          <a:p>
            <a:r>
              <a:rPr lang="en-US" dirty="0"/>
              <a:t>Application layer - describes the interface between two applications, on separate computers</a:t>
            </a:r>
          </a:p>
          <a:p>
            <a:r>
              <a:rPr lang="en-US" dirty="0"/>
              <a:t>Application layer protocols are used by programs that fall into two categories:</a:t>
            </a:r>
          </a:p>
          <a:p>
            <a:pPr lvl="1"/>
            <a:r>
              <a:rPr lang="en-US" dirty="0"/>
              <a:t>Provide services to a user, such as a browser and Web server</a:t>
            </a:r>
          </a:p>
          <a:p>
            <a:pPr lvl="1"/>
            <a:r>
              <a:rPr lang="en-US" dirty="0"/>
              <a:t>Utility programs that provide services to the system, such as SNMP (Simple Network Management Protocol) that monitor and gather information about network traffic and can alert network administrators about adverse conditions that need attention.</a:t>
            </a:r>
          </a:p>
          <a:p>
            <a:r>
              <a:rPr lang="en-US" dirty="0"/>
              <a:t>Payload - data that is passed between applications or utility programs and the OS</a:t>
            </a:r>
          </a:p>
        </p:txBody>
      </p:sp>
      <p:sp>
        <p:nvSpPr>
          <p:cNvPr id="5" name="Slide Number Placeholder 4"/>
          <p:cNvSpPr>
            <a:spLocks noGrp="1"/>
          </p:cNvSpPr>
          <p:nvPr>
            <p:ph type="sldNum" sz="quarter" idx="12"/>
          </p:nvPr>
        </p:nvSpPr>
        <p:spPr/>
        <p:txBody>
          <a:bodyPr/>
          <a:lstStyle/>
          <a:p>
            <a:fld id="{AF459AD7-A5D3-4044-A21F-E9BACB4CDE09}" type="slidenum">
              <a:rPr lang="en-US" smtClean="0"/>
              <a:pPr/>
              <a:t>31</a:t>
            </a:fld>
            <a:endParaRPr lang="en-US" dirty="0"/>
          </a:p>
        </p:txBody>
      </p:sp>
    </p:spTree>
    <p:extLst>
      <p:ext uri="{BB962C8B-B14F-4D97-AF65-F5344CB8AC3E}">
        <p14:creationId xmlns:p14="http://schemas.microsoft.com/office/powerpoint/2010/main" val="39856743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 6: Presentation Layer</a:t>
            </a:r>
          </a:p>
        </p:txBody>
      </p:sp>
      <p:sp>
        <p:nvSpPr>
          <p:cNvPr id="3" name="Content Placeholder 2"/>
          <p:cNvSpPr>
            <a:spLocks noGrp="1"/>
          </p:cNvSpPr>
          <p:nvPr>
            <p:ph idx="1"/>
          </p:nvPr>
        </p:nvSpPr>
        <p:spPr/>
        <p:txBody>
          <a:bodyPr/>
          <a:lstStyle/>
          <a:p>
            <a:r>
              <a:rPr lang="en-US" dirty="0"/>
              <a:t>Presentation layer - responsible for reformatting, compressing, and/or encrypting data in a way that the receiving application can read</a:t>
            </a:r>
          </a:p>
          <a:p>
            <a:r>
              <a:rPr lang="en-US" dirty="0"/>
              <a:t>Example:</a:t>
            </a:r>
          </a:p>
          <a:p>
            <a:pPr lvl="1"/>
            <a:r>
              <a:rPr lang="en-US" dirty="0"/>
              <a:t>An email message can be encrypted at the Presentation layer by the email client or by the OS</a:t>
            </a:r>
          </a:p>
        </p:txBody>
      </p:sp>
      <p:sp>
        <p:nvSpPr>
          <p:cNvPr id="5" name="Slide Number Placeholder 4"/>
          <p:cNvSpPr>
            <a:spLocks noGrp="1"/>
          </p:cNvSpPr>
          <p:nvPr>
            <p:ph type="sldNum" sz="quarter" idx="12"/>
          </p:nvPr>
        </p:nvSpPr>
        <p:spPr/>
        <p:txBody>
          <a:bodyPr/>
          <a:lstStyle/>
          <a:p>
            <a:fld id="{AF459AD7-A5D3-4044-A21F-E9BACB4CDE09}" type="slidenum">
              <a:rPr lang="en-US" smtClean="0"/>
              <a:pPr/>
              <a:t>32</a:t>
            </a:fld>
            <a:endParaRPr lang="en-US" dirty="0"/>
          </a:p>
        </p:txBody>
      </p:sp>
    </p:spTree>
    <p:extLst>
      <p:ext uri="{BB962C8B-B14F-4D97-AF65-F5344CB8AC3E}">
        <p14:creationId xmlns:p14="http://schemas.microsoft.com/office/powerpoint/2010/main" val="7699846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 5: Session Layer</a:t>
            </a:r>
          </a:p>
        </p:txBody>
      </p:sp>
      <p:sp>
        <p:nvSpPr>
          <p:cNvPr id="3" name="Content Placeholder 2"/>
          <p:cNvSpPr>
            <a:spLocks noGrp="1"/>
          </p:cNvSpPr>
          <p:nvPr>
            <p:ph idx="1"/>
          </p:nvPr>
        </p:nvSpPr>
        <p:spPr/>
        <p:txBody>
          <a:bodyPr/>
          <a:lstStyle/>
          <a:p>
            <a:r>
              <a:rPr lang="en-US" dirty="0"/>
              <a:t>Session layer - describes how data between applications is synched and recovered if messages don’t arrive intact at the receiving application</a:t>
            </a:r>
          </a:p>
          <a:p>
            <a:r>
              <a:rPr lang="en-US" dirty="0"/>
              <a:t>The Application, Presentation, and Session layers are intertwined</a:t>
            </a:r>
          </a:p>
          <a:p>
            <a:pPr lvl="1"/>
            <a:r>
              <a:rPr lang="en-US" dirty="0"/>
              <a:t>Often difficult to distinguish between them</a:t>
            </a:r>
          </a:p>
          <a:p>
            <a:r>
              <a:rPr lang="en-US" dirty="0"/>
              <a:t>Most tasks are performed by the OS when an application makes an API call to the OS</a:t>
            </a:r>
          </a:p>
          <a:p>
            <a:pPr lvl="1"/>
            <a:r>
              <a:rPr lang="en-US" dirty="0"/>
              <a:t>Application programming interface (API) call is the method an application uses when it makes a request of the OS</a:t>
            </a:r>
          </a:p>
        </p:txBody>
      </p:sp>
      <p:sp>
        <p:nvSpPr>
          <p:cNvPr id="5" name="Slide Number Placeholder 4"/>
          <p:cNvSpPr>
            <a:spLocks noGrp="1"/>
          </p:cNvSpPr>
          <p:nvPr>
            <p:ph type="sldNum" sz="quarter" idx="12"/>
          </p:nvPr>
        </p:nvSpPr>
        <p:spPr/>
        <p:txBody>
          <a:bodyPr/>
          <a:lstStyle/>
          <a:p>
            <a:fld id="{AF459AD7-A5D3-4044-A21F-E9BACB4CDE09}" type="slidenum">
              <a:rPr lang="en-US" smtClean="0"/>
              <a:pPr/>
              <a:t>33</a:t>
            </a:fld>
            <a:endParaRPr lang="en-US" dirty="0"/>
          </a:p>
        </p:txBody>
      </p:sp>
    </p:spTree>
    <p:extLst>
      <p:ext uri="{BB962C8B-B14F-4D97-AF65-F5344CB8AC3E}">
        <p14:creationId xmlns:p14="http://schemas.microsoft.com/office/powerpoint/2010/main" val="19090603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 4: Transport Layer</a:t>
            </a:r>
          </a:p>
        </p:txBody>
      </p:sp>
      <p:sp>
        <p:nvSpPr>
          <p:cNvPr id="3" name="Content Placeholder 2"/>
          <p:cNvSpPr>
            <a:spLocks noGrp="1"/>
          </p:cNvSpPr>
          <p:nvPr>
            <p:ph idx="1"/>
          </p:nvPr>
        </p:nvSpPr>
        <p:spPr/>
        <p:txBody>
          <a:bodyPr/>
          <a:lstStyle/>
          <a:p>
            <a:r>
              <a:rPr lang="en-US" dirty="0"/>
              <a:t>Transport layer - responsible for transporting Application layer payloads from one application to another	</a:t>
            </a:r>
          </a:p>
          <a:p>
            <a:r>
              <a:rPr lang="en-US" dirty="0"/>
              <a:t>Two main Transport layer protocols are: </a:t>
            </a:r>
          </a:p>
          <a:p>
            <a:pPr lvl="1"/>
            <a:r>
              <a:rPr lang="en-US" dirty="0"/>
              <a:t>TCP (Transmission Control Protocol) - makes a connection with the end host, checks whether data was received; called a connection-oriented protocol</a:t>
            </a:r>
          </a:p>
          <a:p>
            <a:pPr lvl="1"/>
            <a:r>
              <a:rPr lang="en-US" dirty="0"/>
              <a:t>UDP (User Datagram Protocol) - does not guarantee delivery by first connecting and checking whether data is received; called a connectionless protocol</a:t>
            </a:r>
          </a:p>
        </p:txBody>
      </p:sp>
      <p:sp>
        <p:nvSpPr>
          <p:cNvPr id="5" name="Slide Number Placeholder 4"/>
          <p:cNvSpPr>
            <a:spLocks noGrp="1"/>
          </p:cNvSpPr>
          <p:nvPr>
            <p:ph type="sldNum" sz="quarter" idx="12"/>
          </p:nvPr>
        </p:nvSpPr>
        <p:spPr/>
        <p:txBody>
          <a:bodyPr/>
          <a:lstStyle/>
          <a:p>
            <a:fld id="{AF459AD7-A5D3-4044-A21F-E9BACB4CDE09}" type="slidenum">
              <a:rPr lang="en-US" smtClean="0"/>
              <a:pPr/>
              <a:t>34</a:t>
            </a:fld>
            <a:endParaRPr lang="en-US" dirty="0"/>
          </a:p>
        </p:txBody>
      </p:sp>
    </p:spTree>
    <p:extLst>
      <p:ext uri="{BB962C8B-B14F-4D97-AF65-F5344CB8AC3E}">
        <p14:creationId xmlns:p14="http://schemas.microsoft.com/office/powerpoint/2010/main" val="740643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 4: Transport Layer</a:t>
            </a:r>
          </a:p>
        </p:txBody>
      </p:sp>
      <p:sp>
        <p:nvSpPr>
          <p:cNvPr id="3" name="Content Placeholder 2"/>
          <p:cNvSpPr>
            <a:spLocks noGrp="1"/>
          </p:cNvSpPr>
          <p:nvPr>
            <p:ph idx="1"/>
          </p:nvPr>
        </p:nvSpPr>
        <p:spPr/>
        <p:txBody>
          <a:bodyPr/>
          <a:lstStyle/>
          <a:p>
            <a:r>
              <a:rPr lang="en-US" dirty="0"/>
              <a:t>Protocols add their own control information in an area at the beginning of the payload (called a header) </a:t>
            </a:r>
          </a:p>
          <a:p>
            <a:r>
              <a:rPr lang="en-US" dirty="0"/>
              <a:t>Encapsulation - process of adding a header to the data inherited from the layer above</a:t>
            </a:r>
          </a:p>
          <a:p>
            <a:r>
              <a:rPr lang="en-US" dirty="0"/>
              <a:t>The Transport layer header addresses the receiving application by a number called a port number</a:t>
            </a:r>
          </a:p>
          <a:p>
            <a:r>
              <a:rPr lang="en-US" dirty="0"/>
              <a:t>If message is too large, TCP divides it into smaller messages called segments</a:t>
            </a:r>
          </a:p>
          <a:p>
            <a:pPr lvl="1"/>
            <a:r>
              <a:rPr lang="en-US" dirty="0"/>
              <a:t>In UDP, the message is called a datagram</a:t>
            </a:r>
          </a:p>
        </p:txBody>
      </p:sp>
      <p:sp>
        <p:nvSpPr>
          <p:cNvPr id="5" name="Slide Number Placeholder 4"/>
          <p:cNvSpPr>
            <a:spLocks noGrp="1"/>
          </p:cNvSpPr>
          <p:nvPr>
            <p:ph type="sldNum" sz="quarter" idx="12"/>
          </p:nvPr>
        </p:nvSpPr>
        <p:spPr/>
        <p:txBody>
          <a:bodyPr/>
          <a:lstStyle/>
          <a:p>
            <a:fld id="{AF459AD7-A5D3-4044-A21F-E9BACB4CDE09}" type="slidenum">
              <a:rPr lang="en-US" smtClean="0"/>
              <a:pPr/>
              <a:t>35</a:t>
            </a:fld>
            <a:endParaRPr lang="en-US" dirty="0"/>
          </a:p>
        </p:txBody>
      </p:sp>
    </p:spTree>
    <p:extLst>
      <p:ext uri="{BB962C8B-B14F-4D97-AF65-F5344CB8AC3E}">
        <p14:creationId xmlns:p14="http://schemas.microsoft.com/office/powerpoint/2010/main" val="37406079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 3: Network Layer</a:t>
            </a:r>
          </a:p>
        </p:txBody>
      </p:sp>
      <p:sp>
        <p:nvSpPr>
          <p:cNvPr id="3" name="Content Placeholder 2"/>
          <p:cNvSpPr>
            <a:spLocks noGrp="1"/>
          </p:cNvSpPr>
          <p:nvPr>
            <p:ph idx="1"/>
          </p:nvPr>
        </p:nvSpPr>
        <p:spPr/>
        <p:txBody>
          <a:bodyPr/>
          <a:lstStyle/>
          <a:p>
            <a:r>
              <a:rPr lang="en-US" dirty="0"/>
              <a:t>Network layer - responsible for moving messages from one node to another until reaches destination</a:t>
            </a:r>
          </a:p>
          <a:p>
            <a:r>
              <a:rPr lang="en-US" dirty="0"/>
              <a:t>IP adds its own Network layer header to the segment or datagram</a:t>
            </a:r>
          </a:p>
          <a:p>
            <a:pPr lvl="1"/>
            <a:r>
              <a:rPr lang="en-US" dirty="0"/>
              <a:t>The entire Network layer message is called a packet</a:t>
            </a:r>
          </a:p>
          <a:p>
            <a:r>
              <a:rPr lang="en-US" dirty="0"/>
              <a:t>IP address - assigned to each node on a network</a:t>
            </a:r>
          </a:p>
          <a:p>
            <a:pPr lvl="1"/>
            <a:r>
              <a:rPr lang="en-US" dirty="0"/>
              <a:t>Network layer uses it to uniquely identify each host</a:t>
            </a:r>
          </a:p>
          <a:p>
            <a:r>
              <a:rPr lang="en-US" dirty="0"/>
              <a:t>IP relies on several routing protocols to find the best route for a packet to take to reach destination</a:t>
            </a:r>
          </a:p>
          <a:p>
            <a:pPr lvl="1"/>
            <a:r>
              <a:rPr lang="en-US" dirty="0"/>
              <a:t>ICMP and ARP are examples</a:t>
            </a:r>
          </a:p>
        </p:txBody>
      </p:sp>
      <p:sp>
        <p:nvSpPr>
          <p:cNvPr id="5" name="Slide Number Placeholder 4"/>
          <p:cNvSpPr>
            <a:spLocks noGrp="1"/>
          </p:cNvSpPr>
          <p:nvPr>
            <p:ph type="sldNum" sz="quarter" idx="12"/>
          </p:nvPr>
        </p:nvSpPr>
        <p:spPr/>
        <p:txBody>
          <a:bodyPr/>
          <a:lstStyle/>
          <a:p>
            <a:fld id="{AF459AD7-A5D3-4044-A21F-E9BACB4CDE09}" type="slidenum">
              <a:rPr lang="en-US" smtClean="0"/>
              <a:pPr/>
              <a:t>36</a:t>
            </a:fld>
            <a:endParaRPr lang="en-US" dirty="0"/>
          </a:p>
        </p:txBody>
      </p:sp>
    </p:spTree>
    <p:extLst>
      <p:ext uri="{BB962C8B-B14F-4D97-AF65-F5344CB8AC3E}">
        <p14:creationId xmlns:p14="http://schemas.microsoft.com/office/powerpoint/2010/main" val="25788680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 2: Data Link Layer</a:t>
            </a:r>
          </a:p>
        </p:txBody>
      </p:sp>
      <p:sp>
        <p:nvSpPr>
          <p:cNvPr id="3" name="Content Placeholder 2"/>
          <p:cNvSpPr>
            <a:spLocks noGrp="1"/>
          </p:cNvSpPr>
          <p:nvPr>
            <p:ph idx="1"/>
          </p:nvPr>
        </p:nvSpPr>
        <p:spPr/>
        <p:txBody>
          <a:bodyPr/>
          <a:lstStyle/>
          <a:p>
            <a:r>
              <a:rPr lang="en-US" dirty="0"/>
              <a:t>Layers 2 and 1 are responsible for interfacing with physical hardware on the local network</a:t>
            </a:r>
          </a:p>
          <a:p>
            <a:pPr lvl="1"/>
            <a:r>
              <a:rPr lang="en-US" dirty="0"/>
              <a:t>Protocols at these layers are programmed into firmware of a computer’s NIC and other hardware</a:t>
            </a:r>
          </a:p>
          <a:p>
            <a:r>
              <a:rPr lang="en-US" dirty="0"/>
              <a:t>Type of networking hardware or technology used on a network determine the Link Layer protocol used</a:t>
            </a:r>
          </a:p>
          <a:p>
            <a:pPr lvl="1"/>
            <a:r>
              <a:rPr lang="en-US" dirty="0"/>
              <a:t>Ethernet and Wi-Fi are examples</a:t>
            </a:r>
          </a:p>
          <a:p>
            <a:r>
              <a:rPr lang="en-US" dirty="0"/>
              <a:t>The Link layer puts control information in a Link layer header and at the end of the packet in a trailer</a:t>
            </a:r>
          </a:p>
          <a:p>
            <a:pPr lvl="1"/>
            <a:r>
              <a:rPr lang="en-US" dirty="0"/>
              <a:t>Entire Link layer is called a frame</a:t>
            </a:r>
          </a:p>
        </p:txBody>
      </p:sp>
      <p:sp>
        <p:nvSpPr>
          <p:cNvPr id="5" name="Slide Number Placeholder 4"/>
          <p:cNvSpPr>
            <a:spLocks noGrp="1"/>
          </p:cNvSpPr>
          <p:nvPr>
            <p:ph type="sldNum" sz="quarter" idx="12"/>
          </p:nvPr>
        </p:nvSpPr>
        <p:spPr/>
        <p:txBody>
          <a:bodyPr/>
          <a:lstStyle/>
          <a:p>
            <a:fld id="{AF459AD7-A5D3-4044-A21F-E9BACB4CDE09}" type="slidenum">
              <a:rPr lang="en-US" smtClean="0"/>
              <a:pPr/>
              <a:t>37</a:t>
            </a:fld>
            <a:endParaRPr lang="en-US" dirty="0"/>
          </a:p>
        </p:txBody>
      </p:sp>
    </p:spTree>
    <p:extLst>
      <p:ext uri="{BB962C8B-B14F-4D97-AF65-F5344CB8AC3E}">
        <p14:creationId xmlns:p14="http://schemas.microsoft.com/office/powerpoint/2010/main" val="2799003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 2: Data Link Layer</a:t>
            </a:r>
          </a:p>
        </p:txBody>
      </p:sp>
      <p:sp>
        <p:nvSpPr>
          <p:cNvPr id="3" name="Content Placeholder 2"/>
          <p:cNvSpPr>
            <a:spLocks noGrp="1"/>
          </p:cNvSpPr>
          <p:nvPr>
            <p:ph idx="1"/>
          </p:nvPr>
        </p:nvSpPr>
        <p:spPr/>
        <p:txBody>
          <a:bodyPr/>
          <a:lstStyle/>
          <a:p>
            <a:r>
              <a:rPr lang="en-US" dirty="0"/>
              <a:t>MAC (Media Access Control) address - hardware address of the source and destination NICs</a:t>
            </a:r>
          </a:p>
          <a:p>
            <a:pPr lvl="1"/>
            <a:r>
              <a:rPr lang="en-US" dirty="0"/>
              <a:t>Also called a physical address, hardware address, or Data Link layer address</a:t>
            </a:r>
          </a:p>
          <a:p>
            <a:pPr lvl="1"/>
            <a:r>
              <a:rPr lang="en-US" dirty="0"/>
              <a:t>Embedded on every network adapter and are considered short-range addresses that can only find nodes on the local network</a:t>
            </a:r>
          </a:p>
        </p:txBody>
      </p:sp>
      <p:sp>
        <p:nvSpPr>
          <p:cNvPr id="5" name="Slide Number Placeholder 4"/>
          <p:cNvSpPr>
            <a:spLocks noGrp="1"/>
          </p:cNvSpPr>
          <p:nvPr>
            <p:ph type="sldNum" sz="quarter" idx="12"/>
          </p:nvPr>
        </p:nvSpPr>
        <p:spPr/>
        <p:txBody>
          <a:bodyPr/>
          <a:lstStyle/>
          <a:p>
            <a:fld id="{AF459AD7-A5D3-4044-A21F-E9BACB4CDE09}" type="slidenum">
              <a:rPr lang="en-US" smtClean="0"/>
              <a:pPr/>
              <a:t>38</a:t>
            </a:fld>
            <a:endParaRPr lang="en-US" dirty="0"/>
          </a:p>
        </p:txBody>
      </p:sp>
    </p:spTree>
    <p:extLst>
      <p:ext uri="{BB962C8B-B14F-4D97-AF65-F5344CB8AC3E}">
        <p14:creationId xmlns:p14="http://schemas.microsoft.com/office/powerpoint/2010/main" val="20003805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 1: Physical Layer</a:t>
            </a:r>
          </a:p>
        </p:txBody>
      </p:sp>
      <p:sp>
        <p:nvSpPr>
          <p:cNvPr id="3" name="Content Placeholder 2"/>
          <p:cNvSpPr>
            <a:spLocks noGrp="1"/>
          </p:cNvSpPr>
          <p:nvPr>
            <p:ph idx="1"/>
          </p:nvPr>
        </p:nvSpPr>
        <p:spPr/>
        <p:txBody>
          <a:bodyPr/>
          <a:lstStyle/>
          <a:p>
            <a:r>
              <a:rPr lang="en-US" dirty="0"/>
              <a:t>Physical layer - simplest layer and is responsible for sending bits via a wired or wireless transmission</a:t>
            </a:r>
          </a:p>
          <a:p>
            <a:r>
              <a:rPr lang="en-US" dirty="0"/>
              <a:t>Can be transmitted as:</a:t>
            </a:r>
          </a:p>
          <a:p>
            <a:pPr lvl="1"/>
            <a:r>
              <a:rPr lang="en-US" dirty="0"/>
              <a:t>Wavelengths in the air</a:t>
            </a:r>
          </a:p>
          <a:p>
            <a:pPr lvl="1"/>
            <a:r>
              <a:rPr lang="en-US" dirty="0"/>
              <a:t>Voltage on a copper wire</a:t>
            </a:r>
          </a:p>
          <a:p>
            <a:pPr lvl="1"/>
            <a:r>
              <a:rPr lang="en-US" dirty="0"/>
              <a:t>Light (via fiber-optic cabling)</a:t>
            </a:r>
          </a:p>
        </p:txBody>
      </p:sp>
      <p:sp>
        <p:nvSpPr>
          <p:cNvPr id="5" name="Slide Number Placeholder 4"/>
          <p:cNvSpPr>
            <a:spLocks noGrp="1"/>
          </p:cNvSpPr>
          <p:nvPr>
            <p:ph type="sldNum" sz="quarter" idx="12"/>
          </p:nvPr>
        </p:nvSpPr>
        <p:spPr/>
        <p:txBody>
          <a:bodyPr/>
          <a:lstStyle/>
          <a:p>
            <a:fld id="{AF459AD7-A5D3-4044-A21F-E9BACB4CDE09}" type="slidenum">
              <a:rPr lang="en-US" smtClean="0"/>
              <a:pPr/>
              <a:t>39</a:t>
            </a:fld>
            <a:endParaRPr lang="en-US" dirty="0"/>
          </a:p>
        </p:txBody>
      </p:sp>
    </p:spTree>
    <p:extLst>
      <p:ext uri="{BB962C8B-B14F-4D97-AF65-F5344CB8AC3E}">
        <p14:creationId xmlns:p14="http://schemas.microsoft.com/office/powerpoint/2010/main" val="160417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Networks Are Used</a:t>
            </a:r>
          </a:p>
        </p:txBody>
      </p:sp>
      <p:sp>
        <p:nvSpPr>
          <p:cNvPr id="3" name="Content Placeholder 2"/>
          <p:cNvSpPr>
            <a:spLocks noGrp="1"/>
          </p:cNvSpPr>
          <p:nvPr>
            <p:ph idx="1"/>
          </p:nvPr>
        </p:nvSpPr>
        <p:spPr/>
        <p:txBody>
          <a:bodyPr/>
          <a:lstStyle/>
          <a:p>
            <a:r>
              <a:rPr lang="en-US" dirty="0"/>
              <a:t>Network services - the resources a network makes available to its users</a:t>
            </a:r>
          </a:p>
          <a:p>
            <a:pPr lvl="1"/>
            <a:r>
              <a:rPr lang="en-US" dirty="0"/>
              <a:t>Includes applications and the data provided by these applications</a:t>
            </a:r>
          </a:p>
          <a:p>
            <a:r>
              <a:rPr lang="en-US" dirty="0"/>
              <a:t>Types of applications found on most networks:</a:t>
            </a:r>
          </a:p>
          <a:p>
            <a:pPr lvl="1"/>
            <a:r>
              <a:rPr lang="en-US" dirty="0"/>
              <a:t>Client-Server </a:t>
            </a:r>
          </a:p>
          <a:p>
            <a:pPr lvl="1"/>
            <a:r>
              <a:rPr lang="en-US" dirty="0"/>
              <a:t>File and Print Services </a:t>
            </a:r>
          </a:p>
          <a:p>
            <a:pPr lvl="1"/>
            <a:r>
              <a:rPr lang="en-US" dirty="0"/>
              <a:t>Communications Services</a:t>
            </a:r>
          </a:p>
          <a:p>
            <a:pPr marL="457200" lvl="1" indent="0">
              <a:buNone/>
            </a:pPr>
            <a:endParaRPr lang="en-US" dirty="0"/>
          </a:p>
        </p:txBody>
      </p:sp>
      <p:sp>
        <p:nvSpPr>
          <p:cNvPr id="5" name="Slide Number Placeholder 4"/>
          <p:cNvSpPr>
            <a:spLocks noGrp="1"/>
          </p:cNvSpPr>
          <p:nvPr>
            <p:ph type="sldNum" sz="quarter" idx="12"/>
          </p:nvPr>
        </p:nvSpPr>
        <p:spPr/>
        <p:txBody>
          <a:bodyPr/>
          <a:lstStyle/>
          <a:p>
            <a:fld id="{AF459AD7-A5D3-4044-A21F-E9BACB4CDE09}" type="slidenum">
              <a:rPr lang="en-US" smtClean="0"/>
              <a:pPr/>
              <a:t>4</a:t>
            </a:fld>
            <a:endParaRPr lang="en-US" dirty="0"/>
          </a:p>
        </p:txBody>
      </p:sp>
    </p:spTree>
    <p:extLst>
      <p:ext uri="{BB962C8B-B14F-4D97-AF65-F5344CB8AC3E}">
        <p14:creationId xmlns:p14="http://schemas.microsoft.com/office/powerpoint/2010/main" val="5122835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Protocol Data Unit or PDU</a:t>
            </a:r>
          </a:p>
        </p:txBody>
      </p:sp>
      <p:sp>
        <p:nvSpPr>
          <p:cNvPr id="3" name="Content Placeholder 2"/>
          <p:cNvSpPr>
            <a:spLocks noGrp="1"/>
          </p:cNvSpPr>
          <p:nvPr>
            <p:ph idx="1"/>
          </p:nvPr>
        </p:nvSpPr>
        <p:spPr/>
        <p:txBody>
          <a:bodyPr/>
          <a:lstStyle/>
          <a:p>
            <a:r>
              <a:rPr lang="en-US" dirty="0"/>
              <a:t>Protocol data unit (PDU) - the technical name for a group of bits as it moves from one layer to the next and from one LAN to the next</a:t>
            </a:r>
          </a:p>
          <a:p>
            <a:pPr lvl="1"/>
            <a:r>
              <a:rPr lang="en-US" dirty="0"/>
              <a:t>Technicians loosely call this group of bits a message or a transmission </a:t>
            </a:r>
          </a:p>
        </p:txBody>
      </p:sp>
      <p:sp>
        <p:nvSpPr>
          <p:cNvPr id="5" name="Slide Number Placeholder 4"/>
          <p:cNvSpPr>
            <a:spLocks noGrp="1"/>
          </p:cNvSpPr>
          <p:nvPr>
            <p:ph type="sldNum" sz="quarter" idx="12"/>
          </p:nvPr>
        </p:nvSpPr>
        <p:spPr/>
        <p:txBody>
          <a:bodyPr/>
          <a:lstStyle/>
          <a:p>
            <a:fld id="{AF459AD7-A5D3-4044-A21F-E9BACB4CDE09}" type="slidenum">
              <a:rPr lang="en-US" smtClean="0"/>
              <a:pPr/>
              <a:t>40</a:t>
            </a:fld>
            <a:endParaRPr lang="en-US" dirty="0"/>
          </a:p>
        </p:txBody>
      </p:sp>
      <p:pic>
        <p:nvPicPr>
          <p:cNvPr id="10242" name="Picture 2" descr="Names for a PDU or message as it moves from one layer to another" title="Tabl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215" y="3200400"/>
            <a:ext cx="6858000" cy="2059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116701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How the Layers Work Together</a:t>
            </a:r>
          </a:p>
        </p:txBody>
      </p:sp>
      <p:pic>
        <p:nvPicPr>
          <p:cNvPr id="1026" name="Picture 2" descr="Follow the red line to see how the OSI layers work when a browser makes a request to a Web server" title="Figure 1-17"/>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90600" y="2209800"/>
            <a:ext cx="7127767" cy="31297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Slide Number Placeholder 4"/>
          <p:cNvSpPr>
            <a:spLocks noGrp="1"/>
          </p:cNvSpPr>
          <p:nvPr>
            <p:ph type="sldNum" sz="quarter" idx="12"/>
          </p:nvPr>
        </p:nvSpPr>
        <p:spPr/>
        <p:txBody>
          <a:bodyPr/>
          <a:lstStyle/>
          <a:p>
            <a:fld id="{AF459AD7-A5D3-4044-A21F-E9BACB4CDE09}" type="slidenum">
              <a:rPr lang="en-US" smtClean="0"/>
              <a:pPr/>
              <a:t>41</a:t>
            </a:fld>
            <a:endParaRPr lang="en-US" dirty="0"/>
          </a:p>
        </p:txBody>
      </p:sp>
    </p:spTree>
    <p:extLst>
      <p:ext uri="{BB962C8B-B14F-4D97-AF65-F5344CB8AC3E}">
        <p14:creationId xmlns:p14="http://schemas.microsoft.com/office/powerpoint/2010/main" val="6836461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How the Layers Work Together</a:t>
            </a:r>
          </a:p>
        </p:txBody>
      </p:sp>
      <p:pic>
        <p:nvPicPr>
          <p:cNvPr id="11266" name="Picture 2" descr="Steps through the OSI layers during a browser-to-Web server transmission" title="Table 1-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752600" y="1752600"/>
            <a:ext cx="5836743" cy="45882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Slide Number Placeholder 4"/>
          <p:cNvSpPr>
            <a:spLocks noGrp="1"/>
          </p:cNvSpPr>
          <p:nvPr>
            <p:ph type="sldNum" sz="quarter" idx="12"/>
          </p:nvPr>
        </p:nvSpPr>
        <p:spPr/>
        <p:txBody>
          <a:bodyPr/>
          <a:lstStyle/>
          <a:p>
            <a:fld id="{AF459AD7-A5D3-4044-A21F-E9BACB4CDE09}" type="slidenum">
              <a:rPr lang="en-US" smtClean="0"/>
              <a:pPr/>
              <a:t>42</a:t>
            </a:fld>
            <a:endParaRPr lang="en-US" dirty="0"/>
          </a:p>
        </p:txBody>
      </p:sp>
    </p:spTree>
    <p:extLst>
      <p:ext uri="{BB962C8B-B14F-4D97-AF65-F5344CB8AC3E}">
        <p14:creationId xmlns:p14="http://schemas.microsoft.com/office/powerpoint/2010/main" val="18505363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OSI Model </a:t>
            </a:r>
          </a:p>
        </p:txBody>
      </p:sp>
      <p:sp>
        <p:nvSpPr>
          <p:cNvPr id="3" name="Content Placeholder 2"/>
          <p:cNvSpPr>
            <a:spLocks noGrp="1"/>
          </p:cNvSpPr>
          <p:nvPr>
            <p:ph idx="1"/>
          </p:nvPr>
        </p:nvSpPr>
        <p:spPr/>
        <p:txBody>
          <a:bodyPr/>
          <a:lstStyle/>
          <a:p>
            <a:r>
              <a:rPr lang="en-US" dirty="0"/>
              <a:t>https://</a:t>
            </a:r>
            <a:r>
              <a:rPr lang="en-US" dirty="0" err="1"/>
              <a:t>www.youtube.com</a:t>
            </a:r>
            <a:r>
              <a:rPr lang="en-US" dirty="0"/>
              <a:t>/</a:t>
            </a:r>
            <a:r>
              <a:rPr lang="en-US" dirty="0" err="1"/>
              <a:t>watch?v</a:t>
            </a:r>
            <a:r>
              <a:rPr lang="en-US" dirty="0"/>
              <a:t>=</a:t>
            </a:r>
            <a:r>
              <a:rPr lang="en-US" dirty="0" err="1"/>
              <a:t>VGGmBhARuiY</a:t>
            </a:r>
            <a:endParaRPr lang="en-US" dirty="0"/>
          </a:p>
          <a:p>
            <a:r>
              <a:rPr lang="en-US" dirty="0">
                <a:hlinkClick r:id="rId2"/>
              </a:rPr>
              <a:t>https://www.youtube.com/watch?v=-6Uoku-M6oY</a:t>
            </a:r>
            <a:endParaRPr lang="en-US" dirty="0"/>
          </a:p>
          <a:p>
            <a:r>
              <a:rPr lang="en-US" dirty="0">
                <a:hlinkClick r:id="rId3"/>
              </a:rPr>
              <a:t>https://www.youtube.com/watch?v=X4XiTU81UBU&amp;t=165s</a:t>
            </a:r>
            <a:endParaRPr lang="en-US" dirty="0"/>
          </a:p>
          <a:p>
            <a:r>
              <a:rPr lang="en-US" dirty="0"/>
              <a:t>https://</a:t>
            </a:r>
            <a:r>
              <a:rPr lang="en-US" dirty="0" err="1"/>
              <a:t>www.youtube.com</a:t>
            </a:r>
            <a:r>
              <a:rPr lang="en-US" dirty="0"/>
              <a:t>/</a:t>
            </a:r>
            <a:r>
              <a:rPr lang="en-US" dirty="0" err="1"/>
              <a:t>watch?v</a:t>
            </a:r>
            <a:r>
              <a:rPr lang="en-US" dirty="0"/>
              <a:t>=Kb4hVvlCx40</a:t>
            </a:r>
          </a:p>
        </p:txBody>
      </p:sp>
      <p:sp>
        <p:nvSpPr>
          <p:cNvPr id="5" name="Slide Number Placeholder 4"/>
          <p:cNvSpPr>
            <a:spLocks noGrp="1"/>
          </p:cNvSpPr>
          <p:nvPr>
            <p:ph type="sldNum" sz="quarter" idx="12"/>
          </p:nvPr>
        </p:nvSpPr>
        <p:spPr/>
        <p:txBody>
          <a:bodyPr/>
          <a:lstStyle/>
          <a:p>
            <a:fld id="{AF459AD7-A5D3-4044-A21F-E9BACB4CDE09}" type="slidenum">
              <a:rPr lang="en-US" smtClean="0"/>
              <a:pPr/>
              <a:t>43</a:t>
            </a:fld>
            <a:endParaRPr lang="en-US" dirty="0"/>
          </a:p>
        </p:txBody>
      </p:sp>
    </p:spTree>
    <p:extLst>
      <p:ext uri="{BB962C8B-B14F-4D97-AF65-F5344CB8AC3E}">
        <p14:creationId xmlns:p14="http://schemas.microsoft.com/office/powerpoint/2010/main" val="8662119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OSI Model </a:t>
            </a:r>
          </a:p>
        </p:txBody>
      </p:sp>
      <p:sp>
        <p:nvSpPr>
          <p:cNvPr id="3" name="Content Placeholder 2"/>
          <p:cNvSpPr>
            <a:spLocks noGrp="1"/>
          </p:cNvSpPr>
          <p:nvPr>
            <p:ph idx="1"/>
          </p:nvPr>
        </p:nvSpPr>
        <p:spPr/>
        <p:txBody>
          <a:bodyPr>
            <a:normAutofit fontScale="92500" lnSpcReduction="10000"/>
          </a:bodyPr>
          <a:lstStyle/>
          <a:p>
            <a:r>
              <a:rPr lang="en-US" dirty="0"/>
              <a:t>Complete the following games </a:t>
            </a:r>
            <a:r>
              <a:rPr lang="mr-IN" dirty="0"/>
              <a:t>–</a:t>
            </a:r>
            <a:r>
              <a:rPr lang="en-US" dirty="0"/>
              <a:t> Time 40 minutes</a:t>
            </a:r>
          </a:p>
          <a:p>
            <a:r>
              <a:rPr lang="en-US" dirty="0">
                <a:hlinkClick r:id="rId2"/>
              </a:rPr>
              <a:t>https://goo.gl/7BuvKZ</a:t>
            </a:r>
            <a:r>
              <a:rPr lang="en-US" dirty="0"/>
              <a:t> </a:t>
            </a:r>
          </a:p>
          <a:p>
            <a:r>
              <a:rPr lang="en-US" dirty="0">
                <a:hlinkClick r:id="rId3"/>
              </a:rPr>
              <a:t>https://goo.gl/FVxs1b</a:t>
            </a:r>
            <a:endParaRPr lang="en-US" dirty="0"/>
          </a:p>
          <a:p>
            <a:r>
              <a:rPr lang="en-US" dirty="0">
                <a:hlinkClick r:id="rId4"/>
              </a:rPr>
              <a:t>https://goo.gl/qzXScc</a:t>
            </a:r>
            <a:endParaRPr lang="en-US" dirty="0"/>
          </a:p>
          <a:p>
            <a:r>
              <a:rPr lang="en-US" dirty="0">
                <a:hlinkClick r:id="rId5"/>
              </a:rPr>
              <a:t>https://goo.gl/Yi3iyZ</a:t>
            </a:r>
            <a:endParaRPr lang="en-US" dirty="0"/>
          </a:p>
          <a:p>
            <a:endParaRPr lang="en-US" dirty="0"/>
          </a:p>
          <a:p>
            <a:r>
              <a:rPr lang="en-US" dirty="0"/>
              <a:t>Complete the following quizzes </a:t>
            </a:r>
            <a:r>
              <a:rPr lang="mr-IN" dirty="0"/>
              <a:t>–</a:t>
            </a:r>
            <a:r>
              <a:rPr lang="en-US" dirty="0"/>
              <a:t> Time 30 minutes</a:t>
            </a:r>
          </a:p>
          <a:p>
            <a:r>
              <a:rPr lang="en-US" dirty="0"/>
              <a:t>  </a:t>
            </a:r>
            <a:r>
              <a:rPr lang="en-US" dirty="0">
                <a:hlinkClick r:id="rId6"/>
              </a:rPr>
              <a:t>https://goo.gl/xjGMGw</a:t>
            </a:r>
            <a:endParaRPr lang="en-US" dirty="0"/>
          </a:p>
          <a:p>
            <a:r>
              <a:rPr lang="en-US" dirty="0">
                <a:hlinkClick r:id="rId7"/>
              </a:rPr>
              <a:t>  https://goo.gl/Zqdcnf</a:t>
            </a:r>
            <a:r>
              <a:rPr lang="en-US" dirty="0"/>
              <a:t> </a:t>
            </a:r>
          </a:p>
          <a:p>
            <a:r>
              <a:rPr lang="en-US" dirty="0"/>
              <a:t>https://</a:t>
            </a:r>
            <a:r>
              <a:rPr lang="en-US" dirty="0" err="1"/>
              <a:t>goo.gl</a:t>
            </a:r>
            <a:r>
              <a:rPr lang="en-US" dirty="0"/>
              <a:t>/</a:t>
            </a:r>
            <a:r>
              <a:rPr lang="en-US" dirty="0" err="1"/>
              <a:t>XNgATa</a:t>
            </a:r>
            <a:endParaRPr lang="en-US" dirty="0"/>
          </a:p>
        </p:txBody>
      </p:sp>
      <p:sp>
        <p:nvSpPr>
          <p:cNvPr id="5" name="Slide Number Placeholder 4"/>
          <p:cNvSpPr>
            <a:spLocks noGrp="1"/>
          </p:cNvSpPr>
          <p:nvPr>
            <p:ph type="sldNum" sz="quarter" idx="12"/>
          </p:nvPr>
        </p:nvSpPr>
        <p:spPr/>
        <p:txBody>
          <a:bodyPr/>
          <a:lstStyle/>
          <a:p>
            <a:fld id="{AF459AD7-A5D3-4044-A21F-E9BACB4CDE09}" type="slidenum">
              <a:rPr lang="en-US" smtClean="0"/>
              <a:pPr/>
              <a:t>44</a:t>
            </a:fld>
            <a:endParaRPr lang="en-US" dirty="0"/>
          </a:p>
        </p:txBody>
      </p:sp>
    </p:spTree>
    <p:extLst>
      <p:ext uri="{BB962C8B-B14F-4D97-AF65-F5344CB8AC3E}">
        <p14:creationId xmlns:p14="http://schemas.microsoft.com/office/powerpoint/2010/main" val="13658807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Staying Safe When Working with Networks and Computers</a:t>
            </a:r>
          </a:p>
        </p:txBody>
      </p:sp>
      <p:sp>
        <p:nvSpPr>
          <p:cNvPr id="3" name="Content Placeholder 2"/>
          <p:cNvSpPr>
            <a:spLocks noGrp="1"/>
          </p:cNvSpPr>
          <p:nvPr>
            <p:ph idx="1"/>
          </p:nvPr>
        </p:nvSpPr>
        <p:spPr/>
        <p:txBody>
          <a:bodyPr/>
          <a:lstStyle/>
          <a:p>
            <a:r>
              <a:rPr lang="en-US" dirty="0"/>
              <a:t>Network and computer technicians need to know how to protect themselves</a:t>
            </a:r>
          </a:p>
          <a:p>
            <a:pPr lvl="1"/>
            <a:r>
              <a:rPr lang="en-US" dirty="0"/>
              <a:t>As well as protect sensitive electronic components</a:t>
            </a:r>
          </a:p>
          <a:p>
            <a:r>
              <a:rPr lang="en-US" dirty="0"/>
              <a:t>This section takes a look at some best practices for safety</a:t>
            </a:r>
          </a:p>
        </p:txBody>
      </p:sp>
      <p:sp>
        <p:nvSpPr>
          <p:cNvPr id="5" name="Slide Number Placeholder 4"/>
          <p:cNvSpPr>
            <a:spLocks noGrp="1"/>
          </p:cNvSpPr>
          <p:nvPr>
            <p:ph type="sldNum" sz="quarter" idx="12"/>
          </p:nvPr>
        </p:nvSpPr>
        <p:spPr/>
        <p:txBody>
          <a:bodyPr/>
          <a:lstStyle/>
          <a:p>
            <a:fld id="{AF459AD7-A5D3-4044-A21F-E9BACB4CDE09}" type="slidenum">
              <a:rPr lang="en-US" smtClean="0"/>
              <a:pPr/>
              <a:t>45</a:t>
            </a:fld>
            <a:endParaRPr lang="en-US" dirty="0"/>
          </a:p>
        </p:txBody>
      </p:sp>
    </p:spTree>
    <p:extLst>
      <p:ext uri="{BB962C8B-B14F-4D97-AF65-F5344CB8AC3E}">
        <p14:creationId xmlns:p14="http://schemas.microsoft.com/office/powerpoint/2010/main" val="36156131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Emergency Procedures</a:t>
            </a:r>
          </a:p>
        </p:txBody>
      </p:sp>
      <p:sp>
        <p:nvSpPr>
          <p:cNvPr id="3" name="Content Placeholder 2"/>
          <p:cNvSpPr>
            <a:spLocks noGrp="1"/>
          </p:cNvSpPr>
          <p:nvPr>
            <p:ph idx="1"/>
          </p:nvPr>
        </p:nvSpPr>
        <p:spPr/>
        <p:txBody>
          <a:bodyPr/>
          <a:lstStyle/>
          <a:p>
            <a:r>
              <a:rPr lang="en-US" dirty="0"/>
              <a:t>Know the best escape route or emergency exit</a:t>
            </a:r>
          </a:p>
          <a:p>
            <a:r>
              <a:rPr lang="en-US" dirty="0"/>
              <a:t>Fire Suppression Systems - have a fire suppression system in the data center that includes:</a:t>
            </a:r>
          </a:p>
          <a:p>
            <a:pPr lvl="1"/>
            <a:r>
              <a:rPr lang="en-US" dirty="0"/>
              <a:t>Emergency alert system</a:t>
            </a:r>
          </a:p>
          <a:p>
            <a:pPr lvl="1"/>
            <a:r>
              <a:rPr lang="en-US" dirty="0"/>
              <a:t>Portable fire extinguishers</a:t>
            </a:r>
          </a:p>
          <a:p>
            <a:pPr lvl="1"/>
            <a:r>
              <a:rPr lang="en-US" dirty="0"/>
              <a:t>Emergency power-off switch</a:t>
            </a:r>
          </a:p>
          <a:p>
            <a:pPr lvl="1"/>
            <a:r>
              <a:rPr lang="en-US" dirty="0"/>
              <a:t>Suppression agent</a:t>
            </a:r>
          </a:p>
          <a:p>
            <a:r>
              <a:rPr lang="en-US" dirty="0"/>
              <a:t>Fail Open or Fail Close - does the security system allow access during a failure (fail open) or deny access during the failure (fail close)</a:t>
            </a:r>
          </a:p>
          <a:p>
            <a:pPr marL="0" indent="0">
              <a:buNone/>
            </a:pPr>
            <a:endParaRPr lang="en-US" dirty="0"/>
          </a:p>
        </p:txBody>
      </p:sp>
      <p:sp>
        <p:nvSpPr>
          <p:cNvPr id="5" name="Slide Number Placeholder 4"/>
          <p:cNvSpPr>
            <a:spLocks noGrp="1"/>
          </p:cNvSpPr>
          <p:nvPr>
            <p:ph type="sldNum" sz="quarter" idx="12"/>
          </p:nvPr>
        </p:nvSpPr>
        <p:spPr/>
        <p:txBody>
          <a:bodyPr/>
          <a:lstStyle/>
          <a:p>
            <a:fld id="{AF459AD7-A5D3-4044-A21F-E9BACB4CDE09}" type="slidenum">
              <a:rPr lang="en-US" smtClean="0"/>
              <a:pPr/>
              <a:t>46</a:t>
            </a:fld>
            <a:endParaRPr lang="en-US" dirty="0"/>
          </a:p>
        </p:txBody>
      </p:sp>
    </p:spTree>
    <p:extLst>
      <p:ext uri="{BB962C8B-B14F-4D97-AF65-F5344CB8AC3E}">
        <p14:creationId xmlns:p14="http://schemas.microsoft.com/office/powerpoint/2010/main" val="13908406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Emergency Procedures</a:t>
            </a:r>
          </a:p>
        </p:txBody>
      </p:sp>
      <p:sp>
        <p:nvSpPr>
          <p:cNvPr id="3" name="Content Placeholder 2"/>
          <p:cNvSpPr>
            <a:spLocks noGrp="1"/>
          </p:cNvSpPr>
          <p:nvPr>
            <p:ph idx="1"/>
          </p:nvPr>
        </p:nvSpPr>
        <p:spPr/>
        <p:txBody>
          <a:bodyPr/>
          <a:lstStyle/>
          <a:p>
            <a:r>
              <a:rPr lang="en-US" dirty="0"/>
              <a:t>Material Safety Data Sheet (MSDS) - explains how to properly handle substances such as chemical solvents and how to dispose of them</a:t>
            </a:r>
          </a:p>
          <a:p>
            <a:pPr lvl="1"/>
            <a:r>
              <a:rPr lang="en-US" dirty="0"/>
              <a:t>Includes information such as physical data, toxicity, health effects, first aid, storage, shipping, disposal, and spill procedures</a:t>
            </a:r>
          </a:p>
        </p:txBody>
      </p:sp>
      <p:sp>
        <p:nvSpPr>
          <p:cNvPr id="5" name="Slide Number Placeholder 4"/>
          <p:cNvSpPr>
            <a:spLocks noGrp="1"/>
          </p:cNvSpPr>
          <p:nvPr>
            <p:ph type="sldNum" sz="quarter" idx="12"/>
          </p:nvPr>
        </p:nvSpPr>
        <p:spPr/>
        <p:txBody>
          <a:bodyPr/>
          <a:lstStyle/>
          <a:p>
            <a:fld id="{AF459AD7-A5D3-4044-A21F-E9BACB4CDE09}" type="slidenum">
              <a:rPr lang="en-US" smtClean="0"/>
              <a:pPr/>
              <a:t>47</a:t>
            </a:fld>
            <a:endParaRPr lang="en-US" dirty="0"/>
          </a:p>
        </p:txBody>
      </p:sp>
    </p:spTree>
    <p:extLst>
      <p:ext uri="{BB962C8B-B14F-4D97-AF65-F5344CB8AC3E}">
        <p14:creationId xmlns:p14="http://schemas.microsoft.com/office/powerpoint/2010/main" val="22820178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HVAC Systems</a:t>
            </a:r>
          </a:p>
        </p:txBody>
      </p:sp>
      <p:sp>
        <p:nvSpPr>
          <p:cNvPr id="3" name="Content Placeholder 2"/>
          <p:cNvSpPr>
            <a:spLocks noGrp="1"/>
          </p:cNvSpPr>
          <p:nvPr>
            <p:ph idx="1"/>
          </p:nvPr>
        </p:nvSpPr>
        <p:spPr>
          <a:xfrm>
            <a:off x="480060" y="1835592"/>
            <a:ext cx="8229600" cy="4525963"/>
          </a:xfrm>
        </p:spPr>
        <p:txBody>
          <a:bodyPr/>
          <a:lstStyle/>
          <a:p>
            <a:r>
              <a:rPr lang="en-US" dirty="0"/>
              <a:t>Heating, ventilation, and air conditioning (HVAC) system - controls the environment in a data center</a:t>
            </a:r>
          </a:p>
          <a:p>
            <a:pPr lvl="1"/>
            <a:r>
              <a:rPr lang="en-US" dirty="0"/>
              <a:t>Including the temperature, humidity, airflow, and air filtering</a:t>
            </a:r>
          </a:p>
          <a:p>
            <a:r>
              <a:rPr lang="en-US" dirty="0"/>
              <a:t>HVAC system must provide acceptable temperature and humidity ranges for devices that might overheat or fail due to high humidity</a:t>
            </a:r>
          </a:p>
          <a:p>
            <a:r>
              <a:rPr lang="en-US" dirty="0"/>
              <a:t>HVAC systems and network cabling often occupy the space above the ceiling or below the floor in a data center</a:t>
            </a:r>
          </a:p>
          <a:p>
            <a:pPr lvl="1"/>
            <a:r>
              <a:rPr lang="en-US" dirty="0"/>
              <a:t>Called the plenum</a:t>
            </a:r>
          </a:p>
        </p:txBody>
      </p:sp>
      <p:sp>
        <p:nvSpPr>
          <p:cNvPr id="5" name="Slide Number Placeholder 4"/>
          <p:cNvSpPr>
            <a:spLocks noGrp="1"/>
          </p:cNvSpPr>
          <p:nvPr>
            <p:ph type="sldNum" sz="quarter" idx="12"/>
          </p:nvPr>
        </p:nvSpPr>
        <p:spPr/>
        <p:txBody>
          <a:bodyPr/>
          <a:lstStyle/>
          <a:p>
            <a:fld id="{AF459AD7-A5D3-4044-A21F-E9BACB4CDE09}" type="slidenum">
              <a:rPr lang="en-US" smtClean="0"/>
              <a:pPr/>
              <a:t>48</a:t>
            </a:fld>
            <a:endParaRPr lang="en-US" dirty="0"/>
          </a:p>
        </p:txBody>
      </p:sp>
    </p:spTree>
    <p:extLst>
      <p:ext uri="{BB962C8B-B14F-4D97-AF65-F5344CB8AC3E}">
        <p14:creationId xmlns:p14="http://schemas.microsoft.com/office/powerpoint/2010/main" val="2078974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Protecting Against Static Electricity</a:t>
            </a:r>
          </a:p>
        </p:txBody>
      </p:sp>
      <p:sp>
        <p:nvSpPr>
          <p:cNvPr id="3" name="Content Placeholder 2"/>
          <p:cNvSpPr>
            <a:spLocks noGrp="1"/>
          </p:cNvSpPr>
          <p:nvPr>
            <p:ph idx="1"/>
          </p:nvPr>
        </p:nvSpPr>
        <p:spPr/>
        <p:txBody>
          <a:bodyPr/>
          <a:lstStyle/>
          <a:p>
            <a:r>
              <a:rPr lang="en-US" dirty="0"/>
              <a:t>Computer components are grounded inside a computer case</a:t>
            </a:r>
          </a:p>
          <a:p>
            <a:r>
              <a:rPr lang="en-US" dirty="0"/>
              <a:t>Sensitive electronic components can be damaged by electrostatic discharge (ESD)</a:t>
            </a:r>
          </a:p>
          <a:p>
            <a:r>
              <a:rPr lang="en-US" dirty="0"/>
              <a:t>Static electricity can cause two types of damage:</a:t>
            </a:r>
          </a:p>
          <a:p>
            <a:pPr lvl="1"/>
            <a:r>
              <a:rPr lang="en-US" dirty="0"/>
              <a:t>Catastrophic failure - destroyed beyond use</a:t>
            </a:r>
          </a:p>
          <a:p>
            <a:pPr lvl="1"/>
            <a:r>
              <a:rPr lang="en-US" dirty="0"/>
              <a:t>Upset failure - shorten the life of a component</a:t>
            </a:r>
          </a:p>
          <a:p>
            <a:pPr lvl="1"/>
            <a:endParaRPr lang="en-US" dirty="0"/>
          </a:p>
        </p:txBody>
      </p:sp>
      <p:sp>
        <p:nvSpPr>
          <p:cNvPr id="5" name="Slide Number Placeholder 4"/>
          <p:cNvSpPr>
            <a:spLocks noGrp="1"/>
          </p:cNvSpPr>
          <p:nvPr>
            <p:ph type="sldNum" sz="quarter" idx="12"/>
          </p:nvPr>
        </p:nvSpPr>
        <p:spPr/>
        <p:txBody>
          <a:bodyPr/>
          <a:lstStyle/>
          <a:p>
            <a:fld id="{AF459AD7-A5D3-4044-A21F-E9BACB4CDE09}" type="slidenum">
              <a:rPr lang="en-US" smtClean="0"/>
              <a:pPr/>
              <a:t>49</a:t>
            </a:fld>
            <a:endParaRPr lang="en-US" dirty="0"/>
          </a:p>
        </p:txBody>
      </p:sp>
    </p:spTree>
    <p:extLst>
      <p:ext uri="{BB962C8B-B14F-4D97-AF65-F5344CB8AC3E}">
        <p14:creationId xmlns:p14="http://schemas.microsoft.com/office/powerpoint/2010/main" val="559165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Client-Server Applications</a:t>
            </a:r>
          </a:p>
        </p:txBody>
      </p:sp>
      <p:sp>
        <p:nvSpPr>
          <p:cNvPr id="3" name="Content Placeholder 2"/>
          <p:cNvSpPr>
            <a:spLocks noGrp="1"/>
          </p:cNvSpPr>
          <p:nvPr>
            <p:ph idx="1"/>
          </p:nvPr>
        </p:nvSpPr>
        <p:spPr/>
        <p:txBody>
          <a:bodyPr>
            <a:normAutofit fontScale="92500" lnSpcReduction="10000"/>
          </a:bodyPr>
          <a:lstStyle/>
          <a:p>
            <a:r>
              <a:rPr lang="en-US" dirty="0"/>
              <a:t>Client computer requests data or a service from a second computer, called the server</a:t>
            </a:r>
          </a:p>
          <a:p>
            <a:r>
              <a:rPr lang="en-US" dirty="0"/>
              <a:t>List of several popular client-server applications:</a:t>
            </a:r>
          </a:p>
          <a:p>
            <a:pPr lvl="1"/>
            <a:r>
              <a:rPr lang="en-US" sz="2000" b="1" dirty="0"/>
              <a:t>Web service </a:t>
            </a:r>
            <a:r>
              <a:rPr lang="mr-IN" sz="2000" dirty="0"/>
              <a:t>–</a:t>
            </a:r>
            <a:r>
              <a:rPr lang="en-US" sz="2000" dirty="0"/>
              <a:t> HTTP, HTTP+SSL/TLS=HTTPS</a:t>
            </a:r>
          </a:p>
          <a:p>
            <a:pPr lvl="2"/>
            <a:r>
              <a:rPr lang="en-US" sz="2000" dirty="0"/>
              <a:t>Ex. Apache(UNIX), IIS (Windows)</a:t>
            </a:r>
          </a:p>
          <a:p>
            <a:pPr lvl="1"/>
            <a:r>
              <a:rPr lang="en-US" sz="2000" b="1" dirty="0"/>
              <a:t>Email services </a:t>
            </a:r>
            <a:r>
              <a:rPr lang="mr-IN" sz="2000" dirty="0"/>
              <a:t>–</a:t>
            </a:r>
            <a:r>
              <a:rPr lang="en-US" sz="2000" dirty="0"/>
              <a:t> SMTP, POP3/IMAP4</a:t>
            </a:r>
          </a:p>
          <a:p>
            <a:pPr lvl="1"/>
            <a:r>
              <a:rPr lang="en-US" sz="2000" b="1" dirty="0"/>
              <a:t>FTP service </a:t>
            </a:r>
            <a:r>
              <a:rPr lang="mr-IN" sz="2000" dirty="0"/>
              <a:t>–</a:t>
            </a:r>
            <a:r>
              <a:rPr lang="en-US" sz="2000" dirty="0"/>
              <a:t> no encryption, SFTP</a:t>
            </a:r>
          </a:p>
          <a:p>
            <a:pPr lvl="2"/>
            <a:r>
              <a:rPr lang="en-US" sz="2000" dirty="0" err="1"/>
              <a:t>CuteFTP</a:t>
            </a:r>
            <a:r>
              <a:rPr lang="en-US" sz="2000" dirty="0"/>
              <a:t> by </a:t>
            </a:r>
            <a:r>
              <a:rPr lang="en-US" sz="2000" dirty="0" err="1"/>
              <a:t>GlobalSCAPE</a:t>
            </a:r>
            <a:endParaRPr lang="en-US" sz="2000" dirty="0"/>
          </a:p>
          <a:p>
            <a:pPr lvl="1"/>
            <a:r>
              <a:rPr lang="en-US" sz="2000" b="1" dirty="0"/>
              <a:t>Telnet service  </a:t>
            </a:r>
            <a:r>
              <a:rPr lang="en-US" sz="2000" dirty="0"/>
              <a:t>- remote, no encryption, replaced by </a:t>
            </a:r>
            <a:r>
              <a:rPr lang="en-US" sz="2000" dirty="0" err="1"/>
              <a:t>ssh</a:t>
            </a:r>
            <a:endParaRPr lang="en-US" sz="2000" dirty="0"/>
          </a:p>
          <a:p>
            <a:pPr lvl="1"/>
            <a:r>
              <a:rPr lang="en-US" sz="2000" b="1" dirty="0"/>
              <a:t>Remote Desktop </a:t>
            </a:r>
            <a:r>
              <a:rPr lang="mr-IN" sz="2000" dirty="0"/>
              <a:t>–</a:t>
            </a:r>
            <a:r>
              <a:rPr lang="en-US" sz="2000" dirty="0"/>
              <a:t> Windows Remote Desktop (RDP), technician connection</a:t>
            </a:r>
          </a:p>
          <a:p>
            <a:pPr lvl="1"/>
            <a:r>
              <a:rPr lang="en-US" sz="2000" b="1" dirty="0"/>
              <a:t>Remote applications </a:t>
            </a:r>
            <a:r>
              <a:rPr lang="mr-IN" sz="2000" dirty="0"/>
              <a:t>–</a:t>
            </a:r>
            <a:r>
              <a:rPr lang="en-US" sz="2000" dirty="0"/>
              <a:t> an application installed and executed on a server and presented to a user working at a client computer, RDP</a:t>
            </a:r>
          </a:p>
        </p:txBody>
      </p:sp>
      <p:sp>
        <p:nvSpPr>
          <p:cNvPr id="5" name="Slide Number Placeholder 4"/>
          <p:cNvSpPr>
            <a:spLocks noGrp="1"/>
          </p:cNvSpPr>
          <p:nvPr>
            <p:ph type="sldNum" sz="quarter" idx="12"/>
          </p:nvPr>
        </p:nvSpPr>
        <p:spPr/>
        <p:txBody>
          <a:bodyPr/>
          <a:lstStyle/>
          <a:p>
            <a:fld id="{AF459AD7-A5D3-4044-A21F-E9BACB4CDE09}" type="slidenum">
              <a:rPr lang="en-US" smtClean="0"/>
              <a:pPr/>
              <a:t>5</a:t>
            </a:fld>
            <a:endParaRPr lang="en-US" dirty="0"/>
          </a:p>
        </p:txBody>
      </p:sp>
    </p:spTree>
    <p:extLst>
      <p:ext uri="{BB962C8B-B14F-4D97-AF65-F5344CB8AC3E}">
        <p14:creationId xmlns:p14="http://schemas.microsoft.com/office/powerpoint/2010/main" val="3022425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Protecting Against Static Electricity</a:t>
            </a:r>
          </a:p>
        </p:txBody>
      </p:sp>
      <p:sp>
        <p:nvSpPr>
          <p:cNvPr id="3" name="Content Placeholder 2"/>
          <p:cNvSpPr>
            <a:spLocks noGrp="1"/>
          </p:cNvSpPr>
          <p:nvPr>
            <p:ph idx="1"/>
          </p:nvPr>
        </p:nvSpPr>
        <p:spPr/>
        <p:txBody>
          <a:bodyPr/>
          <a:lstStyle/>
          <a:p>
            <a:r>
              <a:rPr lang="en-US" dirty="0"/>
              <a:t>Before touching a component, ground yourself by:</a:t>
            </a:r>
          </a:p>
          <a:p>
            <a:pPr lvl="1"/>
            <a:r>
              <a:rPr lang="en-US" dirty="0"/>
              <a:t>Wearing an ESD strap around your wrist that clips onto the chassis or computer case</a:t>
            </a:r>
          </a:p>
          <a:p>
            <a:pPr lvl="1"/>
            <a:r>
              <a:rPr lang="en-US" dirty="0"/>
              <a:t>Touching the case before touching any component inside the case</a:t>
            </a:r>
          </a:p>
          <a:p>
            <a:pPr lvl="1"/>
            <a:r>
              <a:rPr lang="en-US" dirty="0"/>
              <a:t>Storing a component inside an antistatic bag</a:t>
            </a:r>
          </a:p>
          <a:p>
            <a:r>
              <a:rPr lang="en-US" dirty="0"/>
              <a:t>In addition to protecting against ESD, always shut down and unplug a computer before working inside it</a:t>
            </a:r>
          </a:p>
          <a:p>
            <a:pPr lvl="1"/>
            <a:endParaRPr lang="en-US" dirty="0"/>
          </a:p>
        </p:txBody>
      </p:sp>
      <p:sp>
        <p:nvSpPr>
          <p:cNvPr id="5" name="Slide Number Placeholder 4"/>
          <p:cNvSpPr>
            <a:spLocks noGrp="1"/>
          </p:cNvSpPr>
          <p:nvPr>
            <p:ph type="sldNum" sz="quarter" idx="12"/>
          </p:nvPr>
        </p:nvSpPr>
        <p:spPr/>
        <p:txBody>
          <a:bodyPr/>
          <a:lstStyle/>
          <a:p>
            <a:fld id="{AF459AD7-A5D3-4044-A21F-E9BACB4CDE09}" type="slidenum">
              <a:rPr lang="en-US" smtClean="0"/>
              <a:pPr/>
              <a:t>50</a:t>
            </a:fld>
            <a:endParaRPr lang="en-US" dirty="0"/>
          </a:p>
        </p:txBody>
      </p:sp>
    </p:spTree>
    <p:extLst>
      <p:ext uri="{BB962C8B-B14F-4D97-AF65-F5344CB8AC3E}">
        <p14:creationId xmlns:p14="http://schemas.microsoft.com/office/powerpoint/2010/main" val="20715228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Installation Safety</a:t>
            </a:r>
          </a:p>
        </p:txBody>
      </p:sp>
      <p:sp>
        <p:nvSpPr>
          <p:cNvPr id="3" name="Content Placeholder 2"/>
          <p:cNvSpPr>
            <a:spLocks noGrp="1"/>
          </p:cNvSpPr>
          <p:nvPr>
            <p:ph idx="1"/>
          </p:nvPr>
        </p:nvSpPr>
        <p:spPr/>
        <p:txBody>
          <a:bodyPr/>
          <a:lstStyle/>
          <a:p>
            <a:r>
              <a:rPr lang="en-US" dirty="0"/>
              <a:t>Lifting Heavy Objects - follow these guidelines:</a:t>
            </a:r>
          </a:p>
          <a:p>
            <a:pPr lvl="1"/>
            <a:r>
              <a:rPr lang="en-US" dirty="0"/>
              <a:t>Decide which side of object to face so load is most balanced</a:t>
            </a:r>
          </a:p>
          <a:p>
            <a:pPr lvl="1"/>
            <a:r>
              <a:rPr lang="en-US" dirty="0"/>
              <a:t>Stand close to the object with your feet apart</a:t>
            </a:r>
          </a:p>
          <a:p>
            <a:pPr lvl="1"/>
            <a:r>
              <a:rPr lang="en-US" dirty="0"/>
              <a:t>Keep your back straight, bend knees and grip load</a:t>
            </a:r>
          </a:p>
          <a:p>
            <a:pPr lvl="1"/>
            <a:r>
              <a:rPr lang="en-US" dirty="0"/>
              <a:t>Lift with your legs, arms, and shoulders (not your back or stomach)</a:t>
            </a:r>
          </a:p>
          <a:p>
            <a:pPr lvl="1"/>
            <a:r>
              <a:rPr lang="en-US" dirty="0"/>
              <a:t>Keep the load close to your body and avoid twisting your body while you’re holding it</a:t>
            </a:r>
          </a:p>
          <a:p>
            <a:pPr lvl="1"/>
            <a:r>
              <a:rPr lang="en-US" dirty="0"/>
              <a:t>To put the object down, keep your back as straight as possible and lower object by bending your knees</a:t>
            </a:r>
          </a:p>
        </p:txBody>
      </p:sp>
      <p:sp>
        <p:nvSpPr>
          <p:cNvPr id="5" name="Slide Number Placeholder 4"/>
          <p:cNvSpPr>
            <a:spLocks noGrp="1"/>
          </p:cNvSpPr>
          <p:nvPr>
            <p:ph type="sldNum" sz="quarter" idx="12"/>
          </p:nvPr>
        </p:nvSpPr>
        <p:spPr/>
        <p:txBody>
          <a:bodyPr/>
          <a:lstStyle/>
          <a:p>
            <a:fld id="{AF459AD7-A5D3-4044-A21F-E9BACB4CDE09}" type="slidenum">
              <a:rPr lang="en-US" smtClean="0"/>
              <a:pPr/>
              <a:t>51</a:t>
            </a:fld>
            <a:endParaRPr lang="en-US" dirty="0"/>
          </a:p>
        </p:txBody>
      </p:sp>
    </p:spTree>
    <p:extLst>
      <p:ext uri="{BB962C8B-B14F-4D97-AF65-F5344CB8AC3E}">
        <p14:creationId xmlns:p14="http://schemas.microsoft.com/office/powerpoint/2010/main" val="7619114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Installation Safety</a:t>
            </a:r>
          </a:p>
        </p:txBody>
      </p:sp>
      <p:sp>
        <p:nvSpPr>
          <p:cNvPr id="3" name="Content Placeholder 2"/>
          <p:cNvSpPr>
            <a:spLocks noGrp="1"/>
          </p:cNvSpPr>
          <p:nvPr>
            <p:ph idx="1"/>
          </p:nvPr>
        </p:nvSpPr>
        <p:spPr/>
        <p:txBody>
          <a:bodyPr/>
          <a:lstStyle/>
          <a:p>
            <a:r>
              <a:rPr lang="en-US" dirty="0"/>
              <a:t>Rack Installations - switches, routers, servers, and patch panels can be installed in racks</a:t>
            </a:r>
          </a:p>
          <a:p>
            <a:pPr lvl="1"/>
            <a:r>
              <a:rPr lang="en-US" dirty="0"/>
              <a:t>Follow device manufacturer’s guidelines for requirements for the rack and the direction for installation</a:t>
            </a:r>
          </a:p>
        </p:txBody>
      </p:sp>
      <p:sp>
        <p:nvSpPr>
          <p:cNvPr id="5" name="Slide Number Placeholder 4"/>
          <p:cNvSpPr>
            <a:spLocks noGrp="1"/>
          </p:cNvSpPr>
          <p:nvPr>
            <p:ph type="sldNum" sz="quarter" idx="12"/>
          </p:nvPr>
        </p:nvSpPr>
        <p:spPr/>
        <p:txBody>
          <a:bodyPr/>
          <a:lstStyle/>
          <a:p>
            <a:fld id="{AF459AD7-A5D3-4044-A21F-E9BACB4CDE09}" type="slidenum">
              <a:rPr lang="en-US" smtClean="0"/>
              <a:pPr/>
              <a:t>52</a:t>
            </a:fld>
            <a:endParaRPr lang="en-US" dirty="0"/>
          </a:p>
        </p:txBody>
      </p:sp>
      <p:pic>
        <p:nvPicPr>
          <p:cNvPr id="12290" name="Picture 2" descr="This patch panel can be installed in a rack and is used where cables converge" title="Figure 1-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733800"/>
            <a:ext cx="5050243"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610926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Installation Safety</a:t>
            </a:r>
          </a:p>
        </p:txBody>
      </p:sp>
      <p:sp>
        <p:nvSpPr>
          <p:cNvPr id="3" name="Content Placeholder 2"/>
          <p:cNvSpPr>
            <a:spLocks noGrp="1"/>
          </p:cNvSpPr>
          <p:nvPr>
            <p:ph idx="1"/>
          </p:nvPr>
        </p:nvSpPr>
        <p:spPr/>
        <p:txBody>
          <a:bodyPr/>
          <a:lstStyle/>
          <a:p>
            <a:r>
              <a:rPr lang="en-US" dirty="0"/>
              <a:t>General directions for safely installing rack-mountable devices:</a:t>
            </a:r>
          </a:p>
          <a:p>
            <a:pPr lvl="1"/>
            <a:r>
              <a:rPr lang="en-US" dirty="0"/>
              <a:t>Engage brakes on rack wheels, if applicable</a:t>
            </a:r>
          </a:p>
          <a:p>
            <a:pPr lvl="1"/>
            <a:r>
              <a:rPr lang="en-US" dirty="0"/>
              <a:t>Wear an ESD strap</a:t>
            </a:r>
          </a:p>
          <a:p>
            <a:pPr lvl="1"/>
            <a:r>
              <a:rPr lang="en-US" dirty="0"/>
              <a:t>Place the device in the rack for good airflow</a:t>
            </a:r>
          </a:p>
          <a:p>
            <a:pPr lvl="1"/>
            <a:r>
              <a:rPr lang="en-US" dirty="0"/>
              <a:t>Device must be well grounded</a:t>
            </a:r>
          </a:p>
          <a:p>
            <a:pPr lvl="1"/>
            <a:r>
              <a:rPr lang="en-US" dirty="0"/>
              <a:t>Pay attention to tools as you work so they don’t accidentally fall into a rack of expensive equipment</a:t>
            </a:r>
          </a:p>
          <a:p>
            <a:pPr lvl="1"/>
            <a:r>
              <a:rPr lang="en-US" dirty="0"/>
              <a:t>Install fan trays so that air flows in the same direction as the fans inside the device</a:t>
            </a:r>
          </a:p>
        </p:txBody>
      </p:sp>
      <p:sp>
        <p:nvSpPr>
          <p:cNvPr id="5" name="Slide Number Placeholder 4"/>
          <p:cNvSpPr>
            <a:spLocks noGrp="1"/>
          </p:cNvSpPr>
          <p:nvPr>
            <p:ph type="sldNum" sz="quarter" idx="12"/>
          </p:nvPr>
        </p:nvSpPr>
        <p:spPr/>
        <p:txBody>
          <a:bodyPr/>
          <a:lstStyle/>
          <a:p>
            <a:fld id="{AF459AD7-A5D3-4044-A21F-E9BACB4CDE09}" type="slidenum">
              <a:rPr lang="en-US" smtClean="0"/>
              <a:pPr/>
              <a:t>53</a:t>
            </a:fld>
            <a:endParaRPr lang="en-US" dirty="0"/>
          </a:p>
        </p:txBody>
      </p:sp>
    </p:spTree>
    <p:extLst>
      <p:ext uri="{BB962C8B-B14F-4D97-AF65-F5344CB8AC3E}">
        <p14:creationId xmlns:p14="http://schemas.microsoft.com/office/powerpoint/2010/main" val="22749065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Installation Safety</a:t>
            </a:r>
          </a:p>
        </p:txBody>
      </p:sp>
      <p:pic>
        <p:nvPicPr>
          <p:cNvPr id="13314" name="Picture 2" descr="This switch uses brackets and sliders to install in a rack" title="Figure 1-2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133600" y="1524000"/>
            <a:ext cx="5029200" cy="4235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Slide Number Placeholder 4"/>
          <p:cNvSpPr>
            <a:spLocks noGrp="1"/>
          </p:cNvSpPr>
          <p:nvPr>
            <p:ph type="sldNum" sz="quarter" idx="12"/>
          </p:nvPr>
        </p:nvSpPr>
        <p:spPr/>
        <p:txBody>
          <a:bodyPr/>
          <a:lstStyle/>
          <a:p>
            <a:fld id="{AF459AD7-A5D3-4044-A21F-E9BACB4CDE09}" type="slidenum">
              <a:rPr lang="en-US" smtClean="0"/>
              <a:pPr/>
              <a:t>54</a:t>
            </a:fld>
            <a:endParaRPr lang="en-US" dirty="0"/>
          </a:p>
        </p:txBody>
      </p:sp>
    </p:spTree>
    <p:extLst>
      <p:ext uri="{BB962C8B-B14F-4D97-AF65-F5344CB8AC3E}">
        <p14:creationId xmlns:p14="http://schemas.microsoft.com/office/powerpoint/2010/main" val="34663221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Electrical and Tool Safety in Data Centers</a:t>
            </a:r>
          </a:p>
        </p:txBody>
      </p:sp>
      <p:sp>
        <p:nvSpPr>
          <p:cNvPr id="3" name="Content Placeholder 2"/>
          <p:cNvSpPr>
            <a:spLocks noGrp="1"/>
          </p:cNvSpPr>
          <p:nvPr>
            <p:ph idx="1"/>
          </p:nvPr>
        </p:nvSpPr>
        <p:spPr/>
        <p:txBody>
          <a:bodyPr/>
          <a:lstStyle/>
          <a:p>
            <a:r>
              <a:rPr lang="en-US" dirty="0"/>
              <a:t>Electrical and tool safety is generally regulated by OSHA (Occupational Safety and Health Administration)</a:t>
            </a:r>
          </a:p>
          <a:p>
            <a:r>
              <a:rPr lang="en-US" dirty="0"/>
              <a:t>OSHA guidelines when using power tools:</a:t>
            </a:r>
          </a:p>
          <a:p>
            <a:pPr lvl="1"/>
            <a:r>
              <a:rPr lang="en-US" dirty="0"/>
              <a:t>Wear personal protective equipment (PPE)</a:t>
            </a:r>
          </a:p>
          <a:p>
            <a:pPr lvl="1"/>
            <a:r>
              <a:rPr lang="en-US" dirty="0"/>
              <a:t>Keep all tools in good condition and properly store tools not in use</a:t>
            </a:r>
          </a:p>
          <a:p>
            <a:pPr lvl="1"/>
            <a:r>
              <a:rPr lang="en-US" dirty="0"/>
              <a:t>Use the right tool for the job and operate the tool according to the manufacturer’s instructions</a:t>
            </a:r>
          </a:p>
          <a:p>
            <a:pPr lvl="1"/>
            <a:r>
              <a:rPr lang="en-US" dirty="0"/>
              <a:t>Watch out for trip hazards, so you and others don’t stumble on a tool or cord</a:t>
            </a:r>
          </a:p>
        </p:txBody>
      </p:sp>
      <p:sp>
        <p:nvSpPr>
          <p:cNvPr id="5" name="Slide Number Placeholder 4"/>
          <p:cNvSpPr>
            <a:spLocks noGrp="1"/>
          </p:cNvSpPr>
          <p:nvPr>
            <p:ph type="sldNum" sz="quarter" idx="12"/>
          </p:nvPr>
        </p:nvSpPr>
        <p:spPr/>
        <p:txBody>
          <a:bodyPr/>
          <a:lstStyle/>
          <a:p>
            <a:fld id="{AF459AD7-A5D3-4044-A21F-E9BACB4CDE09}" type="slidenum">
              <a:rPr lang="en-US" smtClean="0"/>
              <a:pPr/>
              <a:t>55</a:t>
            </a:fld>
            <a:endParaRPr lang="en-US" dirty="0"/>
          </a:p>
        </p:txBody>
      </p:sp>
    </p:spTree>
    <p:extLst>
      <p:ext uri="{BB962C8B-B14F-4D97-AF65-F5344CB8AC3E}">
        <p14:creationId xmlns:p14="http://schemas.microsoft.com/office/powerpoint/2010/main" val="12657773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Troubleshooting Network Problems</a:t>
            </a:r>
          </a:p>
        </p:txBody>
      </p:sp>
      <p:sp>
        <p:nvSpPr>
          <p:cNvPr id="3" name="Content Placeholder 2"/>
          <p:cNvSpPr>
            <a:spLocks noGrp="1"/>
          </p:cNvSpPr>
          <p:nvPr>
            <p:ph idx="1"/>
          </p:nvPr>
        </p:nvSpPr>
        <p:spPr/>
        <p:txBody>
          <a:bodyPr/>
          <a:lstStyle/>
          <a:p>
            <a:pPr eaLnBrk="1" hangingPunct="1"/>
            <a:r>
              <a:rPr lang="en-US" dirty="0"/>
              <a:t>Troubleshooting steps used by most expert networking troubleshooters:</a:t>
            </a:r>
          </a:p>
          <a:p>
            <a:pPr lvl="1" eaLnBrk="1" hangingPunct="1"/>
            <a:r>
              <a:rPr lang="en-US" dirty="0"/>
              <a:t>Identify problem</a:t>
            </a:r>
          </a:p>
          <a:p>
            <a:pPr lvl="2" eaLnBrk="1" hangingPunct="1"/>
            <a:r>
              <a:rPr lang="en-US" dirty="0"/>
              <a:t>Gather information</a:t>
            </a:r>
          </a:p>
          <a:p>
            <a:pPr lvl="2" eaLnBrk="1" hangingPunct="1"/>
            <a:r>
              <a:rPr lang="en-US" dirty="0"/>
              <a:t>Identify symptoms</a:t>
            </a:r>
          </a:p>
          <a:p>
            <a:pPr lvl="2" eaLnBrk="1" hangingPunct="1"/>
            <a:r>
              <a:rPr lang="en-US" dirty="0"/>
              <a:t>Question users</a:t>
            </a:r>
          </a:p>
          <a:p>
            <a:pPr lvl="2" eaLnBrk="1" hangingPunct="1"/>
            <a:r>
              <a:rPr lang="en-US" dirty="0"/>
              <a:t>Determine if anything has changed</a:t>
            </a:r>
          </a:p>
          <a:p>
            <a:pPr lvl="1" eaLnBrk="1" hangingPunct="1"/>
            <a:r>
              <a:rPr lang="en-US" dirty="0"/>
              <a:t>Establish theory of probable cause</a:t>
            </a:r>
          </a:p>
          <a:p>
            <a:pPr lvl="2" eaLnBrk="1" hangingPunct="1"/>
            <a:r>
              <a:rPr lang="en-US" dirty="0"/>
              <a:t>Question the obvious</a:t>
            </a:r>
          </a:p>
          <a:p>
            <a:endParaRPr lang="en-US" dirty="0"/>
          </a:p>
        </p:txBody>
      </p:sp>
      <p:sp>
        <p:nvSpPr>
          <p:cNvPr id="5" name="Slide Number Placeholder 4"/>
          <p:cNvSpPr>
            <a:spLocks noGrp="1"/>
          </p:cNvSpPr>
          <p:nvPr>
            <p:ph type="sldNum" sz="quarter" idx="12"/>
          </p:nvPr>
        </p:nvSpPr>
        <p:spPr/>
        <p:txBody>
          <a:bodyPr/>
          <a:lstStyle/>
          <a:p>
            <a:fld id="{AF459AD7-A5D3-4044-A21F-E9BACB4CDE09}" type="slidenum">
              <a:rPr lang="en-US" smtClean="0"/>
              <a:pPr/>
              <a:t>56</a:t>
            </a:fld>
            <a:endParaRPr lang="en-US" dirty="0"/>
          </a:p>
        </p:txBody>
      </p:sp>
    </p:spTree>
    <p:extLst>
      <p:ext uri="{BB962C8B-B14F-4D97-AF65-F5344CB8AC3E}">
        <p14:creationId xmlns:p14="http://schemas.microsoft.com/office/powerpoint/2010/main" val="26007613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Troubleshooting Network Problems</a:t>
            </a:r>
          </a:p>
        </p:txBody>
      </p:sp>
      <p:sp>
        <p:nvSpPr>
          <p:cNvPr id="3" name="Content Placeholder 2"/>
          <p:cNvSpPr>
            <a:spLocks noGrp="1"/>
          </p:cNvSpPr>
          <p:nvPr>
            <p:ph idx="1"/>
          </p:nvPr>
        </p:nvSpPr>
        <p:spPr/>
        <p:txBody>
          <a:bodyPr/>
          <a:lstStyle/>
          <a:p>
            <a:pPr eaLnBrk="1" hangingPunct="1"/>
            <a:r>
              <a:rPr lang="en-US" dirty="0"/>
              <a:t>Troubleshooting steps (cont’d)</a:t>
            </a:r>
          </a:p>
          <a:p>
            <a:pPr lvl="1" eaLnBrk="1" hangingPunct="1"/>
            <a:r>
              <a:rPr lang="en-US" dirty="0"/>
              <a:t>Test theory to determine cause</a:t>
            </a:r>
          </a:p>
          <a:p>
            <a:pPr lvl="2" eaLnBrk="1" hangingPunct="1"/>
            <a:r>
              <a:rPr lang="en-US" dirty="0"/>
              <a:t>If theory confirmed, determine next steps</a:t>
            </a:r>
          </a:p>
          <a:p>
            <a:pPr lvl="2" eaLnBrk="1" hangingPunct="1"/>
            <a:r>
              <a:rPr lang="en-US" dirty="0"/>
              <a:t>If theory not confirmed, establish new theory or escalate</a:t>
            </a:r>
          </a:p>
          <a:p>
            <a:pPr lvl="1" eaLnBrk="1" hangingPunct="1"/>
            <a:r>
              <a:rPr lang="en-US" dirty="0"/>
              <a:t>Establish action plan</a:t>
            </a:r>
          </a:p>
          <a:p>
            <a:pPr lvl="1" eaLnBrk="1" hangingPunct="1"/>
            <a:r>
              <a:rPr lang="en-US" dirty="0"/>
              <a:t>Implement solution or escalate the problem</a:t>
            </a:r>
          </a:p>
          <a:p>
            <a:pPr lvl="1" eaLnBrk="1" hangingPunct="1"/>
            <a:r>
              <a:rPr lang="en-US" dirty="0"/>
              <a:t>Verify full functionality</a:t>
            </a:r>
          </a:p>
          <a:p>
            <a:pPr lvl="2" eaLnBrk="1" hangingPunct="1"/>
            <a:r>
              <a:rPr lang="en-US" dirty="0"/>
              <a:t>Implement preventative measures if applicable</a:t>
            </a:r>
          </a:p>
          <a:p>
            <a:pPr lvl="1" eaLnBrk="1" hangingPunct="1"/>
            <a:r>
              <a:rPr lang="en-US" dirty="0"/>
              <a:t>Document findings, actions, outcomes</a:t>
            </a:r>
          </a:p>
          <a:p>
            <a:endParaRPr lang="en-US" dirty="0"/>
          </a:p>
        </p:txBody>
      </p:sp>
      <p:sp>
        <p:nvSpPr>
          <p:cNvPr id="5" name="Slide Number Placeholder 4"/>
          <p:cNvSpPr>
            <a:spLocks noGrp="1"/>
          </p:cNvSpPr>
          <p:nvPr>
            <p:ph type="sldNum" sz="quarter" idx="12"/>
          </p:nvPr>
        </p:nvSpPr>
        <p:spPr/>
        <p:txBody>
          <a:bodyPr/>
          <a:lstStyle/>
          <a:p>
            <a:fld id="{AF459AD7-A5D3-4044-A21F-E9BACB4CDE09}" type="slidenum">
              <a:rPr lang="en-US" smtClean="0"/>
              <a:pPr/>
              <a:t>57</a:t>
            </a:fld>
            <a:endParaRPr lang="en-US" dirty="0"/>
          </a:p>
        </p:txBody>
      </p:sp>
    </p:spTree>
    <p:extLst>
      <p:ext uri="{BB962C8B-B14F-4D97-AF65-F5344CB8AC3E}">
        <p14:creationId xmlns:p14="http://schemas.microsoft.com/office/powerpoint/2010/main" val="15295968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2"/>
          <p:cNvSpPr>
            <a:spLocks noGrp="1" noChangeArrowheads="1"/>
          </p:cNvSpPr>
          <p:nvPr>
            <p:ph type="title"/>
          </p:nvPr>
        </p:nvSpPr>
        <p:spPr/>
        <p:txBody>
          <a:bodyPr/>
          <a:lstStyle/>
          <a:p>
            <a:pPr eaLnBrk="1" hangingPunct="1"/>
            <a:r>
              <a:rPr lang="en-US" dirty="0"/>
              <a:t>Summary</a:t>
            </a:r>
          </a:p>
        </p:txBody>
      </p:sp>
      <p:sp>
        <p:nvSpPr>
          <p:cNvPr id="63493" name="Rectangle 3"/>
          <p:cNvSpPr>
            <a:spLocks noGrp="1" noChangeArrowheads="1"/>
          </p:cNvSpPr>
          <p:nvPr>
            <p:ph idx="1"/>
          </p:nvPr>
        </p:nvSpPr>
        <p:spPr/>
        <p:txBody>
          <a:bodyPr/>
          <a:lstStyle/>
          <a:p>
            <a:pPr eaLnBrk="1" hangingPunct="1"/>
            <a:r>
              <a:rPr lang="en-US" dirty="0"/>
              <a:t>Networks provide a wide range of services, including client-server applications, file and print services, and communications services</a:t>
            </a:r>
          </a:p>
          <a:p>
            <a:pPr eaLnBrk="1" hangingPunct="1"/>
            <a:r>
              <a:rPr lang="en-US" dirty="0"/>
              <a:t>File and print services enable multiple users to share data, storage areas, and printers</a:t>
            </a:r>
          </a:p>
          <a:p>
            <a:pPr eaLnBrk="1" hangingPunct="1"/>
            <a:r>
              <a:rPr lang="en-US" dirty="0"/>
              <a:t>Traditional peer-to-peer networks are usually simple and inexpensive to set up</a:t>
            </a:r>
          </a:p>
          <a:p>
            <a:pPr eaLnBrk="1" hangingPunct="1"/>
            <a:r>
              <a:rPr lang="en-US" dirty="0"/>
              <a:t>The client-server model for access control relies on a centrally administered server using a NOS that manages shared resources for multiple clients</a:t>
            </a:r>
          </a:p>
          <a:p>
            <a:pPr lvl="1" eaLnBrk="1" hangingPunct="1"/>
            <a:r>
              <a:rPr lang="en-US" dirty="0"/>
              <a:t>More complex and expensive to install</a:t>
            </a:r>
          </a:p>
        </p:txBody>
      </p:sp>
      <p:sp>
        <p:nvSpPr>
          <p:cNvPr id="6349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954F265-A4AC-453B-BAEA-31EBC7EF8152}" type="slidenum">
              <a:rPr lang="en-US"/>
              <a:pPr eaLnBrk="1" hangingPunct="1"/>
              <a:t>58</a:t>
            </a:fld>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2"/>
          <p:cNvSpPr>
            <a:spLocks noGrp="1" noChangeArrowheads="1"/>
          </p:cNvSpPr>
          <p:nvPr>
            <p:ph type="title"/>
          </p:nvPr>
        </p:nvSpPr>
        <p:spPr/>
        <p:txBody>
          <a:bodyPr/>
          <a:lstStyle/>
          <a:p>
            <a:pPr eaLnBrk="1" hangingPunct="1"/>
            <a:r>
              <a:rPr lang="en-US" dirty="0"/>
              <a:t>Summary</a:t>
            </a:r>
          </a:p>
        </p:txBody>
      </p:sp>
      <p:sp>
        <p:nvSpPr>
          <p:cNvPr id="64517" name="Rectangle 3"/>
          <p:cNvSpPr>
            <a:spLocks noGrp="1" noChangeArrowheads="1"/>
          </p:cNvSpPr>
          <p:nvPr>
            <p:ph idx="1"/>
          </p:nvPr>
        </p:nvSpPr>
        <p:spPr/>
        <p:txBody>
          <a:bodyPr/>
          <a:lstStyle/>
          <a:p>
            <a:pPr eaLnBrk="1" hangingPunct="1"/>
            <a:r>
              <a:rPr lang="en-US" dirty="0"/>
              <a:t>A LAN is a network of computers and other devices that can directly address all other nodes</a:t>
            </a:r>
          </a:p>
          <a:p>
            <a:pPr eaLnBrk="1" hangingPunct="1"/>
            <a:r>
              <a:rPr lang="en-US" dirty="0"/>
              <a:t>In a star topology, all computers and network devices connect to one central device</a:t>
            </a:r>
          </a:p>
          <a:p>
            <a:pPr eaLnBrk="1" hangingPunct="1"/>
            <a:r>
              <a:rPr lang="en-US" dirty="0"/>
              <a:t>A backbone is a central conduit that connects parts of a network and might use the bus topology</a:t>
            </a:r>
          </a:p>
          <a:p>
            <a:pPr eaLnBrk="1" hangingPunct="1"/>
            <a:r>
              <a:rPr lang="en-US" dirty="0"/>
              <a:t>A router manages traffic between two or more LANS</a:t>
            </a:r>
          </a:p>
          <a:p>
            <a:pPr eaLnBrk="1" hangingPunct="1"/>
            <a:r>
              <a:rPr lang="en-US" dirty="0"/>
              <a:t>LANS can be interconnected to form WANS, which traverse longer distances in two or more geographical areas</a:t>
            </a:r>
          </a:p>
          <a:p>
            <a:pPr lvl="2" eaLnBrk="1" hangingPunct="1"/>
            <a:endParaRPr lang="en-US" dirty="0"/>
          </a:p>
        </p:txBody>
      </p:sp>
      <p:sp>
        <p:nvSpPr>
          <p:cNvPr id="6451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A144A95-C6C6-40D0-8BD8-1BCF5468B0FC}" type="slidenum">
              <a:rPr lang="en-US"/>
              <a:pPr eaLnBrk="1" hangingPunct="1"/>
              <a:t>59</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Client-Server Applications</a:t>
            </a:r>
          </a:p>
        </p:txBody>
      </p:sp>
      <p:pic>
        <p:nvPicPr>
          <p:cNvPr id="1026" name="Picture 2" descr="A Web browser (client application) requests a Web page from a Web server (server application); the Web server returns the requested data to the client" title="Figure 1-1"/>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0" y="2362200"/>
            <a:ext cx="7571914" cy="24630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Slide Number Placeholder 4"/>
          <p:cNvSpPr>
            <a:spLocks noGrp="1"/>
          </p:cNvSpPr>
          <p:nvPr>
            <p:ph type="sldNum" sz="quarter" idx="12"/>
          </p:nvPr>
        </p:nvSpPr>
        <p:spPr/>
        <p:txBody>
          <a:bodyPr/>
          <a:lstStyle/>
          <a:p>
            <a:fld id="{AF459AD7-A5D3-4044-A21F-E9BACB4CDE09}" type="slidenum">
              <a:rPr lang="en-US" smtClean="0"/>
              <a:pPr/>
              <a:t>6</a:t>
            </a:fld>
            <a:endParaRPr lang="en-US" dirty="0"/>
          </a:p>
        </p:txBody>
      </p:sp>
    </p:spTree>
    <p:extLst>
      <p:ext uri="{BB962C8B-B14F-4D97-AF65-F5344CB8AC3E}">
        <p14:creationId xmlns:p14="http://schemas.microsoft.com/office/powerpoint/2010/main" val="39656700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2"/>
          <p:cNvSpPr>
            <a:spLocks noGrp="1" noChangeArrowheads="1"/>
          </p:cNvSpPr>
          <p:nvPr>
            <p:ph type="title"/>
          </p:nvPr>
        </p:nvSpPr>
        <p:spPr/>
        <p:txBody>
          <a:bodyPr/>
          <a:lstStyle/>
          <a:p>
            <a:pPr eaLnBrk="1" hangingPunct="1"/>
            <a:r>
              <a:rPr lang="en-US" dirty="0"/>
              <a:t>Summary</a:t>
            </a:r>
          </a:p>
        </p:txBody>
      </p:sp>
      <p:sp>
        <p:nvSpPr>
          <p:cNvPr id="64517" name="Rectangle 3"/>
          <p:cNvSpPr>
            <a:spLocks noGrp="1" noChangeArrowheads="1"/>
          </p:cNvSpPr>
          <p:nvPr>
            <p:ph idx="1"/>
          </p:nvPr>
        </p:nvSpPr>
        <p:spPr>
          <a:xfrm>
            <a:off x="480060" y="1835592"/>
            <a:ext cx="8229600" cy="4525963"/>
          </a:xfrm>
        </p:spPr>
        <p:txBody>
          <a:bodyPr/>
          <a:lstStyle/>
          <a:p>
            <a:pPr eaLnBrk="1" hangingPunct="1"/>
            <a:r>
              <a:rPr lang="en-US" dirty="0"/>
              <a:t>The seven layers of the OSI model are Application, Presentation, Session, Transport, Network, Data Link, and Physical</a:t>
            </a:r>
          </a:p>
          <a:p>
            <a:pPr eaLnBrk="1" hangingPunct="1"/>
            <a:r>
              <a:rPr lang="en-US" dirty="0"/>
              <a:t>At Layers 7,6, and 5, data and its control information is known as the payload</a:t>
            </a:r>
          </a:p>
          <a:p>
            <a:pPr eaLnBrk="1" hangingPunct="1"/>
            <a:r>
              <a:rPr lang="en-US" dirty="0"/>
              <a:t>A message at the Transport layer is called a segment in TCP and a datagram in UDP</a:t>
            </a:r>
          </a:p>
          <a:p>
            <a:pPr eaLnBrk="1" hangingPunct="1"/>
            <a:r>
              <a:rPr lang="en-US" dirty="0"/>
              <a:t>An IP transmission is called a packet</a:t>
            </a:r>
          </a:p>
          <a:p>
            <a:pPr eaLnBrk="1" hangingPunct="1"/>
            <a:r>
              <a:rPr lang="en-US" dirty="0"/>
              <a:t>A message at the Data Link layer is called a frame</a:t>
            </a:r>
          </a:p>
          <a:p>
            <a:pPr eaLnBrk="1" hangingPunct="1"/>
            <a:r>
              <a:rPr lang="en-US" dirty="0"/>
              <a:t>Some switches operate at the Data Link layer and routers operate at the Network layer</a:t>
            </a:r>
          </a:p>
          <a:p>
            <a:pPr lvl="2" eaLnBrk="1" hangingPunct="1"/>
            <a:endParaRPr lang="en-US" dirty="0"/>
          </a:p>
        </p:txBody>
      </p:sp>
      <p:sp>
        <p:nvSpPr>
          <p:cNvPr id="6451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A144A95-C6C6-40D0-8BD8-1BCF5468B0FC}" type="slidenum">
              <a:rPr lang="en-US"/>
              <a:pPr eaLnBrk="1" hangingPunct="1"/>
              <a:t>60</a:t>
            </a:fld>
            <a:endParaRPr lang="en-US" dirty="0"/>
          </a:p>
        </p:txBody>
      </p:sp>
    </p:spTree>
    <p:extLst>
      <p:ext uri="{BB962C8B-B14F-4D97-AF65-F5344CB8AC3E}">
        <p14:creationId xmlns:p14="http://schemas.microsoft.com/office/powerpoint/2010/main" val="32337859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2"/>
          <p:cNvSpPr>
            <a:spLocks noGrp="1" noChangeArrowheads="1"/>
          </p:cNvSpPr>
          <p:nvPr>
            <p:ph type="title"/>
          </p:nvPr>
        </p:nvSpPr>
        <p:spPr/>
        <p:txBody>
          <a:bodyPr/>
          <a:lstStyle/>
          <a:p>
            <a:pPr eaLnBrk="1" hangingPunct="1"/>
            <a:r>
              <a:rPr lang="en-US" dirty="0"/>
              <a:t>Summary</a:t>
            </a:r>
          </a:p>
        </p:txBody>
      </p:sp>
      <p:sp>
        <p:nvSpPr>
          <p:cNvPr id="64517" name="Rectangle 3"/>
          <p:cNvSpPr>
            <a:spLocks noGrp="1" noChangeArrowheads="1"/>
          </p:cNvSpPr>
          <p:nvPr>
            <p:ph idx="1"/>
          </p:nvPr>
        </p:nvSpPr>
        <p:spPr>
          <a:xfrm>
            <a:off x="480060" y="1864900"/>
            <a:ext cx="8229600" cy="4525963"/>
          </a:xfrm>
        </p:spPr>
        <p:txBody>
          <a:bodyPr/>
          <a:lstStyle/>
          <a:p>
            <a:pPr eaLnBrk="1" hangingPunct="1"/>
            <a:r>
              <a:rPr lang="en-US" dirty="0"/>
              <a:t>A fire suppression system can include an emergency alert system, portable fire extinguishers, an emergency power-off switch, and suppression agents</a:t>
            </a:r>
          </a:p>
          <a:p>
            <a:pPr eaLnBrk="1" hangingPunct="1"/>
            <a:r>
              <a:rPr lang="en-US" dirty="0"/>
              <a:t>HVAC systems are responsible for controlling humidity and temperature in a data center</a:t>
            </a:r>
          </a:p>
          <a:p>
            <a:pPr eaLnBrk="1" hangingPunct="1"/>
            <a:r>
              <a:rPr lang="en-US" dirty="0"/>
              <a:t>When working with sensitive components, protect against ESD by using an ESD strap</a:t>
            </a:r>
          </a:p>
          <a:p>
            <a:pPr eaLnBrk="1" hangingPunct="1"/>
            <a:r>
              <a:rPr lang="en-US" dirty="0"/>
              <a:t>Troubleshooting problems and their solutions are documented in a call tracking system</a:t>
            </a:r>
          </a:p>
          <a:p>
            <a:pPr lvl="2" eaLnBrk="1" hangingPunct="1"/>
            <a:endParaRPr lang="en-US" dirty="0"/>
          </a:p>
        </p:txBody>
      </p:sp>
      <p:sp>
        <p:nvSpPr>
          <p:cNvPr id="6451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A144A95-C6C6-40D0-8BD8-1BCF5468B0FC}" type="slidenum">
              <a:rPr lang="en-US"/>
              <a:pPr eaLnBrk="1" hangingPunct="1"/>
              <a:t>61</a:t>
            </a:fld>
            <a:endParaRPr lang="en-US" dirty="0"/>
          </a:p>
        </p:txBody>
      </p:sp>
    </p:spTree>
    <p:extLst>
      <p:ext uri="{BB962C8B-B14F-4D97-AF65-F5344CB8AC3E}">
        <p14:creationId xmlns:p14="http://schemas.microsoft.com/office/powerpoint/2010/main" val="15841087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In-Class exercise</a:t>
            </a:r>
          </a:p>
        </p:txBody>
      </p:sp>
      <p:sp>
        <p:nvSpPr>
          <p:cNvPr id="3" name="Content Placeholder 2"/>
          <p:cNvSpPr>
            <a:spLocks noGrp="1"/>
          </p:cNvSpPr>
          <p:nvPr>
            <p:ph idx="1"/>
          </p:nvPr>
        </p:nvSpPr>
        <p:spPr/>
        <p:txBody>
          <a:bodyPr/>
          <a:lstStyle/>
          <a:p>
            <a:r>
              <a:rPr lang="en-US" dirty="0"/>
              <a:t>The client-server network at Scoops, a chain of ice-cream stores, currently depends on one server machine running Windows Server 2008 as its NOS. However, the system was installed five years ago, and the chain is growing. The company’s general manager has heard a lot of good things about Linux operating systems </a:t>
            </a:r>
            <a:r>
              <a:rPr lang="mr-IN" dirty="0"/>
              <a:t>–</a:t>
            </a:r>
            <a:r>
              <a:rPr lang="en-US" dirty="0"/>
              <a:t> in particular, a type of Linux called </a:t>
            </a:r>
            <a:r>
              <a:rPr lang="en-US" dirty="0">
                <a:solidFill>
                  <a:srgbClr val="FF0000"/>
                </a:solidFill>
              </a:rPr>
              <a:t>Fedora</a:t>
            </a:r>
            <a:r>
              <a:rPr lang="en-US" dirty="0"/>
              <a:t>/</a:t>
            </a:r>
            <a:r>
              <a:rPr lang="en-US" dirty="0">
                <a:solidFill>
                  <a:srgbClr val="FFC000"/>
                </a:solidFill>
              </a:rPr>
              <a:t>Ubuntu</a:t>
            </a:r>
            <a:r>
              <a:rPr lang="en-US" dirty="0"/>
              <a:t>/</a:t>
            </a:r>
            <a:r>
              <a:rPr lang="en-US" dirty="0" err="1">
                <a:solidFill>
                  <a:srgbClr val="00B050"/>
                </a:solidFill>
              </a:rPr>
              <a:t>Debian</a:t>
            </a:r>
            <a:r>
              <a:rPr lang="en-US" dirty="0"/>
              <a:t>/</a:t>
            </a:r>
            <a:r>
              <a:rPr lang="en-US" dirty="0">
                <a:solidFill>
                  <a:srgbClr val="00B0F0"/>
                </a:solidFill>
              </a:rPr>
              <a:t>Arch</a:t>
            </a:r>
            <a:r>
              <a:rPr lang="en-US" dirty="0"/>
              <a:t>.  He asks you to find out how these two NOSs differ in their file sharing, remote access, and mail service capabilities. Also, he wonders how the two compare in their ease of use, reliability and support. He remarks that he doesn't</a:t>
            </a:r>
            <a:r>
              <a:rPr lang="mr-IN" dirty="0"/>
              <a:t>’</a:t>
            </a:r>
            <a:r>
              <a:rPr lang="en-US" dirty="0"/>
              <a:t>t want to spend a lot of tome looking after the server, and reminds you that he is not a technical expert. After some research, what can you tell him about the similarities and differences between these two NOSs? Do you advise the Scoops chain to change its server’s NOS to Linux ? Why or why not?</a:t>
            </a:r>
          </a:p>
        </p:txBody>
      </p:sp>
      <p:sp>
        <p:nvSpPr>
          <p:cNvPr id="5" name="Slide Number Placeholder 4"/>
          <p:cNvSpPr>
            <a:spLocks noGrp="1"/>
          </p:cNvSpPr>
          <p:nvPr>
            <p:ph type="sldNum" sz="quarter" idx="12"/>
          </p:nvPr>
        </p:nvSpPr>
        <p:spPr/>
        <p:txBody>
          <a:bodyPr/>
          <a:lstStyle/>
          <a:p>
            <a:fld id="{AF459AD7-A5D3-4044-A21F-E9BACB4CDE09}" type="slidenum">
              <a:rPr lang="en-US" smtClean="0"/>
              <a:pPr/>
              <a:t>62</a:t>
            </a:fld>
            <a:endParaRPr lang="en-US" dirty="0"/>
          </a:p>
        </p:txBody>
      </p:sp>
    </p:spTree>
    <p:extLst>
      <p:ext uri="{BB962C8B-B14F-4D97-AF65-F5344CB8AC3E}">
        <p14:creationId xmlns:p14="http://schemas.microsoft.com/office/powerpoint/2010/main" val="1086188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Client-Server Applications</a:t>
            </a:r>
          </a:p>
        </p:txBody>
      </p:sp>
      <p:pic>
        <p:nvPicPr>
          <p:cNvPr id="2050" name="Picture 2" descr="SMTP is used to send e-mail to a recipient's mail server, and POP3 or IMAP4 is used bythe client to receive email" title="Figure 1-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66800" y="1905000"/>
            <a:ext cx="6806949" cy="34583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Slide Number Placeholder 4"/>
          <p:cNvSpPr>
            <a:spLocks noGrp="1"/>
          </p:cNvSpPr>
          <p:nvPr>
            <p:ph type="sldNum" sz="quarter" idx="12"/>
          </p:nvPr>
        </p:nvSpPr>
        <p:spPr/>
        <p:txBody>
          <a:bodyPr/>
          <a:lstStyle/>
          <a:p>
            <a:fld id="{AF459AD7-A5D3-4044-A21F-E9BACB4CDE09}" type="slidenum">
              <a:rPr lang="en-US" smtClean="0"/>
              <a:pPr/>
              <a:t>7</a:t>
            </a:fld>
            <a:endParaRPr lang="en-US" dirty="0"/>
          </a:p>
        </p:txBody>
      </p:sp>
    </p:spTree>
    <p:extLst>
      <p:ext uri="{BB962C8B-B14F-4D97-AF65-F5344CB8AC3E}">
        <p14:creationId xmlns:p14="http://schemas.microsoft.com/office/powerpoint/2010/main" val="549012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and Print Services</a:t>
            </a:r>
          </a:p>
        </p:txBody>
      </p:sp>
      <p:sp>
        <p:nvSpPr>
          <p:cNvPr id="3" name="Content Placeholder 2"/>
          <p:cNvSpPr>
            <a:spLocks noGrp="1"/>
          </p:cNvSpPr>
          <p:nvPr>
            <p:ph idx="1"/>
          </p:nvPr>
        </p:nvSpPr>
        <p:spPr/>
        <p:txBody>
          <a:bodyPr/>
          <a:lstStyle/>
          <a:p>
            <a:r>
              <a:rPr lang="en-US" dirty="0"/>
              <a:t>File services - a server’s ability to share data files and disk storage space</a:t>
            </a:r>
          </a:p>
          <a:p>
            <a:r>
              <a:rPr lang="en-US" dirty="0"/>
              <a:t>File server - a computer that provides file services</a:t>
            </a:r>
          </a:p>
          <a:p>
            <a:r>
              <a:rPr lang="en-US" dirty="0"/>
              <a:t>Print services - ability to share printers across a network</a:t>
            </a:r>
          </a:p>
          <a:p>
            <a:pPr lvl="1"/>
            <a:r>
              <a:rPr lang="en-US" dirty="0"/>
              <a:t>With one printer, less time is spent on maintenance and management</a:t>
            </a:r>
          </a:p>
          <a:p>
            <a:pPr lvl="1"/>
            <a:r>
              <a:rPr lang="en-US" dirty="0"/>
              <a:t>With one printer, less money is spent on maintenance and buying</a:t>
            </a:r>
          </a:p>
          <a:p>
            <a:pPr lvl="1"/>
            <a:endParaRPr lang="en-US" dirty="0"/>
          </a:p>
        </p:txBody>
      </p:sp>
      <p:sp>
        <p:nvSpPr>
          <p:cNvPr id="5" name="Slide Number Placeholder 4"/>
          <p:cNvSpPr>
            <a:spLocks noGrp="1"/>
          </p:cNvSpPr>
          <p:nvPr>
            <p:ph type="sldNum" sz="quarter" idx="12"/>
          </p:nvPr>
        </p:nvSpPr>
        <p:spPr/>
        <p:txBody>
          <a:bodyPr/>
          <a:lstStyle/>
          <a:p>
            <a:fld id="{AF459AD7-A5D3-4044-A21F-E9BACB4CDE09}" type="slidenum">
              <a:rPr lang="en-US" smtClean="0"/>
              <a:pPr/>
              <a:t>8</a:t>
            </a:fld>
            <a:endParaRPr lang="en-US" dirty="0"/>
          </a:p>
        </p:txBody>
      </p:sp>
    </p:spTree>
    <p:extLst>
      <p:ext uri="{BB962C8B-B14F-4D97-AF65-F5344CB8AC3E}">
        <p14:creationId xmlns:p14="http://schemas.microsoft.com/office/powerpoint/2010/main" val="3890630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 Services</a:t>
            </a:r>
          </a:p>
        </p:txBody>
      </p:sp>
      <p:sp>
        <p:nvSpPr>
          <p:cNvPr id="3" name="Content Placeholder 2"/>
          <p:cNvSpPr>
            <a:spLocks noGrp="1"/>
          </p:cNvSpPr>
          <p:nvPr>
            <p:ph idx="1"/>
          </p:nvPr>
        </p:nvSpPr>
        <p:spPr/>
        <p:txBody>
          <a:bodyPr>
            <a:normAutofit/>
          </a:bodyPr>
          <a:lstStyle/>
          <a:p>
            <a:r>
              <a:rPr lang="en-US" sz="2400" dirty="0"/>
              <a:t>Convergence - using the same network to deliver multiple types of communications services</a:t>
            </a:r>
          </a:p>
          <a:p>
            <a:r>
              <a:rPr lang="en-US" sz="2400" dirty="0"/>
              <a:t>Unified communication (UC) - refers to the centralized management of multiple network-based communications</a:t>
            </a:r>
          </a:p>
          <a:p>
            <a:r>
              <a:rPr lang="en-US" sz="2400" dirty="0"/>
              <a:t>Three types of communication services:</a:t>
            </a:r>
          </a:p>
          <a:p>
            <a:pPr lvl="1"/>
            <a:r>
              <a:rPr lang="en-US" sz="2400" dirty="0"/>
              <a:t>Conversational voice - VoIP (Voice over IP) </a:t>
            </a:r>
            <a:r>
              <a:rPr lang="mr-IN" sz="2400" dirty="0"/>
              <a:t>–</a:t>
            </a:r>
            <a:r>
              <a:rPr lang="en-US" sz="2400" dirty="0"/>
              <a:t> point-to-point model, point-to-multipoint</a:t>
            </a:r>
          </a:p>
          <a:p>
            <a:pPr lvl="1"/>
            <a:r>
              <a:rPr lang="en-US" sz="2400" dirty="0"/>
              <a:t>Streaming live audio and video </a:t>
            </a:r>
            <a:r>
              <a:rPr lang="mr-IN" sz="2400" dirty="0"/>
              <a:t>–</a:t>
            </a:r>
            <a:r>
              <a:rPr lang="en-US" sz="2400" dirty="0"/>
              <a:t> client-server model, multicast distribution, RTP</a:t>
            </a:r>
          </a:p>
          <a:p>
            <a:pPr lvl="1"/>
            <a:r>
              <a:rPr lang="en-US" sz="2400" dirty="0"/>
              <a:t>Streaming stored audio and video </a:t>
            </a:r>
            <a:r>
              <a:rPr lang="mr-IN" sz="2400" dirty="0"/>
              <a:t>–</a:t>
            </a:r>
            <a:r>
              <a:rPr lang="en-US" sz="2400" dirty="0"/>
              <a:t> client-server model</a:t>
            </a:r>
          </a:p>
        </p:txBody>
      </p:sp>
      <p:sp>
        <p:nvSpPr>
          <p:cNvPr id="5" name="Slide Number Placeholder 4"/>
          <p:cNvSpPr>
            <a:spLocks noGrp="1"/>
          </p:cNvSpPr>
          <p:nvPr>
            <p:ph type="sldNum" sz="quarter" idx="12"/>
          </p:nvPr>
        </p:nvSpPr>
        <p:spPr/>
        <p:txBody>
          <a:bodyPr/>
          <a:lstStyle/>
          <a:p>
            <a:fld id="{AF459AD7-A5D3-4044-A21F-E9BACB4CDE09}" type="slidenum">
              <a:rPr lang="en-US" smtClean="0"/>
              <a:pPr/>
              <a:t>9</a:t>
            </a:fld>
            <a:endParaRPr lang="en-US" dirty="0"/>
          </a:p>
        </p:txBody>
      </p:sp>
    </p:spTree>
    <p:extLst>
      <p:ext uri="{BB962C8B-B14F-4D97-AF65-F5344CB8AC3E}">
        <p14:creationId xmlns:p14="http://schemas.microsoft.com/office/powerpoint/2010/main" val="4152163221"/>
      </p:ext>
    </p:extLst>
  </p:cSld>
  <p:clrMapOvr>
    <a:masterClrMapping/>
  </p:clrMapOvr>
</p:sld>
</file>

<file path=ppt/theme/theme1.xml><?xml version="1.0" encoding="utf-8"?>
<a:theme xmlns:a="http://schemas.openxmlformats.org/drawingml/2006/main" name="3_Default Design">
  <a:themeElements>
    <a:clrScheme name="3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3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3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3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3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3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3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3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3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Default Design">
  <a:themeElements>
    <a:clrScheme name="2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2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Default Design">
  <a:themeElements>
    <a:clrScheme name="1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5.xml><?xml version="1.0" encoding="utf-8"?>
<a:theme xmlns:a="http://schemas.openxmlformats.org/drawingml/2006/main" name="1_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11258</TotalTime>
  <Words>3512</Words>
  <Application>Microsoft Office PowerPoint</Application>
  <PresentationFormat>On-screen Show (4:3)</PresentationFormat>
  <Paragraphs>478</Paragraphs>
  <Slides>62</Slides>
  <Notes>58</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62</vt:i4>
      </vt:variant>
    </vt:vector>
  </HeadingPairs>
  <TitlesOfParts>
    <vt:vector size="73" baseType="lpstr">
      <vt:lpstr>Mangal</vt:lpstr>
      <vt:lpstr>ＭＳ Ｐゴシック</vt:lpstr>
      <vt:lpstr>Arial</vt:lpstr>
      <vt:lpstr>Calibri</vt:lpstr>
      <vt:lpstr>Calibri Light</vt:lpstr>
      <vt:lpstr>Times New Roman</vt:lpstr>
      <vt:lpstr>3_Default Design</vt:lpstr>
      <vt:lpstr>2_Default Design</vt:lpstr>
      <vt:lpstr>1_Default Design</vt:lpstr>
      <vt:lpstr>Retrospect</vt:lpstr>
      <vt:lpstr>1_Retrospect</vt:lpstr>
      <vt:lpstr>Chapter 1 An Introduction to Networking</vt:lpstr>
      <vt:lpstr>Objectives</vt:lpstr>
      <vt:lpstr>Objectives</vt:lpstr>
      <vt:lpstr>How Networks Are Used</vt:lpstr>
      <vt:lpstr>Client-Server Applications</vt:lpstr>
      <vt:lpstr>Client-Server Applications</vt:lpstr>
      <vt:lpstr>Client-Server Applications</vt:lpstr>
      <vt:lpstr>File and Print Services</vt:lpstr>
      <vt:lpstr>Communication Services</vt:lpstr>
      <vt:lpstr>Communication Services</vt:lpstr>
      <vt:lpstr>Controlling Network Access</vt:lpstr>
      <vt:lpstr>Peer-to-Peer Model</vt:lpstr>
      <vt:lpstr>Peer-to-Peer Model</vt:lpstr>
      <vt:lpstr>Peer-to-Peer Model</vt:lpstr>
      <vt:lpstr>Client-Server Network Model</vt:lpstr>
      <vt:lpstr>Client-Server Network Model</vt:lpstr>
      <vt:lpstr>Client-Server Network Model</vt:lpstr>
      <vt:lpstr>Client-Server Network Model</vt:lpstr>
      <vt:lpstr>Client-Server Network Model</vt:lpstr>
      <vt:lpstr>Networking Hardware and Physical Topologies</vt:lpstr>
      <vt:lpstr>LANs and Their Hardware</vt:lpstr>
      <vt:lpstr>LANs and Their Hardware</vt:lpstr>
      <vt:lpstr>LANs and Their Hardware</vt:lpstr>
      <vt:lpstr>LANs and Their Hardware</vt:lpstr>
      <vt:lpstr>LANs and Their Hardware</vt:lpstr>
      <vt:lpstr>MANs and WANs</vt:lpstr>
      <vt:lpstr>MANs and WANs</vt:lpstr>
      <vt:lpstr>Network Topology</vt:lpstr>
      <vt:lpstr>The Seven-Layer OSI Model</vt:lpstr>
      <vt:lpstr>The Seven-Layer OSI Model</vt:lpstr>
      <vt:lpstr>Layer 7: Application Layer</vt:lpstr>
      <vt:lpstr>Layer 6: Presentation Layer</vt:lpstr>
      <vt:lpstr>Layer 5: Session Layer</vt:lpstr>
      <vt:lpstr>Layer 4: Transport Layer</vt:lpstr>
      <vt:lpstr>Layer 4: Transport Layer</vt:lpstr>
      <vt:lpstr>Layer 3: Network Layer</vt:lpstr>
      <vt:lpstr>Layer 2: Data Link Layer</vt:lpstr>
      <vt:lpstr>Layer 2: Data Link Layer</vt:lpstr>
      <vt:lpstr>Layer 1: Physical Layer</vt:lpstr>
      <vt:lpstr>Protocol Data Unit or PDU</vt:lpstr>
      <vt:lpstr>Summary of How the Layers Work Together</vt:lpstr>
      <vt:lpstr>Summary of How the Layers Work Together</vt:lpstr>
      <vt:lpstr>OSI Model </vt:lpstr>
      <vt:lpstr>OSI Model </vt:lpstr>
      <vt:lpstr>Staying Safe When Working with Networks and Computers</vt:lpstr>
      <vt:lpstr>Emergency Procedures</vt:lpstr>
      <vt:lpstr>Emergency Procedures</vt:lpstr>
      <vt:lpstr>HVAC Systems</vt:lpstr>
      <vt:lpstr>Protecting Against Static Electricity</vt:lpstr>
      <vt:lpstr>Protecting Against Static Electricity</vt:lpstr>
      <vt:lpstr>Installation Safety</vt:lpstr>
      <vt:lpstr>Installation Safety</vt:lpstr>
      <vt:lpstr>Installation Safety</vt:lpstr>
      <vt:lpstr>Installation Safety</vt:lpstr>
      <vt:lpstr>Electrical and Tool Safety in Data Centers</vt:lpstr>
      <vt:lpstr>Troubleshooting Network Problems</vt:lpstr>
      <vt:lpstr>Troubleshooting Network Problems</vt:lpstr>
      <vt:lpstr>Summary</vt:lpstr>
      <vt:lpstr>Summary</vt:lpstr>
      <vt:lpstr>Summary</vt:lpstr>
      <vt:lpstr>Summary</vt:lpstr>
      <vt:lpstr>In-Class 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Julie</dc:creator>
  <cp:lastModifiedBy>Zhang Ning</cp:lastModifiedBy>
  <cp:revision>552</cp:revision>
  <cp:lastPrinted>2017-08-28T16:46:34Z</cp:lastPrinted>
  <dcterms:created xsi:type="dcterms:W3CDTF">2007-07-09T21:56:01Z</dcterms:created>
  <dcterms:modified xsi:type="dcterms:W3CDTF">2019-08-14T15:21:15Z</dcterms:modified>
</cp:coreProperties>
</file>