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7" r:id="rId5"/>
    <p:sldId id="278" r:id="rId6"/>
    <p:sldId id="27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DA9C-F833-467B-AECA-2DEA82A0E934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D75C-24F7-4C2A-B2CA-77ACC6B038F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DA9C-F833-467B-AECA-2DEA82A0E934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D75C-24F7-4C2A-B2CA-77ACC6B038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DA9C-F833-467B-AECA-2DEA82A0E934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D75C-24F7-4C2A-B2CA-77ACC6B038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DA9C-F833-467B-AECA-2DEA82A0E934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D75C-24F7-4C2A-B2CA-77ACC6B038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DA9C-F833-467B-AECA-2DEA82A0E934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D75C-24F7-4C2A-B2CA-77ACC6B038F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DA9C-F833-467B-AECA-2DEA82A0E934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D75C-24F7-4C2A-B2CA-77ACC6B038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DA9C-F833-467B-AECA-2DEA82A0E934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D75C-24F7-4C2A-B2CA-77ACC6B038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DA9C-F833-467B-AECA-2DEA82A0E934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D75C-24F7-4C2A-B2CA-77ACC6B038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DA9C-F833-467B-AECA-2DEA82A0E934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D75C-24F7-4C2A-B2CA-77ACC6B038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DA9C-F833-467B-AECA-2DEA82A0E934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FD75C-24F7-4C2A-B2CA-77ACC6B038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7DA9C-F833-467B-AECA-2DEA82A0E934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99FD75C-24F7-4C2A-B2CA-77ACC6B038F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CC7DA9C-F833-467B-AECA-2DEA82A0E934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99FD75C-24F7-4C2A-B2CA-77ACC6B038FD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Windows 10</a:t>
            </a:r>
            <a:br>
              <a:rPr lang="en-US" dirty="0" smtClean="0"/>
            </a:br>
            <a:r>
              <a:rPr lang="en-US" dirty="0" smtClean="0"/>
              <a:t>Pagefile.sys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Mark L. McGinn</a:t>
            </a:r>
          </a:p>
          <a:p>
            <a:r>
              <a:rPr lang="en-US" dirty="0" smtClean="0"/>
              <a:t>St. Ambrose University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950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Pagefile.sys</a:t>
            </a:r>
          </a:p>
          <a:p>
            <a:r>
              <a:rPr lang="en-US" dirty="0" smtClean="0"/>
              <a:t>Size Characteristics of Pagefile.sys</a:t>
            </a:r>
          </a:p>
          <a:p>
            <a:r>
              <a:rPr lang="en-US" dirty="0" smtClean="0"/>
              <a:t>Changing the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055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Purpose of Pagefile.sys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534400" cy="4389120"/>
          </a:xfrm>
        </p:spPr>
        <p:txBody>
          <a:bodyPr>
            <a:normAutofit/>
          </a:bodyPr>
          <a:lstStyle/>
          <a:p>
            <a:r>
              <a:rPr lang="en-US" dirty="0" smtClean="0"/>
              <a:t>Used to store least recently used pages when RAM is running low</a:t>
            </a:r>
          </a:p>
          <a:p>
            <a:pPr lvl="1"/>
            <a:r>
              <a:rPr lang="en-US" dirty="0" smtClean="0"/>
              <a:t>Run “</a:t>
            </a:r>
            <a:r>
              <a:rPr lang="en-US" dirty="0" err="1" smtClean="0"/>
              <a:t>sysdm.cpl</a:t>
            </a:r>
            <a:r>
              <a:rPr lang="en-US" dirty="0" smtClean="0"/>
              <a:t>” to see current setting</a:t>
            </a:r>
          </a:p>
          <a:p>
            <a:r>
              <a:rPr lang="en-US" dirty="0" smtClean="0"/>
              <a:t>RAM is used for program code, data, system buffers, …</a:t>
            </a:r>
          </a:p>
          <a:p>
            <a:r>
              <a:rPr lang="en-US" dirty="0" smtClean="0"/>
              <a:t>An image of each process is NOT kept in </a:t>
            </a:r>
            <a:r>
              <a:rPr lang="en-US" dirty="0" err="1" smtClean="0"/>
              <a:t>Pagefile</a:t>
            </a:r>
            <a:endParaRPr lang="en-US" dirty="0" smtClean="0"/>
          </a:p>
          <a:p>
            <a:r>
              <a:rPr lang="en-US" dirty="0" smtClean="0"/>
              <a:t>Also used for “Crash dumps”</a:t>
            </a:r>
          </a:p>
          <a:p>
            <a:pPr lvl="1"/>
            <a:r>
              <a:rPr lang="en-US" dirty="0" smtClean="0"/>
              <a:t>Size must equal RAM+1MB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5911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Size</a:t>
            </a:r>
            <a:r>
              <a:rPr lang="en-US" dirty="0" smtClean="0"/>
              <a:t> of Pagefile.sys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534400" cy="4389120"/>
          </a:xfrm>
        </p:spPr>
        <p:txBody>
          <a:bodyPr>
            <a:normAutofit/>
          </a:bodyPr>
          <a:lstStyle/>
          <a:p>
            <a:r>
              <a:rPr lang="en-US" dirty="0" smtClean="0"/>
              <a:t>Windows 10 initially sets: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inimum size equal to RAM</a:t>
            </a:r>
          </a:p>
          <a:p>
            <a:pPr lvl="1"/>
            <a:r>
              <a:rPr lang="en-US" dirty="0" smtClean="0"/>
              <a:t>Maximum to RAM size * 3</a:t>
            </a:r>
          </a:p>
          <a:p>
            <a:r>
              <a:rPr lang="en-US" dirty="0" smtClean="0"/>
              <a:t>Min and Max can be increased if you get errors</a:t>
            </a:r>
          </a:p>
          <a:p>
            <a:pPr lvl="1"/>
            <a:r>
              <a:rPr lang="en-US" dirty="0" smtClean="0"/>
              <a:t>Restart OS if made smaller</a:t>
            </a:r>
          </a:p>
          <a:p>
            <a:pPr lvl="1"/>
            <a:r>
              <a:rPr lang="en-US" dirty="0" smtClean="0"/>
              <a:t>No restart if made larger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6608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Swap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534400" cy="4389120"/>
          </a:xfrm>
        </p:spPr>
        <p:txBody>
          <a:bodyPr>
            <a:normAutofit/>
          </a:bodyPr>
          <a:lstStyle/>
          <a:p>
            <a:r>
              <a:rPr lang="en-US" dirty="0" smtClean="0"/>
              <a:t>Added to Windows 8</a:t>
            </a:r>
          </a:p>
          <a:p>
            <a:r>
              <a:rPr lang="en-US" dirty="0" smtClean="0"/>
              <a:t>Used to hold “suspended” modern apps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4632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Hiberfil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534400" cy="4389120"/>
          </a:xfrm>
        </p:spPr>
        <p:txBody>
          <a:bodyPr>
            <a:normAutofit/>
          </a:bodyPr>
          <a:lstStyle/>
          <a:p>
            <a:r>
              <a:rPr lang="en-US" dirty="0" smtClean="0"/>
              <a:t>Supports hibernation and fast restart</a:t>
            </a:r>
          </a:p>
          <a:p>
            <a:r>
              <a:rPr lang="en-US" dirty="0" smtClean="0"/>
              <a:t>Size of ¾ RAM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06460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141</TotalTime>
  <Words>143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Windows 10 Pagefile.sys</vt:lpstr>
      <vt:lpstr>Presentation Objectives</vt:lpstr>
      <vt:lpstr>Purpose of Pagefile.sys</vt:lpstr>
      <vt:lpstr>Size of Pagefile.sys</vt:lpstr>
      <vt:lpstr>Swap File</vt:lpstr>
      <vt:lpstr>Hiberfil File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Computer OS</dc:title>
  <dc:creator>Mark McGinn</dc:creator>
  <cp:lastModifiedBy>Mark McGinn</cp:lastModifiedBy>
  <cp:revision>14</cp:revision>
  <dcterms:created xsi:type="dcterms:W3CDTF">2016-03-10T16:52:41Z</dcterms:created>
  <dcterms:modified xsi:type="dcterms:W3CDTF">2016-04-07T16:01:20Z</dcterms:modified>
</cp:coreProperties>
</file>