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8" r:id="rId9"/>
    <p:sldId id="266" r:id="rId10"/>
    <p:sldId id="277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C7DA9C-F833-467B-AECA-2DEA82A0E93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Disk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L. McGinn</a:t>
            </a:r>
          </a:p>
          <a:p>
            <a:r>
              <a:rPr lang="en-US" dirty="0" smtClean="0"/>
              <a:t>St. Ambrose University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writing and erasing process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87" y="1935163"/>
            <a:ext cx="622702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0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allows for fast page write and erase, smaller chip, much higher density</a:t>
            </a:r>
          </a:p>
          <a:p>
            <a:r>
              <a:rPr lang="en-US" dirty="0" smtClean="0"/>
              <a:t>NOR allows random access and byte write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48050"/>
            <a:ext cx="5007619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65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Garbage collection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63" y="1935163"/>
            <a:ext cx="7228074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Disk Operations</a:t>
            </a:r>
            <a:endParaRPr lang="en-US" dirty="0" smtClean="0"/>
          </a:p>
          <a:p>
            <a:pPr lvl="1"/>
            <a:r>
              <a:rPr lang="en-US" dirty="0" smtClean="0"/>
              <a:t>Sparse</a:t>
            </a:r>
            <a:endParaRPr lang="en-US" dirty="0" smtClean="0"/>
          </a:p>
          <a:p>
            <a:r>
              <a:rPr lang="en-US" dirty="0" smtClean="0"/>
              <a:t>SSD Behaviors</a:t>
            </a:r>
            <a:endParaRPr lang="en-US" dirty="0" smtClean="0"/>
          </a:p>
          <a:p>
            <a:pPr lvl="1"/>
            <a:r>
              <a:rPr lang="en-US" dirty="0" smtClean="0"/>
              <a:t>Simple Flash</a:t>
            </a:r>
            <a:endParaRPr lang="en-US" dirty="0" smtClean="0"/>
          </a:p>
          <a:p>
            <a:pPr lvl="1"/>
            <a:r>
              <a:rPr lang="en-US" dirty="0" smtClean="0"/>
              <a:t>NAND based SSD drives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0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 Drive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sectors </a:t>
            </a:r>
          </a:p>
          <a:p>
            <a:pPr lvl="1"/>
            <a:r>
              <a:rPr lang="en-US" dirty="0" smtClean="0"/>
              <a:t>512 or 4k per sector</a:t>
            </a:r>
            <a:endParaRPr lang="en-US" dirty="0" smtClean="0"/>
          </a:p>
          <a:p>
            <a:r>
              <a:rPr lang="en-US" dirty="0" smtClean="0"/>
              <a:t>Interleave pattern</a:t>
            </a:r>
          </a:p>
          <a:p>
            <a:pPr lvl="1"/>
            <a:r>
              <a:rPr lang="en-US" dirty="0" smtClean="0"/>
              <a:t>Not physically contiguous</a:t>
            </a:r>
          </a:p>
          <a:p>
            <a:r>
              <a:rPr lang="en-US" dirty="0" smtClean="0"/>
              <a:t>Accessed by CHS or LBA</a:t>
            </a:r>
          </a:p>
          <a:p>
            <a:r>
              <a:rPr lang="en-US" dirty="0" smtClean="0"/>
              <a:t>No wear penalty for continuous reuse</a:t>
            </a:r>
          </a:p>
          <a:p>
            <a:r>
              <a:rPr lang="en-US" dirty="0" smtClean="0"/>
              <a:t>Latency time penalty for seek</a:t>
            </a:r>
          </a:p>
          <a:p>
            <a:r>
              <a:rPr lang="en-US" dirty="0" smtClean="0"/>
              <a:t>Optimized for access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029075" cy="358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65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Dedicate HD to VM</a:t>
            </a:r>
          </a:p>
          <a:p>
            <a:pPr lvl="2"/>
            <a:r>
              <a:rPr lang="en-US" dirty="0" smtClean="0"/>
              <a:t>Drive format is the same as for real machine</a:t>
            </a:r>
          </a:p>
          <a:p>
            <a:pPr lvl="1"/>
            <a:r>
              <a:rPr lang="en-US" dirty="0" smtClean="0"/>
              <a:t>Use a Dynamic drive structure</a:t>
            </a:r>
          </a:p>
          <a:p>
            <a:pPr lvl="2"/>
            <a:r>
              <a:rPr lang="en-US" dirty="0" smtClean="0"/>
              <a:t>Host OS provides a file that the VM driver makes look like a physical HD</a:t>
            </a:r>
          </a:p>
          <a:p>
            <a:pPr lvl="2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493591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4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File Concept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43260"/>
            <a:ext cx="4943590" cy="475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 of VDI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66840"/>
            <a:ext cx="6096000" cy="45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4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NAND flash memory devices</a:t>
            </a:r>
          </a:p>
          <a:p>
            <a:r>
              <a:rPr lang="en-US" dirty="0" smtClean="0"/>
              <a:t>Organized into blocks of pages</a:t>
            </a:r>
          </a:p>
          <a:p>
            <a:pPr lvl="1"/>
            <a:r>
              <a:rPr lang="en-US" dirty="0" smtClean="0"/>
              <a:t>Pages can be written individually IF they are currently erased (all “1”s)</a:t>
            </a:r>
          </a:p>
          <a:p>
            <a:pPr lvl="1"/>
            <a:r>
              <a:rPr lang="en-US" dirty="0" smtClean="0"/>
              <a:t>Blocks can only be erased as a single unit</a:t>
            </a:r>
          </a:p>
          <a:p>
            <a:pPr lvl="1"/>
            <a:r>
              <a:rPr lang="en-US" dirty="0" smtClean="0"/>
              <a:t>Pages must be erased before writing</a:t>
            </a:r>
          </a:p>
          <a:p>
            <a:pPr lvl="1"/>
            <a:r>
              <a:rPr lang="en-US" dirty="0" smtClean="0"/>
              <a:t>Location of logical blocks is not static</a:t>
            </a:r>
          </a:p>
          <a:p>
            <a:pPr lvl="2"/>
            <a:r>
              <a:rPr lang="en-US" dirty="0" smtClean="0"/>
              <a:t>Mapped by SSD controller</a:t>
            </a:r>
          </a:p>
          <a:p>
            <a:r>
              <a:rPr lang="en-US" dirty="0" smtClean="0"/>
              <a:t>May be erased only 100,000 or so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6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Logical to Physical Mapping</a:t>
            </a:r>
            <a:endParaRPr lang="en-US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6" y="2125833"/>
            <a:ext cx="7806784" cy="382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917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</TotalTime>
  <Words>206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Special Disk Types</vt:lpstr>
      <vt:lpstr>Presentation Objectives</vt:lpstr>
      <vt:lpstr>Hard Drive Format</vt:lpstr>
      <vt:lpstr>HD layout</vt:lpstr>
      <vt:lpstr>Virtual Machine HD</vt:lpstr>
      <vt:lpstr>Sparse File Concept</vt:lpstr>
      <vt:lpstr>Internals of VDI</vt:lpstr>
      <vt:lpstr>SSD Drives</vt:lpstr>
      <vt:lpstr>SSD Logical to Physical Mapping</vt:lpstr>
      <vt:lpstr>SSD writing and erasing process</vt:lpstr>
      <vt:lpstr>NAND Flash</vt:lpstr>
      <vt:lpstr>SSD Garbage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Computer OS</dc:title>
  <dc:creator>Mark McGinn</dc:creator>
  <cp:lastModifiedBy>Mark McGinn</cp:lastModifiedBy>
  <cp:revision>16</cp:revision>
  <dcterms:created xsi:type="dcterms:W3CDTF">2016-03-10T16:52:41Z</dcterms:created>
  <dcterms:modified xsi:type="dcterms:W3CDTF">2016-04-26T18:10:51Z</dcterms:modified>
</cp:coreProperties>
</file>