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Алексей Дмитриевич Макаров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097280"/>
            <a:ext cx="7772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Бабушкин Вячеслав</a:t>
            </a:r>
          </a:p>
          <a:p>
            <a:r>
              <a:t>Группа 321</a:t>
            </a:r>
          </a:p>
          <a:p>
            <a:r>
              <a:t>Философия</a:t>
            </a:r>
          </a:p>
          <a:p>
            <a:r>
              <a:t>Презентация о философе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Кто он такой?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097280"/>
            <a:ext cx="7772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Советский философ и историк философии.</a:t>
            </a:r>
          </a:p>
          <a:p>
            <a:r>
              <a:t>Специалист по социальной философии.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Образование и карьера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097280"/>
            <a:ext cx="7772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Окончил Институт красной профессуры (1932).</a:t>
            </a:r>
          </a:p>
          <a:p>
            <a:r>
              <a:t>Работал в академических институтах.</a:t>
            </a:r>
          </a:p>
          <a:p>
            <a:r>
              <a:t>Преподавал в Высшей партийной школе.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Философские взгляды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097280"/>
            <a:ext cx="7772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Изучал диалектический и исторический материализм.</a:t>
            </a:r>
          </a:p>
          <a:p>
            <a:r>
              <a:t>Развивал марксистскую философию.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Основные труды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097280"/>
            <a:ext cx="7772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«Диалектический материализм» (1960)</a:t>
            </a:r>
          </a:p>
          <a:p>
            <a:r>
              <a:t>«Исторический материализм» (1963)</a:t>
            </a:r>
          </a:p>
          <a:p>
            <a:r>
              <a:t>Работы о Марксе и Гегеле.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Значение и вклад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097280"/>
            <a:ext cx="7772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Влиял на развитие советской философии.</a:t>
            </a:r>
          </a:p>
          <a:p>
            <a:r>
              <a:t>Автор учебников и научных статей.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Итог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097280"/>
            <a:ext cx="7772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Значимый философ XX века.</a:t>
            </a:r>
          </a:p>
          <a:p>
            <a:r>
              <a:t>Работы по марксистской философии и истории идей.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