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sldIdLst>
    <p:sldId id="256" r:id="rId6"/>
    <p:sldId id="257" r:id="rId7"/>
    <p:sldId id="258" r:id="rId8"/>
    <p:sldId id="259" r:id="rId9"/>
    <p:sldId id="260" r:id="rId10"/>
    <p:sldId id="261" r:id="rId11"/>
    <p:sldId id="262" r:id="rId12"/>
    <p:sldId id="263" r:id="rId13"/>
    <p:sldId id="264" r:id="rId14"/>
  </p:sldIdLst>
  <p:sldSz cx="12192000" cy="6858000"/>
  <p:notesSz cx="6858000" cy="9144000"/>
  <p:defaultText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p:penClr>
      <a:srgbClr val="0000FF"/>
    </p:penClr>
  </p:showPr>
  <p:extLst>
    <p:ext uri="smNativeData">
      <pr:smAppRevision xmlns:pr="smNativeData" xmlns="smNativeData" dt="1742889343" val="1222" rev64="64" revOS="3"/>
      <pr:smFileRevision xmlns:pr="smNativeData" xmlns="smNativeData" dt="1742889343" val="101"/>
      <pr:guideOptions xmlns:pr="smNativeData" xmlns="smNativeData" dt="1742889343"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snapToGrid="0">
      <p:cViewPr varScale="1">
        <p:scale>
          <a:sx n="93" d="100"/>
          <a:sy n="93" d="100"/>
        </p:scale>
        <p:origin x="382" y="311"/>
      </p:cViewPr>
    </p:cSldViewPr>
  </p:slideViewPr>
  <p:outlineViewPr>
    <p:cViewPr>
      <p:scale>
        <a:sx n="33" d="100"/>
        <a:sy n="33" d="100"/>
      </p:scale>
      <p:origin x="0" y="0"/>
    </p:cViewPr>
  </p:outlineViewPr>
  <p:sorterViewPr>
    <p:cViewPr>
      <p:scale>
        <a:sx n="19" d="100"/>
        <a:sy n="19" d="100"/>
      </p:scale>
      <p:origin x="0" y="0"/>
    </p:cViewPr>
  </p:sorterViewPr>
  <p:notesViewPr>
    <p:cSldViewPr snapToGrid="0">
      <p:cViewPr>
        <p:scale>
          <a:sx n="93" d="100"/>
          <a:sy n="93" d="100"/>
        </p:scale>
        <p:origin x="382" y="311"/>
      </p:cViewPr>
    </p:cSldViewPr>
  </p:notesViewPr>
  <p:gridSpacing cx="78028800" cy="7802880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s>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xmlns="smNativeData" val="SMDATA_15_f2HiZxMAAAAlAAAAZAAAAA0AAAAAkAAAAEgAAACQAAAASAAAAAAAAAAC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OgGAACgQQAAmBUAABAAAAAmAAAACAAAAIGAAAAAAAAA"/>
              </a:ext>
            </a:extLst>
          </p:cNvSpPr>
          <p:nvPr>
            <p:ph type="ctrTitle"/>
          </p:nvPr>
        </p:nvSpPr>
        <p:spPr>
          <a:xfrm>
            <a:off x="1524000" y="1122680"/>
            <a:ext cx="9144000" cy="2387600"/>
          </a:xfrm>
        </p:spPr>
        <p:txBody>
          <a:bodyPr vert="horz" wrap="square" lIns="91440" tIns="45720" rIns="91440" bIns="45720" numCol="1" spcCol="215900" anchor="b">
            <a:prstTxWarp prst="textNoShape">
              <a:avLst/>
            </a:prstTxWarp>
          </a:bodyPr>
          <a:lstStyle>
            <a:lvl1pPr algn="ctr">
              <a:defRPr lang="en-us" sz="60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rPr lang="ru-ru" cap="none"/>
              <a:t>Образец заголовка</a:t>
            </a:r>
          </a:p>
        </p:txBody>
      </p:sp>
      <p:sp>
        <p:nvSpPr>
          <p:cNvPr id="3" name="Подзаголовок 2"/>
          <p:cNvSpPr>
            <a:spLocks noGrp="1" noChangeArrowheads="1"/>
            <a:extLst>
              <a:ext uri="smNativeData">
                <pr:smNativeData xmlns:pr="smNativeData" xmlns="smNativeData" val="SMDATA_15_f2Hi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HVlc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kAACkWAACgQQAAWCAAABAAAAAmAAAACAAAAAGAAAAAAAAA"/>
              </a:ext>
            </a:extLst>
          </p:cNvSpPr>
          <p:nvPr>
            <p:ph type="subTitle" idx="1"/>
          </p:nvPr>
        </p:nvSpPr>
        <p:spPr>
          <a:xfrm>
            <a:off x="1524000" y="3602355"/>
            <a:ext cx="9144000" cy="1655445"/>
          </a:xfrm>
        </p:spPr>
        <p:txBody>
          <a:bodyPr/>
          <a:lstStyle>
            <a:lvl1pPr marL="0" indent="0" algn="ctr">
              <a:buNone/>
              <a:defRPr lang="en-us" sz="2400" cap="none"/>
            </a:lvl1pPr>
            <a:lvl2pPr marL="457200" indent="0" algn="ctr">
              <a:buNone/>
              <a:defRPr lang="en-us" sz="2000" cap="none"/>
            </a:lvl2pPr>
            <a:lvl3pPr marL="914400" indent="0" algn="ctr">
              <a:buNone/>
              <a:defRPr lang="en-us" sz="1800" cap="none"/>
            </a:lvl3pPr>
            <a:lvl4pPr marL="1371600" indent="0" algn="ctr">
              <a:buNone/>
              <a:defRPr lang="en-us" sz="1600" cap="none"/>
            </a:lvl4pPr>
            <a:lvl5pPr marL="1828800" indent="0" algn="ctr">
              <a:buNone/>
              <a:defRPr lang="en-us" sz="1600" cap="none"/>
            </a:lvl5pPr>
            <a:lvl6pPr marL="2286000" indent="0" algn="ctr">
              <a:buNone/>
              <a:defRPr lang="en-us" sz="1600" cap="none"/>
            </a:lvl6pPr>
            <a:lvl7pPr marL="2743200" indent="0" algn="ctr">
              <a:buNone/>
              <a:defRPr lang="en-us" sz="1600" cap="none"/>
            </a:lvl7pPr>
            <a:lvl8pPr marL="3200400" indent="0" algn="ctr">
              <a:buNone/>
              <a:defRPr lang="en-us" sz="1600" cap="none"/>
            </a:lvl8pPr>
            <a:lvl9pPr marL="3657600" indent="0" algn="ctr">
              <a:buNone/>
              <a:defRPr lang="en-us" sz="1600" cap="none"/>
            </a:lvl9pPr>
          </a:lstStyle>
          <a:p>
            <a:pPr>
              <a:defRPr lang="en-us"/>
            </a:pPr>
            <a:r>
              <a:rPr lang="ru-ru" cap="none"/>
              <a:t>Образец подзаголовка</a:t>
            </a:r>
          </a:p>
        </p:txBody>
      </p:sp>
      <p:sp>
        <p:nvSpPr>
          <p:cNvPr id="4" name="Дата 3"/>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85DCAA3-EDB5-083C-FBE5-1B6984AB0D4E}" type="datetime1">
              <a:t/>
            </a:fld>
          </a:p>
        </p:txBody>
      </p:sp>
      <p:sp>
        <p:nvSpPr>
          <p:cNvPr id="5" name="Нижний колонтитул 4"/>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6" name="Номер слайда 5"/>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0522D0E3-ADE8-7726-A69A-5B739ED4500E}" type="slidenum">
              <a:t/>
            </a:fld>
          </a:p>
        </p:txBody>
      </p:sp>
    </p:spTree>
  </p:cSld>
  <p:clrMapOvr>
    <a:masterClrMapping/>
  </p:clrMapOvr>
  <p:hf hdr="0" ftr="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rPr lang="ru-ru" cap="none"/>
              <a:t>Образец заголовка</a:t>
            </a:r>
          </a:p>
        </p:txBody>
      </p:sp>
      <p:sp>
        <p:nvSpPr>
          <p:cNvPr id="3" name="Вертикальный текст 2"/>
          <p:cNvSpPr>
            <a:spLocks noGrp="1" noChangeArrowheads="1"/>
            <a:extLst>
              <a:ext uri="smNativeData">
                <pr:smNativeData xmlns:pr="smNativeData" xmlns="smNativeData" val="SMDATA_15_f2HiZxMAAAAlAAAAZAAAAA0AAAAAkAAAAEgAAACQAAAASAAAAAAAAAAAAAAAAQ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rPr lang="ru-ru" cap="none"/>
              <a:t>Образец текста</a:t>
            </a:r>
            <a:endParaRPr lang="ru-ru" cap="none"/>
          </a:p>
          <a:p>
            <a:pPr lvl="1">
              <a:defRPr lang="en-us"/>
            </a:pPr>
            <a:r>
              <a:rPr lang="ru-ru" cap="none"/>
              <a:t>Второй уровень</a:t>
            </a:r>
            <a:endParaRPr lang="ru-ru" cap="none"/>
          </a:p>
          <a:p>
            <a:pPr lvl="2">
              <a:defRPr lang="en-us"/>
            </a:pPr>
            <a:r>
              <a:rPr lang="ru-ru" cap="none"/>
              <a:t>Третий уровень</a:t>
            </a:r>
            <a:endParaRPr lang="ru-ru" cap="none"/>
          </a:p>
          <a:p>
            <a:pPr lvl="3">
              <a:defRPr lang="en-us"/>
            </a:pPr>
            <a:r>
              <a:rPr lang="ru-ru" cap="none"/>
              <a:t>Четвертый уровень</a:t>
            </a:r>
            <a:endParaRPr lang="ru-ru" cap="none"/>
          </a:p>
          <a:p>
            <a:pPr lvl="4">
              <a:defRPr lang="en-us"/>
            </a:pPr>
            <a:r>
              <a:rPr lang="ru-ru" cap="none"/>
              <a:t>Пятый уровень</a:t>
            </a:r>
          </a:p>
        </p:txBody>
      </p:sp>
      <p:sp>
        <p:nvSpPr>
          <p:cNvPr id="4" name="Дата 3"/>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9113886-C8B4-44CE-FAA9-3E9B76E70C6B}" type="datetime1">
              <a:t>3/21/2025</a:t>
            </a:fld>
          </a:p>
        </p:txBody>
      </p:sp>
      <p:sp>
        <p:nvSpPr>
          <p:cNvPr id="5" name="Нижний колонтитул 4"/>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6" name="Номер слайда 5"/>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4C2309C6-88A1-76FF-EF9B-7EAA47D5192B}" type="slidenum">
              <a:t>‹#›</a:t>
            </a:fld>
          </a:p>
        </p:txBody>
      </p:sp>
    </p:spTree>
  </p:cSld>
  <p:clrMapOvr>
    <a:masterClrMapping/>
  </p:clrMapOvr>
  <p:hf hdr="0" ftr="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noChangeArrowheads="1"/>
            <a:extLst>
              <a:ext uri="smNativeData">
                <pr:smNativeData xmlns:pr="smNativeData" xmlns="smNativeData" val="SMDATA_15_f2HiZxMAAAAlAAAAZAAAAA0AAAAAkAAAAEgAAACQAAAASAAAAAAAAAABAAAAAQ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rDUAAD8CAADYRQAAACYAABAAAAAmAAAACAAAAAMAAAAAAAAA"/>
              </a:ext>
            </a:extLst>
          </p:cNvSpPr>
          <p:nvPr>
            <p:ph type="title"/>
          </p:nvPr>
        </p:nvSpPr>
        <p:spPr>
          <a:xfrm>
            <a:off x="8724900" y="365125"/>
            <a:ext cx="2628900" cy="5812155"/>
          </a:xfrm>
        </p:spPr>
        <p:txBody>
          <a:bodyPr vert="vert" wrap="square" lIns="91440" tIns="45720" rIns="91440" bIns="45720" numCol="1" spcCol="215900" anchor="ctr">
            <a:prstTxWarp prst="textNoShape">
              <a:avLst/>
            </a:prstTxWarp>
          </a:bodyPr>
          <a:lstStyle/>
          <a:p>
            <a:pPr>
              <a:defRPr lang="en-us"/>
            </a:pPr>
            <a:r>
              <a:rPr lang="ru-ru" cap="none"/>
              <a:t>Образец заголовка</a:t>
            </a:r>
          </a:p>
        </p:txBody>
      </p:sp>
      <p:sp>
        <p:nvSpPr>
          <p:cNvPr id="3" name="Вертикальный текст 2"/>
          <p:cNvSpPr>
            <a:spLocks noGrp="1" noChangeArrowheads="1"/>
            <a:extLst>
              <a:ext uri="smNativeData">
                <pr:smNativeData xmlns:pr="smNativeData" xmlns="smNativeData" val="SMDATA_15_f2HiZxMAAAAlAAAAZAAAAA0AAAAAkAAAAEgAAACQAAAASAAAAAAAAAAAAAAAAQ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C8NAAAACYAABAAAAAmAAAACAAAAAMAAAAAAAAA"/>
              </a:ext>
            </a:extLst>
          </p:cNvSpPr>
          <p:nvPr>
            <p:ph idx="1"/>
          </p:nvPr>
        </p:nvSpPr>
        <p:spPr>
          <a:xfrm>
            <a:off x="838200" y="365125"/>
            <a:ext cx="7734300" cy="5812155"/>
          </a:xfrm>
        </p:spPr>
        <p:txBody>
          <a:bodyPr vert="vert" wrap="square" lIns="91440" tIns="45720" rIns="91440" bIns="45720" numCol="1" spcCol="215900" anchor="t">
            <a:prstTxWarp prst="textNoShape">
              <a:avLst/>
            </a:prstTxWarp>
          </a:bodyPr>
          <a:lstStyle/>
          <a:p>
            <a:pPr>
              <a:defRPr lang="en-us"/>
            </a:pPr>
            <a:r>
              <a:rPr lang="ru-ru" cap="none"/>
              <a:t>Образец текста</a:t>
            </a:r>
            <a:endParaRPr lang="ru-ru" cap="none"/>
          </a:p>
          <a:p>
            <a:pPr lvl="1">
              <a:defRPr lang="en-us"/>
            </a:pPr>
            <a:r>
              <a:rPr lang="ru-ru" cap="none"/>
              <a:t>Второй уровень</a:t>
            </a:r>
            <a:endParaRPr lang="ru-ru" cap="none"/>
          </a:p>
          <a:p>
            <a:pPr lvl="2">
              <a:defRPr lang="en-us"/>
            </a:pPr>
            <a:r>
              <a:rPr lang="ru-ru" cap="none"/>
              <a:t>Третий уровень</a:t>
            </a:r>
            <a:endParaRPr lang="ru-ru" cap="none"/>
          </a:p>
          <a:p>
            <a:pPr lvl="3">
              <a:defRPr lang="en-us"/>
            </a:pPr>
            <a:r>
              <a:rPr lang="ru-ru" cap="none"/>
              <a:t>Четвертый уровень</a:t>
            </a:r>
            <a:endParaRPr lang="ru-ru" cap="none"/>
          </a:p>
          <a:p>
            <a:pPr lvl="4">
              <a:defRPr lang="en-us"/>
            </a:pPr>
            <a:r>
              <a:rPr lang="ru-ru" cap="none"/>
              <a:t>Пятый уровень</a:t>
            </a:r>
          </a:p>
        </p:txBody>
      </p:sp>
      <p:sp>
        <p:nvSpPr>
          <p:cNvPr id="4" name="Дата 3"/>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75818975-3B98-D47F-D639-CD2AC7772098}" type="datetime1">
              <a:t>3/21/2025</a:t>
            </a:fld>
          </a:p>
        </p:txBody>
      </p:sp>
      <p:sp>
        <p:nvSpPr>
          <p:cNvPr id="5" name="Нижний колонтитул 4"/>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6" name="Номер слайда 5"/>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7BB4BA0E-4096-E14C-D80C-B619F4422EE3}" type="slidenum">
              <a:t>‹#›</a:t>
            </a:fld>
          </a:p>
        </p:txBody>
      </p:sp>
    </p:spTree>
  </p:cSld>
  <p:clrMapOvr>
    <a:masterClrMapping/>
  </p:clrMapOvr>
  <p:hf hdr="0" ftr="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rPr lang="ru-ru" cap="none"/>
              <a:t>Образец заголовка</a:t>
            </a:r>
          </a:p>
        </p:txBody>
      </p:sp>
      <p:sp>
        <p:nvSpPr>
          <p:cNvPr id="3" name="Объект 2"/>
          <p:cNvSpPr>
            <a:spLocks noGrp="1" noChangeArrowheads="1"/>
            <a:extLst>
              <a:ext uri="smNativeData">
                <pr:smNativeData xmlns:pr="smNativeData" xmlns="smNativeData" val="SMDATA_15_f2Hi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DYRQAAACYAABAAAAAmAAAACAAAAAAAAAAAAAAA"/>
              </a:ext>
            </a:extLst>
          </p:cNvSpPr>
          <p:nvPr>
            <p:ph idx="1"/>
          </p:nvPr>
        </p:nvSpPr>
        <p:spPr/>
        <p:txBody>
          <a:bodyPr/>
          <a:lstStyle/>
          <a:p>
            <a:pPr>
              <a:defRPr lang="en-us"/>
            </a:pPr>
            <a:r>
              <a:rPr lang="ru-ru" cap="none"/>
              <a:t>Образец текста</a:t>
            </a:r>
            <a:endParaRPr lang="ru-ru" cap="none"/>
          </a:p>
          <a:p>
            <a:pPr lvl="1">
              <a:defRPr lang="en-us"/>
            </a:pPr>
            <a:r>
              <a:rPr lang="ru-ru" cap="none"/>
              <a:t>Второй уровень</a:t>
            </a:r>
            <a:endParaRPr lang="ru-ru" cap="none"/>
          </a:p>
          <a:p>
            <a:pPr lvl="2">
              <a:defRPr lang="en-us"/>
            </a:pPr>
            <a:r>
              <a:rPr lang="ru-ru" cap="none"/>
              <a:t>Третий уровень</a:t>
            </a:r>
            <a:endParaRPr lang="ru-ru" cap="none"/>
          </a:p>
          <a:p>
            <a:pPr lvl="3">
              <a:defRPr lang="en-us"/>
            </a:pPr>
            <a:r>
              <a:rPr lang="ru-ru" cap="none"/>
              <a:t>Четвертый уровень</a:t>
            </a:r>
            <a:endParaRPr lang="ru-ru" cap="none"/>
          </a:p>
          <a:p>
            <a:pPr lvl="4">
              <a:defRPr lang="en-us"/>
            </a:pPr>
            <a:r>
              <a:rPr lang="ru-ru" cap="none"/>
              <a:t>Пятый уровень</a:t>
            </a:r>
          </a:p>
        </p:txBody>
      </p:sp>
      <p:sp>
        <p:nvSpPr>
          <p:cNvPr id="4" name="Дата 3"/>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52BC2057-19BF-E9D6-F104-EF836E4A07BA}" type="datetime1">
              <a:t/>
            </a:fld>
          </a:p>
        </p:txBody>
      </p:sp>
      <p:sp>
        <p:nvSpPr>
          <p:cNvPr id="5" name="Нижний колонтитул 4"/>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6" name="Номер слайда 5"/>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71798B82-CC9C-2C7D-D2C1-3A28C58F246F}" type="slidenum">
              <a:t/>
            </a:fld>
          </a:p>
        </p:txBody>
      </p:sp>
    </p:spTree>
  </p:cSld>
  <p:clrMapOvr>
    <a:masterClrMapping/>
  </p:clrMapOvr>
  <p:hf hdr="0" ftr="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xmlns="smNativeData" val="SMDATA_15_f2HiZxMAAAAlAAAAZAAAAA0AAAAAkAAAAEgAAACQAAAASAAAAAAAAAAC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IUKAADORQAAERwAABAAAAAmAAAACAAAAIGAAAAAAAAA"/>
              </a:ext>
            </a:extLst>
          </p:cNvSpPr>
          <p:nvPr>
            <p:ph type="title"/>
          </p:nvPr>
        </p:nvSpPr>
        <p:spPr>
          <a:xfrm>
            <a:off x="831850" y="1710055"/>
            <a:ext cx="10515600" cy="2852420"/>
          </a:xfrm>
        </p:spPr>
        <p:txBody>
          <a:bodyPr vert="horz" wrap="square" lIns="91440" tIns="45720" rIns="91440" bIns="45720" numCol="1" spcCol="215900" anchor="b">
            <a:prstTxWarp prst="textNoShape">
              <a:avLst/>
            </a:prstTxWarp>
          </a:bodyPr>
          <a:lstStyle>
            <a:lvl1pPr>
              <a:defRPr lang="en-us" sz="60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rPr lang="ru-ru" cap="none"/>
              <a:t>Образец заголовка</a:t>
            </a:r>
          </a:p>
        </p:txBody>
      </p:sp>
      <p:sp>
        <p:nvSpPr>
          <p:cNvPr id="3" name="Текст 2"/>
          <p:cNvSpPr>
            <a:spLocks noGrp="1" noChangeArrowheads="1"/>
            <a:extLst>
              <a:ext uri="smNativeData">
                <pr:smNativeData xmlns:pr="smNativeData" xmlns="smNativeData" val="SMDATA_15_f2Hi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gUAADwcAADORQAAdiUAABAAAAAmAAAACAAAAAGAAAAAAAAA"/>
              </a:ext>
            </a:extLst>
          </p:cNvSpPr>
          <p:nvPr>
            <p:ph idx="1"/>
          </p:nvPr>
        </p:nvSpPr>
        <p:spPr>
          <a:xfrm>
            <a:off x="831850" y="4589780"/>
            <a:ext cx="10515600" cy="1499870"/>
          </a:xfrm>
        </p:spPr>
        <p:txBody>
          <a:bodyPr/>
          <a:lstStyle>
            <a:lvl1pPr marL="0" indent="0">
              <a:buNone/>
              <a:defRPr lang="en-us" sz="2400" cap="none">
                <a:solidFill>
                  <a:srgbClr val="7A7A7A"/>
                </a:solidFill>
              </a:defRPr>
            </a:lvl1pPr>
            <a:lvl2pPr marL="457200" indent="0">
              <a:buNone/>
              <a:defRPr lang="en-us" sz="2000" cap="none">
                <a:solidFill>
                  <a:srgbClr val="7A7A7A"/>
                </a:solidFill>
              </a:defRPr>
            </a:lvl2pPr>
            <a:lvl3pPr marL="914400" indent="0">
              <a:buNone/>
              <a:defRPr lang="en-us" sz="1800" cap="none">
                <a:solidFill>
                  <a:srgbClr val="7A7A7A"/>
                </a:solidFill>
              </a:defRPr>
            </a:lvl3pPr>
            <a:lvl4pPr marL="1371600" indent="0">
              <a:buNone/>
              <a:defRPr lang="en-us" sz="1600" cap="none">
                <a:solidFill>
                  <a:srgbClr val="7A7A7A"/>
                </a:solidFill>
              </a:defRPr>
            </a:lvl4pPr>
            <a:lvl5pPr marL="1828800" indent="0">
              <a:buNone/>
              <a:defRPr lang="en-us" sz="1600" cap="none">
                <a:solidFill>
                  <a:srgbClr val="7A7A7A"/>
                </a:solidFill>
              </a:defRPr>
            </a:lvl5pPr>
            <a:lvl6pPr marL="2286000" indent="0">
              <a:buNone/>
              <a:defRPr lang="en-us" sz="1600" cap="none">
                <a:solidFill>
                  <a:srgbClr val="7A7A7A"/>
                </a:solidFill>
              </a:defRPr>
            </a:lvl6pPr>
            <a:lvl7pPr marL="2743200" indent="0">
              <a:buNone/>
              <a:defRPr lang="en-us" sz="1600" cap="none">
                <a:solidFill>
                  <a:srgbClr val="7A7A7A"/>
                </a:solidFill>
              </a:defRPr>
            </a:lvl7pPr>
            <a:lvl8pPr marL="3200400" indent="0">
              <a:buNone/>
              <a:defRPr lang="en-us" sz="1600" cap="none">
                <a:solidFill>
                  <a:srgbClr val="7A7A7A"/>
                </a:solidFill>
              </a:defRPr>
            </a:lvl8pPr>
            <a:lvl9pPr marL="3657600" indent="0">
              <a:buNone/>
              <a:defRPr lang="en-us" sz="1600" cap="none">
                <a:solidFill>
                  <a:srgbClr val="7A7A7A"/>
                </a:solidFill>
              </a:defRPr>
            </a:lvl9pPr>
          </a:lstStyle>
          <a:p>
            <a:pPr>
              <a:defRPr lang="en-us"/>
            </a:pPr>
            <a:r>
              <a:rPr lang="ru-ru" cap="none"/>
              <a:t>Образец текста</a:t>
            </a:r>
            <a:endParaRPr lang="ru-ru" cap="none"/>
          </a:p>
        </p:txBody>
      </p:sp>
      <p:sp>
        <p:nvSpPr>
          <p:cNvPr id="4" name="Дата 3"/>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1C71BAE2-ACF1-244C-BFC9-5A19F487490F}" type="datetime1">
              <a:t>3/21/2025</a:t>
            </a:fld>
          </a:p>
        </p:txBody>
      </p:sp>
      <p:sp>
        <p:nvSpPr>
          <p:cNvPr id="5" name="Нижний колонтитул 4"/>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6" name="Номер слайда 5"/>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146F8B42-0CF9-3A7D-B7D7-FA28C59941AF}" type="slidenum">
              <a:t>‹#›</a:t>
            </a:fld>
          </a:p>
        </p:txBody>
      </p:sp>
    </p:spTree>
  </p:cSld>
  <p:clrMapOvr>
    <a:masterClrMapping/>
  </p:clrMapOvr>
  <p:hf hdr="0" ftr="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rPr lang="ru-ru" cap="none"/>
              <a:t>Образец заголовка</a:t>
            </a:r>
          </a:p>
        </p:txBody>
      </p:sp>
      <p:sp>
        <p:nvSpPr>
          <p:cNvPr id="3" name="Объект 2"/>
          <p:cNvSpPr>
            <a:spLocks noGrp="1" noChangeArrowheads="1"/>
            <a:extLst>
              <a:ext uri="smNativeData">
                <pr:smNativeData xmlns:pr="smNativeData" xmlns="smNativeData" val="SMDATA_15_f2Hi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sLAAAIJQAAACYAABAAAAAmAAAACAAAAAEAAAAAAAAA"/>
              </a:ext>
            </a:extLst>
          </p:cNvSpPr>
          <p:nvPr>
            <p:ph idx="1"/>
          </p:nvPr>
        </p:nvSpPr>
        <p:spPr>
          <a:xfrm>
            <a:off x="838200" y="1825625"/>
            <a:ext cx="5181600" cy="4351655"/>
          </a:xfrm>
        </p:spPr>
        <p:txBody>
          <a:bodyPr/>
          <a:lstStyle/>
          <a:p>
            <a:pPr>
              <a:defRPr lang="en-us"/>
            </a:pPr>
            <a:r>
              <a:rPr lang="ru-ru" cap="none"/>
              <a:t>Образец текста</a:t>
            </a:r>
            <a:endParaRPr lang="ru-ru" cap="none"/>
          </a:p>
          <a:p>
            <a:pPr lvl="1">
              <a:defRPr lang="en-us"/>
            </a:pPr>
            <a:r>
              <a:rPr lang="ru-ru" cap="none"/>
              <a:t>Второй уровень</a:t>
            </a:r>
            <a:endParaRPr lang="ru-ru" cap="none"/>
          </a:p>
          <a:p>
            <a:pPr lvl="2">
              <a:defRPr lang="en-us"/>
            </a:pPr>
            <a:r>
              <a:rPr lang="ru-ru" cap="none"/>
              <a:t>Третий уровень</a:t>
            </a:r>
            <a:endParaRPr lang="ru-ru" cap="none"/>
          </a:p>
          <a:p>
            <a:pPr lvl="3">
              <a:defRPr lang="en-us"/>
            </a:pPr>
            <a:r>
              <a:rPr lang="ru-ru" cap="none"/>
              <a:t>Четвертый уровень</a:t>
            </a:r>
            <a:endParaRPr lang="ru-ru" cap="none"/>
          </a:p>
          <a:p>
            <a:pPr lvl="4">
              <a:defRPr lang="en-us"/>
            </a:pPr>
            <a:r>
              <a:rPr lang="ru-ru" cap="none"/>
              <a:t>Пятый уровень</a:t>
            </a:r>
          </a:p>
        </p:txBody>
      </p:sp>
      <p:sp>
        <p:nvSpPr>
          <p:cNvPr id="4" name="Объект 3"/>
          <p:cNvSpPr>
            <a:spLocks noGrp="1" noChangeArrowheads="1"/>
            <a:extLst>
              <a:ext uri="smNativeData">
                <pr:smNativeData xmlns:pr="smNativeData" xmlns="smNativeData" val="SMDATA_15_f2Hi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DsLAADYRQAAACYAABAAAAAmAAAACAAAAAEAAAAAAAAA"/>
              </a:ext>
            </a:extLst>
          </p:cNvSpPr>
          <p:nvPr>
            <p:ph idx="2"/>
          </p:nvPr>
        </p:nvSpPr>
        <p:spPr>
          <a:xfrm>
            <a:off x="6172200" y="1825625"/>
            <a:ext cx="5181600" cy="4351655"/>
          </a:xfrm>
        </p:spPr>
        <p:txBody>
          <a:bodyPr/>
          <a:lstStyle/>
          <a:p>
            <a:pPr>
              <a:defRPr lang="en-us"/>
            </a:pPr>
            <a:r>
              <a:rPr lang="ru-ru" cap="none"/>
              <a:t>Образец текста</a:t>
            </a:r>
            <a:endParaRPr lang="ru-ru" cap="none"/>
          </a:p>
          <a:p>
            <a:pPr lvl="1">
              <a:defRPr lang="en-us"/>
            </a:pPr>
            <a:r>
              <a:rPr lang="ru-ru" cap="none"/>
              <a:t>Второй уровень</a:t>
            </a:r>
            <a:endParaRPr lang="ru-ru" cap="none"/>
          </a:p>
          <a:p>
            <a:pPr lvl="2">
              <a:defRPr lang="en-us"/>
            </a:pPr>
            <a:r>
              <a:rPr lang="ru-ru" cap="none"/>
              <a:t>Третий уровень</a:t>
            </a:r>
            <a:endParaRPr lang="ru-ru" cap="none"/>
          </a:p>
          <a:p>
            <a:pPr lvl="3">
              <a:defRPr lang="en-us"/>
            </a:pPr>
            <a:r>
              <a:rPr lang="ru-ru" cap="none"/>
              <a:t>Четвертый уровень</a:t>
            </a:r>
            <a:endParaRPr lang="ru-ru" cap="none"/>
          </a:p>
          <a:p>
            <a:pPr lvl="4">
              <a:defRPr lang="en-us"/>
            </a:pPr>
            <a:r>
              <a:rPr lang="ru-ru" cap="none"/>
              <a:t>Пятый уровень</a:t>
            </a:r>
          </a:p>
        </p:txBody>
      </p:sp>
      <p:sp>
        <p:nvSpPr>
          <p:cNvPr id="5" name="Дата 4"/>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791E08AB-E594-4BFE-DAA6-13AB46E82C46}" type="datetime1">
              <a:t>3/21/2025</a:t>
            </a:fld>
          </a:p>
        </p:txBody>
      </p:sp>
      <p:sp>
        <p:nvSpPr>
          <p:cNvPr id="6" name="Нижний колонтитул 5"/>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7" name="Номер слайда 6"/>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7FD1944B-0592-8462-DC69-F337DA272AA6}" type="slidenum">
              <a:t>‹#›</a:t>
            </a:fld>
          </a:p>
        </p:txBody>
      </p:sp>
    </p:spTree>
  </p:cSld>
  <p:clrMapOvr>
    <a:masterClrMapping/>
  </p:clrMapOvr>
  <p:hf hdr="0" ftr="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D8CAADbRQAAZwoAABAAAAAmAAAACAAAAAEAAAAAAAAA"/>
              </a:ext>
            </a:extLst>
          </p:cNvSpPr>
          <p:nvPr>
            <p:ph type="title"/>
          </p:nvPr>
        </p:nvSpPr>
        <p:spPr>
          <a:xfrm>
            <a:off x="840105" y="365125"/>
            <a:ext cx="10515600" cy="1325880"/>
          </a:xfrm>
        </p:spPr>
        <p:txBody>
          <a:bodyPr/>
          <a:lstStyle/>
          <a:p>
            <a:pPr>
              <a:defRPr lang="en-us"/>
            </a:pPr>
            <a:r>
              <a:rPr lang="ru-ru" cap="none"/>
              <a:t>Образец заголовка</a:t>
            </a:r>
          </a:p>
        </p:txBody>
      </p:sp>
      <p:sp>
        <p:nvSpPr>
          <p:cNvPr id="3" name="Текст 2"/>
          <p:cNvSpPr>
            <a:spLocks noGrp="1" noChangeArrowheads="1"/>
            <a:extLst>
              <a:ext uri="smNativeData">
                <pr:smNativeData xmlns:pr="smNativeData" xmlns="smNativeData" val="SMDATA_15_f2HiZxMAAAAlAAAAZAAAAA0AAAAAkAAAAEgAAACQAAAASAAAAAAAAAAC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FgKAADlJAAAaQ8AABAAAAAmAAAACAAAAIGAAAAAAAAA"/>
              </a:ext>
            </a:extLst>
          </p:cNvSpPr>
          <p:nvPr>
            <p:ph idx="1"/>
          </p:nvPr>
        </p:nvSpPr>
        <p:spPr>
          <a:xfrm>
            <a:off x="840105" y="1681480"/>
            <a:ext cx="5157470"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rPr lang="ru-ru" cap="none"/>
              <a:t>Образец текста</a:t>
            </a:r>
            <a:endParaRPr lang="ru-ru" cap="none"/>
          </a:p>
        </p:txBody>
      </p:sp>
      <p:sp>
        <p:nvSpPr>
          <p:cNvPr id="4" name="Объект 3"/>
          <p:cNvSpPr>
            <a:spLocks noGrp="1" noChangeArrowheads="1"/>
            <a:extLst>
              <a:ext uri="smNativeData">
                <pr:smNativeData xmlns:pr="smNativeData" xmlns="smNativeData" val="SMDATA_15_f2Hi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GkPAADlJAAAFCYAABAAAAAmAAAACAAAAAEAAAAAAAAA"/>
              </a:ext>
            </a:extLst>
          </p:cNvSpPr>
          <p:nvPr>
            <p:ph idx="2"/>
          </p:nvPr>
        </p:nvSpPr>
        <p:spPr>
          <a:xfrm>
            <a:off x="840105" y="2505075"/>
            <a:ext cx="5157470" cy="3684905"/>
          </a:xfrm>
        </p:spPr>
        <p:txBody>
          <a:bodyPr/>
          <a:lstStyle/>
          <a:p>
            <a:pPr>
              <a:defRPr lang="en-us"/>
            </a:pPr>
            <a:r>
              <a:rPr lang="ru-ru" cap="none"/>
              <a:t>Образец текста</a:t>
            </a:r>
            <a:endParaRPr lang="ru-ru" cap="none"/>
          </a:p>
          <a:p>
            <a:pPr lvl="1">
              <a:defRPr lang="en-us"/>
            </a:pPr>
            <a:r>
              <a:rPr lang="ru-ru" cap="none"/>
              <a:t>Второй уровень</a:t>
            </a:r>
            <a:endParaRPr lang="ru-ru" cap="none"/>
          </a:p>
          <a:p>
            <a:pPr lvl="2">
              <a:defRPr lang="en-us"/>
            </a:pPr>
            <a:r>
              <a:rPr lang="ru-ru" cap="none"/>
              <a:t>Третий уровень</a:t>
            </a:r>
            <a:endParaRPr lang="ru-ru" cap="none"/>
          </a:p>
          <a:p>
            <a:pPr lvl="3">
              <a:defRPr lang="en-us"/>
            </a:pPr>
            <a:r>
              <a:rPr lang="ru-ru" cap="none"/>
              <a:t>Четвертый уровень</a:t>
            </a:r>
            <a:endParaRPr lang="ru-ru" cap="none"/>
          </a:p>
          <a:p>
            <a:pPr lvl="4">
              <a:defRPr lang="en-us"/>
            </a:pPr>
            <a:r>
              <a:rPr lang="ru-ru" cap="none"/>
              <a:t>Пятый уровень</a:t>
            </a:r>
          </a:p>
        </p:txBody>
      </p:sp>
      <p:sp>
        <p:nvSpPr>
          <p:cNvPr id="5" name="Текст 4"/>
          <p:cNvSpPr>
            <a:spLocks noGrp="1" noChangeArrowheads="1"/>
            <a:extLst>
              <a:ext uri="smNativeData">
                <pr:smNativeData xmlns:pr="smNativeData" xmlns="smNativeData" val="SMDATA_15_f2HiZxMAAAAlAAAAZAAAAA0AAAAAkAAAAEgAAACQAAAASAAAAAAAAAAC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FgKAADbRQAAaQ8AABAAAAAmAAAACAAAAIGAAAAAAAAA"/>
              </a:ext>
            </a:extLst>
          </p:cNvSpPr>
          <p:nvPr>
            <p:ph idx="3"/>
          </p:nvPr>
        </p:nvSpPr>
        <p:spPr>
          <a:xfrm>
            <a:off x="6172200" y="1681480"/>
            <a:ext cx="5183505" cy="82359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rPr lang="ru-ru" cap="none"/>
              <a:t>Образец текста</a:t>
            </a:r>
            <a:endParaRPr lang="ru-ru" cap="none"/>
          </a:p>
        </p:txBody>
      </p:sp>
      <p:sp>
        <p:nvSpPr>
          <p:cNvPr id="6" name="Объект 5"/>
          <p:cNvSpPr>
            <a:spLocks noGrp="1" noChangeArrowheads="1"/>
            <a:extLst>
              <a:ext uri="smNativeData">
                <pr:smNativeData xmlns:pr="smNativeData" xmlns="smNativeData" val="SMDATA_15_f2Hi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UAAGkPAADbRQAAFCYAABAAAAAmAAAACAAAAAEAAAAAAAAA"/>
              </a:ext>
            </a:extLst>
          </p:cNvSpPr>
          <p:nvPr>
            <p:ph idx="4"/>
          </p:nvPr>
        </p:nvSpPr>
        <p:spPr>
          <a:xfrm>
            <a:off x="6172200" y="2505075"/>
            <a:ext cx="5183505" cy="3684905"/>
          </a:xfrm>
        </p:spPr>
        <p:txBody>
          <a:bodyPr/>
          <a:lstStyle/>
          <a:p>
            <a:pPr>
              <a:defRPr lang="en-us"/>
            </a:pPr>
            <a:r>
              <a:rPr lang="ru-ru" cap="none"/>
              <a:t>Образец текста</a:t>
            </a:r>
            <a:endParaRPr lang="ru-ru" cap="none"/>
          </a:p>
          <a:p>
            <a:pPr lvl="1">
              <a:defRPr lang="en-us"/>
            </a:pPr>
            <a:r>
              <a:rPr lang="ru-ru" cap="none"/>
              <a:t>Второй уровень</a:t>
            </a:r>
            <a:endParaRPr lang="ru-ru" cap="none"/>
          </a:p>
          <a:p>
            <a:pPr lvl="2">
              <a:defRPr lang="en-us"/>
            </a:pPr>
            <a:r>
              <a:rPr lang="ru-ru" cap="none"/>
              <a:t>Третий уровень</a:t>
            </a:r>
            <a:endParaRPr lang="ru-ru" cap="none"/>
          </a:p>
          <a:p>
            <a:pPr lvl="3">
              <a:defRPr lang="en-us"/>
            </a:pPr>
            <a:r>
              <a:rPr lang="ru-ru" cap="none"/>
              <a:t>Четвертый уровень</a:t>
            </a:r>
            <a:endParaRPr lang="ru-ru" cap="none"/>
          </a:p>
          <a:p>
            <a:pPr lvl="4">
              <a:defRPr lang="en-us"/>
            </a:pPr>
            <a:r>
              <a:rPr lang="ru-ru" cap="none"/>
              <a:t>Пятый уровень</a:t>
            </a:r>
          </a:p>
        </p:txBody>
      </p:sp>
      <p:sp>
        <p:nvSpPr>
          <p:cNvPr id="7" name="Дата 6"/>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47B4175E-10AA-E1E1-E40C-E6B4594212B3}" type="datetime1">
              <a:t>3/21/2025</a:t>
            </a:fld>
          </a:p>
        </p:txBody>
      </p:sp>
      <p:sp>
        <p:nvSpPr>
          <p:cNvPr id="8" name="Нижний колонтитул 7"/>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9" name="Номер слайда 8"/>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2F8E1395-DBC2-DBE5-8C36-2DB05D787A78}" type="slidenum">
              <a:t>‹#›</a:t>
            </a:fld>
          </a:p>
        </p:txBody>
      </p:sp>
    </p:spTree>
  </p:cSld>
  <p:clrMapOvr>
    <a:masterClrMapping/>
  </p:clrMapOvr>
  <p:hf hdr="0" ftr="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IcD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D8CAADYRQAAZwoAABAAAAAmAAAACAAAAAAAAAAAAAAA"/>
              </a:ext>
            </a:extLst>
          </p:cNvSpPr>
          <p:nvPr>
            <p:ph type="title"/>
          </p:nvPr>
        </p:nvSpPr>
        <p:spPr/>
        <p:txBody>
          <a:bodyPr/>
          <a:lstStyle/>
          <a:p>
            <a:pPr>
              <a:defRPr lang="en-us"/>
            </a:pPr>
            <a:r>
              <a:rPr lang="ru-ru" cap="none"/>
              <a:t>Образец заголовка</a:t>
            </a:r>
          </a:p>
        </p:txBody>
      </p:sp>
      <p:sp>
        <p:nvSpPr>
          <p:cNvPr id="3" name="Дата 2"/>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406535EA-A4AD-30C3-E3DD-52967B931507}" type="datetime1">
              <a:t>3/21/2025</a:t>
            </a:fld>
          </a:p>
        </p:txBody>
      </p:sp>
      <p:sp>
        <p:nvSpPr>
          <p:cNvPr id="4" name="Нижний колонтитул 3"/>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5" name="Номер слайда 4"/>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0B3845F0-BEE6-6DB3-A880-48E60BCE5E1D}" type="slidenum">
              <a:t>‹#›</a:t>
            </a:fld>
          </a:p>
        </p:txBody>
      </p:sp>
    </p:spTree>
  </p:cSld>
  <p:clrMapOvr>
    <a:masterClrMapping/>
  </p:clrMapOvr>
  <p:hf hdr="0" ftr="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Пустой слайд">
    <p:spTree>
      <p:nvGrpSpPr>
        <p:cNvPr id="1" name=""/>
        <p:cNvGrpSpPr/>
        <p:nvPr/>
      </p:nvGrpSpPr>
      <p:grpSpPr>
        <a:xfrm>
          <a:off x="0" y="0"/>
          <a:ext cx="0" cy="0"/>
          <a:chOff x="0" y="0"/>
          <a:chExt cx="0" cy="0"/>
        </a:xfrm>
      </p:grpSpPr>
      <p:sp>
        <p:nvSpPr>
          <p:cNvPr id="2" name="Дата 1"/>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38AFFF5D-13D5-FA09-9B17-E55CB1596DB0}" type="datetime1">
              <a:t>3/21/2025</a:t>
            </a:fld>
          </a:p>
        </p:txBody>
      </p:sp>
      <p:sp>
        <p:nvSpPr>
          <p:cNvPr id="3" name="Нижний колонтитул 2"/>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4" name="Номер слайда 3"/>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LKER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616C7BF0-BE8C-398D-C2D4-48D8359A341D}" type="slidenum">
              <a:t>‹#›</a:t>
            </a:fld>
          </a:p>
        </p:txBody>
      </p:sp>
    </p:spTree>
  </p:cSld>
  <p:clrMapOvr>
    <a:masterClrMapping/>
  </p:clrMapOvr>
  <p:hf hdr="0" ftr="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xmlns="smNativeData" val="SMDATA_15_f2HiZxMAAAAlAAAAZAAAAA0AAAAAkAAAAEgAAACQAAAASAAAAAAAAAAC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LKER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rPr lang="ru-ru" cap="none"/>
              <a:t>Образец заголовка</a:t>
            </a:r>
          </a:p>
        </p:txBody>
      </p:sp>
      <p:sp>
        <p:nvSpPr>
          <p:cNvPr id="3" name="Объект 2"/>
          <p:cNvSpPr>
            <a:spLocks noGrp="1" noChangeArrowheads="1"/>
            <a:extLst>
              <a:ext uri="smNativeData">
                <pr:smNativeData xmlns:pr="smNativeData" xmlns="smNativeData" val="SMDATA_15_f2Hi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P///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idx="1"/>
          </p:nvPr>
        </p:nvSpPr>
        <p:spPr>
          <a:xfrm>
            <a:off x="5183505" y="987425"/>
            <a:ext cx="6172200" cy="4873625"/>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r>
              <a:rPr lang="ru-ru" cap="none"/>
              <a:t>Образец текста</a:t>
            </a:r>
            <a:endParaRPr lang="ru-ru" cap="none"/>
          </a:p>
          <a:p>
            <a:pPr lvl="1">
              <a:defRPr lang="en-us"/>
            </a:pPr>
            <a:r>
              <a:rPr lang="ru-ru" cap="none"/>
              <a:t>Второй уровень</a:t>
            </a:r>
            <a:endParaRPr lang="ru-ru" cap="none"/>
          </a:p>
          <a:p>
            <a:pPr lvl="2">
              <a:defRPr lang="en-us"/>
            </a:pPr>
            <a:r>
              <a:rPr lang="ru-ru" cap="none"/>
              <a:t>Третий уровень</a:t>
            </a:r>
            <a:endParaRPr lang="ru-ru" cap="none"/>
          </a:p>
          <a:p>
            <a:pPr lvl="3">
              <a:defRPr lang="en-us"/>
            </a:pPr>
            <a:r>
              <a:rPr lang="ru-ru" cap="none"/>
              <a:t>Четвертый уровень</a:t>
            </a:r>
            <a:endParaRPr lang="ru-ru" cap="none"/>
          </a:p>
          <a:p>
            <a:pPr lvl="4">
              <a:defRPr lang="en-us"/>
            </a:pPr>
            <a:r>
              <a:rPr lang="ru-ru" cap="none"/>
              <a:t>Пятый уровень</a:t>
            </a:r>
          </a:p>
        </p:txBody>
      </p:sp>
      <p:sp>
        <p:nvSpPr>
          <p:cNvPr id="4" name="Текст 3"/>
          <p:cNvSpPr>
            <a:spLocks noGrp="1" noChangeArrowheads="1"/>
            <a:extLst>
              <a:ext uri="smNativeData">
                <pr:smNativeData xmlns:pr="smNativeData" xmlns="smNativeData" val="SMDATA_15_f2Hi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rPr lang="ru-ru" cap="none"/>
              <a:t>Образец текста</a:t>
            </a:r>
            <a:endParaRPr lang="ru-ru" cap="none"/>
          </a:p>
        </p:txBody>
      </p:sp>
      <p:sp>
        <p:nvSpPr>
          <p:cNvPr id="5" name="Дата 4"/>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72D2C8E7-A99F-873E-D16A-5F6B8624270A}" type="datetime1">
              <a:t>3/21/2025</a:t>
            </a:fld>
          </a:p>
        </p:txBody>
      </p:sp>
      <p:sp>
        <p:nvSpPr>
          <p:cNvPr id="6" name="Нижний колонтитул 5"/>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7" name="Номер слайда 6"/>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4D2A4959-17A0-7FBF-EE92-E1EA07DC18B4}" type="slidenum">
              <a:t>‹#›</a:t>
            </a:fld>
          </a:p>
        </p:txBody>
      </p:sp>
    </p:spTree>
  </p:cSld>
  <p:clrMapOvr>
    <a:masterClrMapping/>
  </p:clrMapOvr>
  <p:hf hdr="0" ftr="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xmlns="smNativeData" val="SMDATA_15_f2HiZxMAAAAlAAAAZAAAAA0AAAAAkAAAAEgAAACQAAAASAAAAAAAAAAC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NACAABbHQAAqAwAABAAAAAmAAAACAAAAIGAAAAAAAAA"/>
              </a:ext>
            </a:extLst>
          </p:cNvSpPr>
          <p:nvPr>
            <p:ph type="title"/>
          </p:nvPr>
        </p:nvSpPr>
        <p:spPr>
          <a:xfrm>
            <a:off x="840105" y="457200"/>
            <a:ext cx="3931920" cy="1600200"/>
          </a:xfrm>
        </p:spPr>
        <p:txBody>
          <a:bodyPr vert="horz" wrap="square" lIns="91440" tIns="45720" rIns="91440" bIns="45720" numCol="1" spcCol="215900" anchor="b">
            <a:prstTxWarp prst="textNoShape">
              <a:avLst/>
            </a:prstTxWarp>
          </a:bodyPr>
          <a:lstStyle>
            <a:lvl1pPr>
              <a:defRPr lang="en-us" sz="3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rPr lang="ru-ru" cap="none"/>
              <a:t>Образец заголовка</a:t>
            </a:r>
          </a:p>
        </p:txBody>
      </p:sp>
      <p:sp>
        <p:nvSpPr>
          <p:cNvPr id="3" name="Рисунок 2"/>
          <p:cNvSpPr>
            <a:spLocks noGrp="1" noChangeArrowheads="1"/>
            <a:extLst>
              <a:ext uri="smNativeData">
                <pr:smNativeData xmlns:pr="smNativeData" xmlns="smNativeData" val="SMDATA_15_f2Hi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x8AABMGAADbRQAADiQAABAAAAAmAAAACAAAAAGAAAAAAAAA"/>
              </a:ext>
            </a:extLst>
          </p:cNvSpPr>
          <p:nvPr>
            <p:ph type="pic" idx="1"/>
          </p:nvPr>
        </p:nvSpPr>
        <p:spPr>
          <a:xfrm>
            <a:off x="5183505" y="987425"/>
            <a:ext cx="6172200" cy="4873625"/>
          </a:xfrm>
        </p:spPr>
        <p:txBody>
          <a:bodyPr/>
          <a:lstStyle>
            <a:lvl1pPr marL="0" indent="0">
              <a:buNone/>
              <a:defRPr lang="en-us" sz="3200" cap="none"/>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p>
        </p:txBody>
      </p:sp>
      <p:sp>
        <p:nvSpPr>
          <p:cNvPr id="4" name="Текст 3"/>
          <p:cNvSpPr>
            <a:spLocks noGrp="1" noChangeArrowheads="1"/>
            <a:extLst>
              <a:ext uri="smNativeData">
                <pr:smNativeData xmlns:pr="smNativeData" xmlns="smNativeData" val="SMDATA_15_f2Hi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wUAAKgMAABbHQAAGyQAABAAAAAmAAAACAAAAAGAAAAAAAAA"/>
              </a:ext>
            </a:extLst>
          </p:cNvSpPr>
          <p:nvPr>
            <p:ph idx="2"/>
          </p:nvPr>
        </p:nvSpPr>
        <p:spPr>
          <a:xfrm>
            <a:off x="840105" y="2057400"/>
            <a:ext cx="3931920" cy="3811905"/>
          </a:xfrm>
        </p:spPr>
        <p:txBody>
          <a:bodyPr/>
          <a:lstStyle>
            <a:lvl1pPr marL="0" indent="0">
              <a:buNone/>
              <a:defRPr lang="en-us" sz="1600" cap="none"/>
            </a:lvl1pPr>
            <a:lvl2pPr marL="457200" indent="0">
              <a:buNone/>
              <a:defRPr lang="en-us" sz="1400" cap="none"/>
            </a:lvl2pPr>
            <a:lvl3pPr marL="914400" indent="0">
              <a:buNone/>
              <a:defRPr lang="en-us" sz="1200" cap="none"/>
            </a:lvl3pPr>
            <a:lvl4pPr marL="1371600" indent="0">
              <a:buNone/>
              <a:defRPr lang="en-us" sz="1000" cap="none"/>
            </a:lvl4pPr>
            <a:lvl5pPr marL="1828800" indent="0">
              <a:buNone/>
              <a:defRPr lang="en-us" sz="1000" cap="none"/>
            </a:lvl5pPr>
            <a:lvl6pPr marL="2286000" indent="0">
              <a:buNone/>
              <a:defRPr lang="en-us" sz="1000" cap="none"/>
            </a:lvl6pPr>
            <a:lvl7pPr marL="2743200" indent="0">
              <a:buNone/>
              <a:defRPr lang="en-us" sz="1000" cap="none"/>
            </a:lvl7pPr>
            <a:lvl8pPr marL="3200400" indent="0">
              <a:buNone/>
              <a:defRPr lang="en-us" sz="1000" cap="none"/>
            </a:lvl8pPr>
            <a:lvl9pPr marL="3657600" indent="0">
              <a:buNone/>
              <a:defRPr lang="en-us" sz="1000" cap="none"/>
            </a:lvl9pPr>
          </a:lstStyle>
          <a:p>
            <a:pPr>
              <a:defRPr lang="en-us"/>
            </a:pPr>
            <a:r>
              <a:rPr lang="ru-ru" cap="none"/>
              <a:t>Образец текста</a:t>
            </a:r>
            <a:endParaRPr lang="ru-ru" cap="none"/>
          </a:p>
        </p:txBody>
      </p:sp>
      <p:sp>
        <p:nvSpPr>
          <p:cNvPr id="5" name="Дата 4"/>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AUAABonAAAIFgAAWSkAABAAAAAmAAAACAAAAAAAAAAAAAAA"/>
              </a:ext>
            </a:extLst>
          </p:cNvSpPr>
          <p:nvPr>
            <p:ph type="dt" sz="half" idx="10"/>
          </p:nvPr>
        </p:nvSpPr>
        <p:spPr/>
        <p:txBody>
          <a:bodyPr/>
          <a:lstStyle/>
          <a:p>
            <a:pPr>
              <a:defRPr lang="en-us"/>
            </a:pPr>
            <a:fld id="{66C929EA-A48B-9CDF-C571-528A673F3307}" type="datetime1">
              <a:t>3/21/2025</a:t>
            </a:fld>
          </a:p>
        </p:txBody>
      </p:sp>
      <p:sp>
        <p:nvSpPr>
          <p:cNvPr id="6" name="Нижний колонтитул 5"/>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2BgAABonAAAoMgAAWSkAABAAAAAmAAAACAAAAAAAAAAAAAAA"/>
              </a:ext>
            </a:extLst>
          </p:cNvSpPr>
          <p:nvPr>
            <p:ph type="ftr" sz="quarter" idx="11"/>
          </p:nvPr>
        </p:nvSpPr>
        <p:spPr/>
        <p:txBody>
          <a:bodyPr/>
          <a:lstStyle/>
          <a:p>
            <a:pPr>
              <a:defRPr lang="en-us"/>
            </a:pPr>
          </a:p>
        </p:txBody>
      </p:sp>
      <p:sp>
        <p:nvSpPr>
          <p:cNvPr id="7" name="Номер слайда 6"/>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DQAABonAADYRQAAWSkAABAAAAAmAAAACAAAAAAAAAAAAAAA"/>
              </a:ext>
            </a:extLst>
          </p:cNvSpPr>
          <p:nvPr>
            <p:ph type="sldNum" sz="quarter" idx="12"/>
          </p:nvPr>
        </p:nvSpPr>
        <p:spPr/>
        <p:txBody>
          <a:bodyPr/>
          <a:lstStyle/>
          <a:p>
            <a:pPr>
              <a:defRPr lang="en-us"/>
            </a:pPr>
            <a:fld id="{757FAB82-CC98-2A5D-D6C7-3A08E589206F}" type="slidenum">
              <a:t>‹#›</a:t>
            </a:fld>
          </a:p>
        </p:txBody>
      </p:sp>
    </p:spTree>
  </p:cSld>
  <p:clrMapOvr>
    <a:masterClrMapping/>
  </p:clrMapOvr>
  <p:hf hdr="0" ftr="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GE6Zm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8CAADYRQAAZwoAABAAAAAmAAAACAAAAL8vAAAAAAAA"/>
              </a:ext>
            </a:extLst>
          </p:cNvSpPr>
          <p:nvPr>
            <p:ph type="title"/>
          </p:nvPr>
        </p:nvSpPr>
        <p:spPr>
          <a:xfrm>
            <a:off x="838200" y="365125"/>
            <a:ext cx="10515600" cy="1325880"/>
          </a:xfrm>
          <a:prstGeom prst="rect">
            <a:avLst/>
          </a:prstGeom>
        </p:spPr>
        <p:txBody>
          <a:bodyPr vert="horz" wrap="square" lIns="91440" tIns="45720" rIns="91440" bIns="45720" numCol="1" spcCol="215900" anchor="ctr">
            <a:prstTxWarp prst="textNoShape">
              <a:avLst/>
            </a:prstTxWarp>
          </a:bodyPr>
          <a:lstStyle/>
          <a:p>
            <a:pPr>
              <a:defRPr lang="en-us"/>
            </a:pPr>
            <a:r>
              <a:rPr lang="ru-ru" cap="none"/>
              <a:t>Образец заголовка</a:t>
            </a:r>
          </a:p>
        </p:txBody>
      </p:sp>
      <p:sp>
        <p:nvSpPr>
          <p:cNvPr id="3" name="Текст 2"/>
          <p:cNvSpPr>
            <a:spLocks noGrp="1" noChangeArrowheads="1"/>
            <a:extLst>
              <a:ext uri="smNativeData">
                <pr:smNativeData xmlns:pr="smNativeData" xmlns="smNativeData" val="SMDATA_15_f2HiZx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GxlZD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DsLAADYRQAAACYAABAAAAAmAAAACAAAAD8vAAAAAAAA"/>
              </a:ext>
            </a:extLst>
          </p:cNvSpPr>
          <p:nvPr>
            <p:ph type="body" idx="1"/>
          </p:nvPr>
        </p:nvSpPr>
        <p:spPr>
          <a:xfrm>
            <a:off x="838200" y="1825625"/>
            <a:ext cx="10515600" cy="4351655"/>
          </a:xfrm>
          <a:prstGeom prst="rect">
            <a:avLst/>
          </a:prstGeom>
        </p:spPr>
        <p:txBody>
          <a:bodyPr vert="horz" wrap="square" lIns="91440" tIns="45720" rIns="91440" bIns="45720" numCol="1" spcCol="215900" anchor="t">
            <a:prstTxWarp prst="textNoShape">
              <a:avLst/>
            </a:prstTxWarp>
          </a:bodyPr>
          <a:lstStyle/>
          <a:p>
            <a:pPr>
              <a:defRPr lang="en-us"/>
            </a:pPr>
            <a:r>
              <a:rPr lang="ru-ru" cap="none"/>
              <a:t>Образец текста</a:t>
            </a:r>
            <a:endParaRPr lang="ru-ru" cap="none"/>
          </a:p>
          <a:p>
            <a:pPr lvl="1">
              <a:defRPr lang="en-us"/>
            </a:pPr>
            <a:r>
              <a:rPr lang="ru-ru" cap="none"/>
              <a:t>Второй уровень</a:t>
            </a:r>
            <a:endParaRPr lang="ru-ru" cap="none"/>
          </a:p>
          <a:p>
            <a:pPr lvl="2">
              <a:defRPr lang="en-us"/>
            </a:pPr>
            <a:r>
              <a:rPr lang="ru-ru" cap="none"/>
              <a:t>Третий уровень</a:t>
            </a:r>
            <a:endParaRPr lang="ru-ru" cap="none"/>
          </a:p>
          <a:p>
            <a:pPr lvl="3">
              <a:defRPr lang="en-us"/>
            </a:pPr>
            <a:r>
              <a:rPr lang="ru-ru" cap="none"/>
              <a:t>Четвертый уровень</a:t>
            </a:r>
            <a:endParaRPr lang="ru-ru" cap="none"/>
          </a:p>
          <a:p>
            <a:pPr lvl="4">
              <a:defRPr lang="en-us"/>
            </a:pPr>
            <a:r>
              <a:rPr lang="ru-ru" cap="none"/>
              <a:t>Пятый уровень</a:t>
            </a:r>
          </a:p>
        </p:txBody>
      </p:sp>
      <p:sp>
        <p:nvSpPr>
          <p:cNvPr id="4" name="Дата 3"/>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HMgcG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KAUAABonAAAIFgAAWSkAABAAAAAmAAAACAAAAL+PAAAAAAAA"/>
              </a:ext>
            </a:extLst>
          </p:cNvSpPr>
          <p:nvPr>
            <p:ph type="dt" sz="half" idx="2"/>
          </p:nvPr>
        </p:nvSpPr>
        <p:spPr>
          <a:xfrm>
            <a:off x="838200" y="6356350"/>
            <a:ext cx="2743200" cy="365125"/>
          </a:xfrm>
          <a:prstGeom prst="rect">
            <a:avLst/>
          </a:prstGeom>
        </p:spPr>
        <p:txBody>
          <a:bodyPr vert="horz" wrap="square" lIns="91440" tIns="45720" rIns="91440" bIns="45720" numCol="1" spcCol="215900" anchor="ctr">
            <a:prstTxWarp prst="textNoShape">
              <a:avLst/>
            </a:prstTxWarp>
          </a:bodyPr>
          <a:lstStyle>
            <a:lvl1pPr algn="l">
              <a:defRPr lang="en-us" sz="1200" cap="none">
                <a:solidFill>
                  <a:srgbClr val="7A7A7A"/>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1E3E82E3-ADF3-6B74-BD86-5B21CCC84B0E}" type="datetime1">
              <a:t/>
            </a:fld>
          </a:p>
        </p:txBody>
      </p:sp>
      <p:sp>
        <p:nvSpPr>
          <p:cNvPr id="5" name="Нижний колонтитул 4"/>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HsxQk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2BgAABonAAAoMgAAWSkAABAAAAAmAAAACAAAAL+PAAAAAAAA"/>
              </a:ext>
            </a:extLst>
          </p:cNvSpPr>
          <p:nvPr>
            <p:ph type="ftr" sz="quarter" idx="3"/>
          </p:nvPr>
        </p:nvSpPr>
        <p:spPr>
          <a:xfrm>
            <a:off x="4038600" y="6356350"/>
            <a:ext cx="4114800" cy="365125"/>
          </a:xfrm>
          <a:prstGeom prst="rect">
            <a:avLst/>
          </a:prstGeom>
        </p:spPr>
        <p:txBody>
          <a:bodyPr vert="horz" wrap="square" lIns="91440" tIns="45720" rIns="91440" bIns="45720" numCol="1" spcCol="215900" anchor="ctr">
            <a:prstTxWarp prst="textNoShape">
              <a:avLst/>
            </a:prstTxWarp>
          </a:bodyPr>
          <a:lstStyle>
            <a:lvl1pPr algn="ctr">
              <a:defRPr lang="en-us" sz="1200" cap="none">
                <a:solidFill>
                  <a:srgbClr val="7A7A7A"/>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p>
        </p:txBody>
      </p:sp>
      <p:sp>
        <p:nvSpPr>
          <p:cNvPr id="6" name="Номер слайда 5"/>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DQAABonAADYRQAAWSkAABAAAAAmAAAACAAAAL+PAAAAAAAA"/>
              </a:ext>
            </a:extLst>
          </p:cNvSpPr>
          <p:nvPr>
            <p:ph type="sldNum" sz="quarter" idx="4"/>
          </p:nvPr>
        </p:nvSpPr>
        <p:spPr>
          <a:xfrm>
            <a:off x="8610600" y="6356350"/>
            <a:ext cx="2743200" cy="365125"/>
          </a:xfrm>
          <a:prstGeom prst="rect">
            <a:avLst/>
          </a:prstGeom>
        </p:spPr>
        <p:txBody>
          <a:bodyPr vert="horz" wrap="square" lIns="91440" tIns="45720" rIns="91440" bIns="45720" numCol="1" spcCol="215900" anchor="ctr">
            <a:prstTxWarp prst="textNoShape">
              <a:avLst/>
            </a:prstTxWarp>
          </a:bodyPr>
          <a:lstStyle>
            <a:lvl1pPr algn="r">
              <a:defRPr lang="en-us" sz="1200" cap="none">
                <a:solidFill>
                  <a:srgbClr val="7A7A7A"/>
                </a:solidFill>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115E9538-76FC-0B63-B2E6-8036DBA844D5}" type="slidenum">
              <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marL="0" marR="0" indent="0" algn="l" defTabSz="914400">
        <a:lnSpc>
          <a:spcPct val="90000"/>
        </a:lnSpc>
        <a:spcBef>
          <a:spcPts val="0"/>
        </a:spcBef>
        <a:spcAft>
          <a:spcPts val="0"/>
        </a:spcAft>
        <a:buNone/>
        <a:tabLst/>
        <a:defRPr lang="en-us" sz="4400" b="0" i="0" u="none" strike="noStrike" kern="1" cap="none" spc="0" baseline="0">
          <a:solidFill>
            <a:schemeClr val="tx1"/>
          </a:solidFill>
          <a:effectLst/>
          <a:latin typeface="Aptos Display" pitchFamily="0" charset="0"/>
          <a:ea typeface="Aptos Display" pitchFamily="0" charset="0"/>
          <a:cs typeface="Aptos Display" pitchFamily="0"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9pPr>
    </p:titleStyle>
    <p:bodyStyle>
      <a:lvl1pPr marL="228600" marR="0" indent="-228600" algn="l" defTabSz="914400">
        <a:lnSpc>
          <a:spcPct val="90000"/>
        </a:lnSpc>
        <a:spcBef>
          <a:spcPts val="1000"/>
        </a:spcBef>
        <a:spcAft>
          <a:spcPts val="0"/>
        </a:spcAft>
        <a:buClrTx/>
        <a:buSzTx/>
        <a:buFont typeface="Arial" pitchFamily="2" charset="0"/>
        <a:buChar char="•"/>
        <a:tabLst/>
        <a:defRPr lang="en-us" sz="2800" b="0" i="0" u="none" strike="noStrike" kern="1" cap="none" spc="0" baseline="0">
          <a:solidFill>
            <a:schemeClr val="tx1"/>
          </a:solidFill>
          <a:effectLst/>
          <a:latin typeface="Aptos" pitchFamily="0" charset="0"/>
          <a:ea typeface="Aptos" pitchFamily="0" charset="0"/>
          <a:cs typeface="Aptos" pitchFamily="0" charset="0"/>
        </a:defRPr>
      </a:lvl1pPr>
      <a:lvl2pPr marL="685800" marR="0" indent="-228600" algn="l" defTabSz="914400">
        <a:lnSpc>
          <a:spcPct val="90000"/>
        </a:lnSpc>
        <a:spcBef>
          <a:spcPts val="500"/>
        </a:spcBef>
        <a:spcAft>
          <a:spcPts val="0"/>
        </a:spcAft>
        <a:buClrTx/>
        <a:buSzTx/>
        <a:buFont typeface="Arial" pitchFamily="2" charset="0"/>
        <a:buChar char="•"/>
        <a:tabLst/>
        <a:defRPr lang="en-us" sz="2400" b="0" i="0" u="none" strike="noStrike" kern="1" cap="none" spc="0" baseline="0">
          <a:solidFill>
            <a:schemeClr val="tx1"/>
          </a:solidFill>
          <a:effectLst/>
          <a:latin typeface="Aptos" pitchFamily="0" charset="0"/>
          <a:ea typeface="Aptos" pitchFamily="0" charset="0"/>
          <a:cs typeface="Aptos" pitchFamily="0" charset="0"/>
        </a:defRPr>
      </a:lvl2pPr>
      <a:lvl3pPr marL="1143000" marR="0" indent="-228600" algn="l" defTabSz="914400">
        <a:lnSpc>
          <a:spcPct val="90000"/>
        </a:lnSpc>
        <a:spcBef>
          <a:spcPts val="500"/>
        </a:spcBef>
        <a:spcAft>
          <a:spcPts val="0"/>
        </a:spcAft>
        <a:buClrTx/>
        <a:buSzTx/>
        <a:buFont typeface="Arial" pitchFamily="2" charset="0"/>
        <a:buChar char="•"/>
        <a:tabLst/>
        <a:defRPr lang="en-us" sz="2000" b="0" i="0" u="none" strike="noStrike" kern="1" cap="none" spc="0" baseline="0">
          <a:solidFill>
            <a:schemeClr val="tx1"/>
          </a:solidFill>
          <a:effectLst/>
          <a:latin typeface="Aptos" pitchFamily="0" charset="0"/>
          <a:ea typeface="Aptos" pitchFamily="0" charset="0"/>
          <a:cs typeface="Aptos" pitchFamily="0" charset="0"/>
        </a:defRPr>
      </a:lvl3pPr>
      <a:lvl4pPr marL="1600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ptos" pitchFamily="0" charset="0"/>
          <a:ea typeface="Aptos" pitchFamily="0" charset="0"/>
          <a:cs typeface="Aptos" pitchFamily="0" charset="0"/>
        </a:defRPr>
      </a:lvl4pPr>
      <a:lvl5pPr marL="20574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ptos" pitchFamily="0" charset="0"/>
          <a:ea typeface="Aptos" pitchFamily="0" charset="0"/>
          <a:cs typeface="Aptos" pitchFamily="0" charset="0"/>
        </a:defRPr>
      </a:lvl5pPr>
      <a:lvl6pPr marL="25146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ptos" pitchFamily="0" charset="0"/>
          <a:ea typeface="Aptos" pitchFamily="0" charset="0"/>
          <a:cs typeface="Aptos" pitchFamily="0" charset="0"/>
        </a:defRPr>
      </a:lvl6pPr>
      <a:lvl7pPr marL="29718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ptos" pitchFamily="0" charset="0"/>
          <a:ea typeface="Aptos" pitchFamily="0" charset="0"/>
          <a:cs typeface="Aptos" pitchFamily="0" charset="0"/>
        </a:defRPr>
      </a:lvl7pPr>
      <a:lvl8pPr marL="34290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ptos" pitchFamily="0" charset="0"/>
          <a:ea typeface="Aptos" pitchFamily="0" charset="0"/>
          <a:cs typeface="Aptos" pitchFamily="0" charset="0"/>
        </a:defRPr>
      </a:lvl8pPr>
      <a:lvl9pPr marL="3886200" marR="0" indent="-228600" algn="l" defTabSz="914400">
        <a:lnSpc>
          <a:spcPct val="90000"/>
        </a:lnSpc>
        <a:spcBef>
          <a:spcPts val="500"/>
        </a:spcBef>
        <a:spcAft>
          <a:spcPts val="0"/>
        </a:spcAft>
        <a:buClrTx/>
        <a:buSzTx/>
        <a:buFont typeface="Arial" pitchFamily="2" charset="0"/>
        <a:buChar char="•"/>
        <a:tabLst/>
        <a:defRPr lang="en-us" sz="1800" b="0" i="0" u="none" strike="noStrike" kern="1" cap="none" spc="0" baseline="0">
          <a:solidFill>
            <a:schemeClr val="tx1"/>
          </a:solidFill>
          <a:effectLst/>
          <a:latin typeface="Aptos" pitchFamily="0" charset="0"/>
          <a:ea typeface="Aptos" pitchFamily="0" charset="0"/>
          <a:cs typeface="Aptos" pitchFamily="0"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ptos" pitchFamily="0" charset="0"/>
          <a:ea typeface="Aptos" pitchFamily="0" charset="0"/>
          <a:cs typeface="Aptos" pitchFamily="0"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PhAnim="0">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xmlns="smNativeData" val="SMDATA_15_f2HiZxMAAAAlAAAAZAAAAA0AAAAAkAAAAEgAAACQAAAASAAAAAAAAAAC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YAkAAOgGAACgQQAAmBUAAAAAAAAmAAAACAAAAAEAAAAAAAAA"/>
              </a:ext>
            </a:extLst>
          </p:cNvSpPr>
          <p:nvPr>
            <p:ph type="ctrTitle"/>
          </p:nvPr>
        </p:nvSpPr>
        <p:spPr>
          <a:xfrm>
            <a:off x="1524000" y="1122680"/>
            <a:ext cx="9144000" cy="2387600"/>
          </a:xfrm>
        </p:spPr>
        <p:txBody>
          <a:bodyPr/>
          <a:lstStyle/>
          <a:p>
            <a:pPr>
              <a:defRPr lang="en-us"/>
            </a:pPr>
            <a:r>
              <a:rPr lang="ru-ru" cap="none">
                <a:latin typeface="Times New Roman" pitchFamily="1" charset="0"/>
                <a:ea typeface="Aptos Display" pitchFamily="0" charset="0"/>
                <a:cs typeface="Times New Roman" pitchFamily="1" charset="0"/>
              </a:rPr>
              <a:t>Чувствительные элементы</a:t>
            </a:r>
            <a:endParaRPr lang="en-us" cap="none">
              <a:latin typeface="Times New Roman" pitchFamily="1" charset="0"/>
              <a:ea typeface="Aptos Display" pitchFamily="0" charset="0"/>
              <a:cs typeface="Times New Roman" pitchFamily="1" charset="0"/>
            </a:endParaRPr>
          </a:p>
        </p:txBody>
      </p:sp>
    </p:spTree>
  </p:cSld>
  <p:clrMapOvr>
    <a:masterClrMapping/>
  </p:clrMapOvr>
  <p:transition spd="med" p14:dur="1000">
    <p:push dir="r"/>
    <p:extLst>
      <p:ext uri="smNativeData">
        <pr:smNativeData xmlns:pr="smNativeData" xmlns="smNativeData" val="f2HiZwAAAADoAwAAAAAAABQAAAACAAAAAAAAAAAAAAAAAAAAAQAAAAAAAAAAAAAAAAAAAAAAAAAAAAAA" duo="f2HiZwAAAAAAAAAAAAAAAAAAAAA="/>
      </p:ext>
    </p:ext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0,0.0; 0.125,0.2665; 0.25,0.4; 0.375,0.465; 0.5,0.5; 0.625,0.535; 0.75,0.6; 0.875,0.7335; 1.0,1.0">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0,0.0; 0.125,0.2665; 0.25,0.4; 0.375,0.465; 0.5,0.5; 0.625,0.535; 0.75,0.6; 0.875,0.7335; 1.0,1.0">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0,0.0; 0.125,0.2665; 0.25,0.4; 0.375,0.465; 0.5,0.5; 0.625,0.535; 0.75,0.6; 0.875,0.7335; 1.0,1.0">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animEffect transition="in" filter="wipe(down)">
                                      <p:cBhvr>
                                        <p:cTn id="21" dur="58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Lst>
    <p:extLst>
      <p:ext uri="smNativeData">
        <pr:smNativeData xmlns:pr="smNativeData" xmlns="smNativeData" val="f2HiZwEAAAAFAAAA/f///wEAAAAaAAAAAAAAAAAAAAAAAAAAAAAAAA=="/>
      </p:ext>
    </p:ext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PhAnim="0">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0wUAAJUAAAAtRQAASgMAAAAAAAAmAAAACAAAAAEgAAAAAAAA"/>
              </a:ext>
            </a:extLst>
          </p:cNvSpPr>
          <p:nvPr>
            <p:ph type="title"/>
          </p:nvPr>
        </p:nvSpPr>
        <p:spPr>
          <a:xfrm>
            <a:off x="946785" y="94615"/>
            <a:ext cx="10298430" cy="440055"/>
          </a:xfrm>
        </p:spPr>
        <p:txBody>
          <a:bodyPr vert="horz" wrap="square" lIns="91440" tIns="45720" rIns="91440" bIns="45720" numCol="1" spcCol="215900" anchor="ctr">
            <a:prstTxWarp prst="textNoShape">
              <a:avLst/>
            </a:prstTxWarp>
          </a:bodyPr>
          <a:lstStyle/>
          <a:p>
            <a:pPr algn="ctr">
              <a:spcBef>
                <a:spcPts val="0"/>
              </a:spcBef>
              <a:defRPr lang="en-us" sz="3960" cap="none"/>
            </a:pPr>
            <a:r>
              <a:rPr lang="ru-ru" sz="3240" b="1" cap="none">
                <a:latin typeface="Times New Roman" pitchFamily="1" charset="0"/>
                <a:ea typeface="Aptos Display" pitchFamily="0" charset="0"/>
                <a:cs typeface="Times New Roman" pitchFamily="1" charset="0"/>
              </a:rPr>
              <a:t>Упругий элемент</a:t>
            </a:r>
            <a:endParaRPr lang="en-us" sz="3240" b="1" cap="none">
              <a:latin typeface="Times New Roman" pitchFamily="1" charset="0"/>
              <a:ea typeface="Aptos Display" pitchFamily="0" charset="0"/>
              <a:cs typeface="Times New Roman" pitchFamily="1" charset="0"/>
            </a:endParaRPr>
          </a:p>
        </p:txBody>
      </p:sp>
      <p:sp>
        <p:nvSpPr>
          <p:cNvPr id="3" name="Объект 2"/>
          <p:cNvSpPr>
            <a:spLocks noGrp="1" noChangeArrowheads="1"/>
            <a:extLst>
              <a:ext uri="smNativeData">
                <pr:smNativeData xmlns:pr="smNativeData" xmlns="smNativeData" val="SMDATA_15_f2Hi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AAAAAPsDAAAASwAAMCoAAAAAAAAmAAAACAAAAAEgAAAAAAAA"/>
              </a:ext>
            </a:extLst>
          </p:cNvSpPr>
          <p:nvPr>
            <p:ph type="body" idx="1"/>
          </p:nvPr>
        </p:nvSpPr>
        <p:spPr>
          <a:xfrm>
            <a:off x="0" y="647065"/>
            <a:ext cx="12192000" cy="6210935"/>
          </a:xfrm>
        </p:spPr>
        <p:txBody>
          <a:bodyPr vert="horz" wrap="square" lIns="91440" tIns="45720" rIns="91440" bIns="45720" numCol="1" spcCol="215900" anchor="t">
            <a:prstTxWarp prst="textNoShape">
              <a:avLst/>
            </a:prstTxWarp>
          </a:bodyPr>
          <a:lstStyle/>
          <a:p>
            <a:pPr>
              <a:lnSpc>
                <a:spcPct val="100000"/>
              </a:lnSpc>
              <a:buNone/>
              <a:defRPr lang="en-us"/>
            </a:pPr>
            <a:r>
              <a:rPr lang="ru-ru" sz="1900" cap="none">
                <a:solidFill>
                  <a:srgbClr val="000000"/>
                </a:solidFill>
                <a:latin typeface="Times New Roman" pitchFamily="1" charset="0"/>
                <a:ea typeface="Aptos" pitchFamily="0" charset="0"/>
                <a:cs typeface="Times New Roman" pitchFamily="1" charset="0"/>
              </a:rPr>
              <a:t>Упругими элементами (УЭ) — пружинами — называют детали, упругие деформации которых полезно используются в работе различных механизмов и устройств приборов, аппаратов, информационных машин. По конфигурации, конструктивным и расчетным схемам УЭ разделяют на — стержневые пружины и оболочки.</a:t>
            </a:r>
            <a:endParaRPr lang="ru-ru" sz="1900" cap="none">
              <a:solidFill>
                <a:srgbClr val="000000"/>
              </a:solidFill>
              <a:latin typeface="Times New Roman" pitchFamily="1" charset="0"/>
              <a:ea typeface="Aptos" pitchFamily="0" charset="0"/>
              <a:cs typeface="Times New Roman" pitchFamily="1" charset="0"/>
            </a:endParaRPr>
          </a:p>
          <a:p>
            <a:pPr algn="l">
              <a:lnSpc>
                <a:spcPct val="100000"/>
              </a:lnSpc>
              <a:buNone/>
              <a:defRPr lang="en-us"/>
            </a:pPr>
            <a:r>
              <a:rPr lang="ru-ru" sz="1900" cap="none">
                <a:solidFill>
                  <a:srgbClr val="000000"/>
                </a:solidFill>
                <a:latin typeface="Times New Roman" pitchFamily="1" charset="0"/>
                <a:ea typeface="Aptos" pitchFamily="0" charset="0"/>
                <a:cs typeface="Times New Roman" pitchFamily="1" charset="0"/>
              </a:rPr>
              <a:t>Стержневые — это плоские, спиральные и винтовые пружины. Использование той или иной конструктивной схемы связано с конструкцией механизма, в котором применяют пружину. Расчет и конструирование стержневых пружин хорошо разработаны и обычно не представляют затруднений для конструктора.</a:t>
            </a:r>
            <a:endParaRPr lang="ru-ru" sz="1900" cap="none">
              <a:solidFill>
                <a:srgbClr val="000000"/>
              </a:solidFill>
              <a:latin typeface="Times New Roman" pitchFamily="1" charset="0"/>
              <a:ea typeface="Aptos" pitchFamily="0" charset="0"/>
              <a:cs typeface="Times New Roman" pitchFamily="1" charset="0"/>
            </a:endParaRPr>
          </a:p>
          <a:p>
            <a:pPr marL="0" indent="0" algn="l">
              <a:lnSpc>
                <a:spcPct val="100000"/>
              </a:lnSpc>
              <a:buNone/>
              <a:defRPr lang="en-us"/>
            </a:pPr>
            <a:r>
              <a:rPr lang="ru-ru" sz="1900" cap="none">
                <a:solidFill>
                  <a:srgbClr val="000000"/>
                </a:solidFill>
                <a:latin typeface="Times New Roman" pitchFamily="1" charset="0"/>
                <a:ea typeface="Aptos" pitchFamily="0" charset="0"/>
                <a:cs typeface="Times New Roman" pitchFamily="1" charset="0"/>
              </a:rPr>
              <a:t>Оболочки — это плоские и гофрированные мембраны, гофрированные трубки — сильфоны и трубчатые пружины. Хотя определение эксплуатационных характеристик этих УЭ значительно сложнее, разработаны методы расчета, в том числе с помощью ЭВМ, позволяющие получать результаты с точностью, достаточной для практических нужд.</a:t>
            </a:r>
            <a:endParaRPr lang="ru-ru" sz="1900" cap="none">
              <a:solidFill>
                <a:srgbClr val="000000"/>
              </a:solidFill>
              <a:latin typeface="Times New Roman" pitchFamily="1" charset="0"/>
              <a:ea typeface="Aptos" pitchFamily="0" charset="0"/>
              <a:cs typeface="Times New Roman" pitchFamily="1" charset="0"/>
            </a:endParaRPr>
          </a:p>
          <a:p>
            <a:pPr marL="0" indent="0">
              <a:lnSpc>
                <a:spcPct val="100000"/>
              </a:lnSpc>
              <a:buNone/>
              <a:defRPr lang="en-us"/>
            </a:pPr>
            <a:r>
              <a:rPr lang="ru-ru" sz="1900" cap="none">
                <a:solidFill>
                  <a:srgbClr val="000000"/>
                </a:solidFill>
                <a:latin typeface="Times New Roman" pitchFamily="1" charset="0"/>
                <a:ea typeface="Aptos" pitchFamily="0" charset="0"/>
                <a:cs typeface="Times New Roman" pitchFamily="1" charset="0"/>
              </a:rPr>
              <a:t>По назначению УЭ делят на следующие группы</a:t>
            </a:r>
            <a:r>
              <a:rPr lang="en-us" sz="1900" cap="none">
                <a:solidFill>
                  <a:srgbClr val="000000"/>
                </a:solidFill>
                <a:latin typeface="Times New Roman" pitchFamily="1" charset="0"/>
                <a:ea typeface="Aptos" pitchFamily="0" charset="0"/>
                <a:cs typeface="Times New Roman" pitchFamily="1" charset="0"/>
              </a:rPr>
              <a:t>:</a:t>
            </a:r>
            <a:endParaRPr lang="ru-ru" sz="1900" cap="none">
              <a:solidFill>
                <a:srgbClr val="000000"/>
              </a:solidFill>
              <a:latin typeface="Times New Roman" pitchFamily="1" charset="0"/>
              <a:ea typeface="Aptos" pitchFamily="0" charset="0"/>
              <a:cs typeface="Times New Roman" pitchFamily="1" charset="0"/>
            </a:endParaRPr>
          </a:p>
          <a:p>
            <a:pPr>
              <a:lnSpc>
                <a:spcPct val="100000"/>
              </a:lnSpc>
              <a:defRPr lang="en-us"/>
            </a:pPr>
            <a:r>
              <a:rPr lang="ru-ru" sz="1900" cap="none">
                <a:solidFill>
                  <a:srgbClr val="000000"/>
                </a:solidFill>
                <a:latin typeface="Times New Roman" pitchFamily="1" charset="0"/>
                <a:ea typeface="Aptos" pitchFamily="0" charset="0"/>
                <a:cs typeface="Times New Roman" pitchFamily="1" charset="0"/>
              </a:rPr>
              <a:t>Измерительные пружины</a:t>
            </a:r>
            <a:endParaRPr lang="ru-ru" sz="1900" cap="none">
              <a:solidFill>
                <a:srgbClr val="000000"/>
              </a:solidFill>
              <a:latin typeface="Times New Roman" pitchFamily="1" charset="0"/>
              <a:ea typeface="Aptos" pitchFamily="0" charset="0"/>
              <a:cs typeface="Times New Roman" pitchFamily="1" charset="0"/>
            </a:endParaRPr>
          </a:p>
          <a:p>
            <a:pPr>
              <a:lnSpc>
                <a:spcPct val="100000"/>
              </a:lnSpc>
              <a:defRPr lang="en-us"/>
            </a:pPr>
            <a:r>
              <a:rPr lang="ru-ru" sz="1900" cap="none">
                <a:solidFill>
                  <a:srgbClr val="000000"/>
                </a:solidFill>
                <a:latin typeface="Times New Roman" pitchFamily="1" charset="0"/>
                <a:ea typeface="Aptos" pitchFamily="0" charset="0"/>
                <a:cs typeface="Times New Roman" pitchFamily="1" charset="0"/>
              </a:rPr>
              <a:t>Натяжные пружины</a:t>
            </a:r>
            <a:endParaRPr lang="ru-ru" sz="1900" cap="none">
              <a:solidFill>
                <a:srgbClr val="000000"/>
              </a:solidFill>
              <a:latin typeface="Times New Roman" pitchFamily="1" charset="0"/>
              <a:ea typeface="Aptos" pitchFamily="0" charset="0"/>
              <a:cs typeface="Times New Roman" pitchFamily="1" charset="0"/>
            </a:endParaRPr>
          </a:p>
          <a:p>
            <a:pPr>
              <a:lnSpc>
                <a:spcPct val="100000"/>
              </a:lnSpc>
              <a:defRPr lang="en-us"/>
            </a:pPr>
            <a:r>
              <a:rPr lang="ru-ru" sz="1900" cap="none">
                <a:solidFill>
                  <a:srgbClr val="000000"/>
                </a:solidFill>
                <a:latin typeface="Times New Roman" pitchFamily="1" charset="0"/>
                <a:ea typeface="Aptos" pitchFamily="0" charset="0"/>
                <a:cs typeface="Times New Roman" pitchFamily="1" charset="0"/>
              </a:rPr>
              <a:t>Заводные пружины</a:t>
            </a:r>
            <a:endParaRPr lang="ru-ru" sz="1900" cap="none">
              <a:solidFill>
                <a:srgbClr val="000000"/>
              </a:solidFill>
              <a:latin typeface="Times New Roman" pitchFamily="1" charset="0"/>
              <a:ea typeface="Aptos" pitchFamily="0" charset="0"/>
              <a:cs typeface="Times New Roman" pitchFamily="1" charset="0"/>
            </a:endParaRPr>
          </a:p>
          <a:p>
            <a:pPr>
              <a:lnSpc>
                <a:spcPct val="100000"/>
              </a:lnSpc>
              <a:defRPr lang="en-us"/>
            </a:pPr>
            <a:r>
              <a:rPr lang="ru-ru" sz="1900" cap="none">
                <a:solidFill>
                  <a:srgbClr val="000000"/>
                </a:solidFill>
                <a:latin typeface="Times New Roman" pitchFamily="1" charset="0"/>
                <a:ea typeface="Aptos" pitchFamily="0" charset="0"/>
                <a:cs typeface="Times New Roman" pitchFamily="1" charset="0"/>
              </a:rPr>
              <a:t>Пружины кинематических устройств</a:t>
            </a:r>
            <a:endParaRPr lang="ru-ru" sz="1900" cap="none">
              <a:solidFill>
                <a:srgbClr val="000000"/>
              </a:solidFill>
              <a:latin typeface="Times New Roman" pitchFamily="1" charset="0"/>
              <a:ea typeface="Aptos" pitchFamily="0" charset="0"/>
              <a:cs typeface="Times New Roman" pitchFamily="1" charset="0"/>
            </a:endParaRPr>
          </a:p>
          <a:p>
            <a:pPr>
              <a:lnSpc>
                <a:spcPct val="100000"/>
              </a:lnSpc>
              <a:defRPr lang="en-us"/>
            </a:pPr>
            <a:r>
              <a:rPr lang="ru-ru" sz="1900" cap="none">
                <a:solidFill>
                  <a:srgbClr val="000000"/>
                </a:solidFill>
                <a:latin typeface="Times New Roman" pitchFamily="1" charset="0"/>
                <a:ea typeface="Aptos" pitchFamily="0" charset="0"/>
                <a:cs typeface="Times New Roman" pitchFamily="1" charset="0"/>
              </a:rPr>
              <a:t>Пружины амортизаторов</a:t>
            </a:r>
            <a:endParaRPr lang="ru-ru" sz="1900" cap="none">
              <a:solidFill>
                <a:srgbClr val="000000"/>
              </a:solidFill>
              <a:latin typeface="Times New Roman" pitchFamily="1" charset="0"/>
              <a:ea typeface="Aptos" pitchFamily="0" charset="0"/>
              <a:cs typeface="Times New Roman" pitchFamily="1" charset="0"/>
            </a:endParaRPr>
          </a:p>
          <a:p>
            <a:pPr>
              <a:lnSpc>
                <a:spcPct val="100000"/>
              </a:lnSpc>
              <a:defRPr lang="en-us"/>
            </a:pPr>
            <a:r>
              <a:rPr lang="ru-ru" sz="1900" cap="none">
                <a:solidFill>
                  <a:srgbClr val="000000"/>
                </a:solidFill>
                <a:latin typeface="Times New Roman" pitchFamily="1" charset="0"/>
                <a:ea typeface="Aptos" pitchFamily="0" charset="0"/>
                <a:cs typeface="Times New Roman" pitchFamily="1" charset="0"/>
              </a:rPr>
              <a:t>Разделители сред</a:t>
            </a:r>
            <a:endParaRPr lang="ru-ru" sz="1900" cap="none">
              <a:solidFill>
                <a:srgbClr val="000000"/>
              </a:solidFill>
              <a:latin typeface="Times New Roman" pitchFamily="1" charset="0"/>
              <a:ea typeface="Aptos" pitchFamily="0" charset="0"/>
              <a:cs typeface="Times New Roman" pitchFamily="1" charset="0"/>
            </a:endParaRPr>
          </a:p>
          <a:p>
            <a:pPr>
              <a:lnSpc>
                <a:spcPct val="100000"/>
              </a:lnSpc>
              <a:defRPr lang="en-us"/>
            </a:pPr>
            <a:r>
              <a:rPr lang="ru-ru" sz="1900" cap="none">
                <a:solidFill>
                  <a:srgbClr val="000000"/>
                </a:solidFill>
                <a:latin typeface="Times New Roman" pitchFamily="1" charset="0"/>
                <a:ea typeface="Aptos" pitchFamily="0" charset="0"/>
                <a:cs typeface="Times New Roman" pitchFamily="1" charset="0"/>
              </a:rPr>
              <a:t>Токоведущие упругие элементы</a:t>
            </a:r>
            <a:endParaRPr lang="ru-ru" sz="1900" cap="none">
              <a:solidFill>
                <a:srgbClr val="000000"/>
              </a:solidFill>
              <a:latin typeface="Times New Roman" pitchFamily="1" charset="0"/>
              <a:ea typeface="Aptos" pitchFamily="0" charset="0"/>
              <a:cs typeface="Times New Roman" pitchFamily="1" charset="0"/>
            </a:endParaRPr>
          </a:p>
          <a:p>
            <a:pPr>
              <a:lnSpc>
                <a:spcPct val="100000"/>
              </a:lnSpc>
              <a:defRPr lang="en-us"/>
            </a:pPr>
            <a:r>
              <a:rPr lang="ru-ru" sz="1900" cap="none">
                <a:solidFill>
                  <a:srgbClr val="000000"/>
                </a:solidFill>
                <a:latin typeface="Times New Roman" pitchFamily="1" charset="0"/>
                <a:ea typeface="Aptos" pitchFamily="0" charset="0"/>
                <a:cs typeface="Times New Roman" pitchFamily="1" charset="0"/>
              </a:rPr>
              <a:t>Пружины фрикционных и храповых муфт</a:t>
            </a:r>
            <a:endParaRPr lang="en-us" sz="1900" cap="none">
              <a:latin typeface="Times New Roman" pitchFamily="1" charset="0"/>
              <a:ea typeface="Aptos" pitchFamily="0" charset="0"/>
              <a:cs typeface="Times New Roman" pitchFamily="1" charset="0"/>
            </a:endParaRPr>
          </a:p>
        </p:txBody>
      </p:sp>
    </p:spTree>
  </p:cSld>
  <p:clrMapOvr>
    <a:masterClrMapping/>
  </p:clrMapOvr>
  <p:transition spd="med" p14:dur="1000">
    <p:push dir="r"/>
    <p:extLst>
      <p:ext uri="smNativeData">
        <pr:smNativeData xmlns:pr="smNativeData" xmlns="smNativeData" val="f2HiZwAAAADoAwAAAAAAABQAAAACAAAAAAAAAAAAAAAAAAAAAQAAAAAAAAAAAAAAAAAAAAAAAAAAAAAA" duo="f2HiZwAAAAAAAAAAAAAAAAAAAAA="/>
      </p:ext>
    </p:ext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0,0.0; 0.125,0.2665; 0.25,0.4; 0.375,0.465; 0.5,0.5; 0.625,0.535; 0.75,0.6; 0.875,0.7335; 1.0,1.0">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0,0.0; 0.125,0.2665; 0.25,0.4; 0.375,0.465; 0.5,0.5; 0.625,0.535; 0.75,0.6; 0.875,0.7335; 1.0,1.0">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0,0.0; 0.125,0.2665; 0.25,0.4; 0.375,0.465; 0.5,0.5; 0.625,0.535; 0.75,0.6; 0.875,0.7335; 1.0,1.0">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animEffect transition="in" filter="wipe(down)">
                                      <p:cBhvr>
                                        <p:cTn id="21" dur="58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40" presetClass="entr" presetSubtype="0" fill="hold" grpId="0" nodeType="clickEffect">
                                  <p:stCondLst>
                                    <p:cond delay="0"/>
                                  </p:stCondLst>
                                  <p:iterate type="lt">
                                    <p:tmPct val="10000"/>
                                  </p:iterate>
                                  <p:childTnLst>
                                    <p:set>
                                      <p:cBhvr>
                                        <p:cTn id="25" dur="1" fill="hold">
                                          <p:stCondLst>
                                            <p:cond delay="0"/>
                                          </p:stCondLst>
                                        </p:cTn>
                                        <p:tgtEl>
                                          <p:spTgt spid="3">
                                            <p:txEl>
                                              <p:pRg st="0" end="0"/>
                                            </p:txEl>
                                          </p:spTgt>
                                        </p:tgtEl>
                                        <p:attrNameLst>
                                          <p:attrName>style.visibility</p:attrName>
                                        </p:attrNameLst>
                                      </p:cBhvr>
                                      <p:to>
                                        <p:strVal val="visible"/>
                                      </p:to>
                                    </p:set>
                                    <p:anim calcmode="lin" valueType="num">
                                      <p:cBhvr>
                                        <p:cTn id="26" dur="500" fill="hold"/>
                                        <p:tgtEl>
                                          <p:spTgt spid="3">
                                            <p:txEl>
                                              <p:pRg st="0" end="0"/>
                                            </p:txEl>
                                          </p:spTgt>
                                        </p:tgtEl>
                                        <p:attrNameLst>
                                          <p:attrName>ppt_x</p:attrName>
                                        </p:attrNameLst>
                                      </p:cBhvr>
                                      <p:tavLst>
                                        <p:tav tm="0">
                                          <p:val>
                                            <p:strVal val="#ppt_x-.1"/>
                                          </p:val>
                                        </p:tav>
                                        <p:tav tm="100000">
                                          <p:val>
                                            <p:strVal val="#ppt_x"/>
                                          </p:val>
                                        </p:tav>
                                      </p:tavLst>
                                    </p:anim>
                                    <p:anim calcmode="lin" valueType="num">
                                      <p:cBhvr>
                                        <p:cTn id="27"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28" dur="50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0" presetClass="entr" presetSubtype="0" fill="hold" grpId="0" nodeType="clickEffect">
                                  <p:stCondLst>
                                    <p:cond delay="0"/>
                                  </p:stCondLst>
                                  <p:iterate type="lt">
                                    <p:tmPct val="10000"/>
                                  </p:iterate>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p:cTn id="33" dur="500" fill="hold"/>
                                        <p:tgtEl>
                                          <p:spTgt spid="3">
                                            <p:txEl>
                                              <p:pRg st="1" end="1"/>
                                            </p:txEl>
                                          </p:spTgt>
                                        </p:tgtEl>
                                        <p:attrNameLst>
                                          <p:attrName>ppt_x</p:attrName>
                                        </p:attrNameLst>
                                      </p:cBhvr>
                                      <p:tavLst>
                                        <p:tav tm="0">
                                          <p:val>
                                            <p:strVal val="#ppt_x-.1"/>
                                          </p:val>
                                        </p:tav>
                                        <p:tav tm="100000">
                                          <p:val>
                                            <p:strVal val="#ppt_x"/>
                                          </p:val>
                                        </p:tav>
                                      </p:tavLst>
                                    </p:anim>
                                    <p:anim calcmode="lin" valueType="num">
                                      <p:cBhvr>
                                        <p:cTn id="34" dur="5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0" presetClass="entr" presetSubtype="0" fill="hold" grpId="0" nodeType="clickEffect">
                                  <p:stCondLst>
                                    <p:cond delay="0"/>
                                  </p:stCondLst>
                                  <p:iterate type="lt">
                                    <p:tmPct val="10000"/>
                                  </p:iterate>
                                  <p:childTnLst>
                                    <p:set>
                                      <p:cBhvr>
                                        <p:cTn id="39" dur="1" fill="hold">
                                          <p:stCondLst>
                                            <p:cond delay="0"/>
                                          </p:stCondLst>
                                        </p:cTn>
                                        <p:tgtEl>
                                          <p:spTgt spid="3">
                                            <p:txEl>
                                              <p:pRg st="2" end="2"/>
                                            </p:txEl>
                                          </p:spTgt>
                                        </p:tgtEl>
                                        <p:attrNameLst>
                                          <p:attrName>style.visibility</p:attrName>
                                        </p:attrNameLst>
                                      </p:cBhvr>
                                      <p:to>
                                        <p:strVal val="visible"/>
                                      </p:to>
                                    </p:set>
                                    <p:anim calcmode="lin" valueType="num">
                                      <p:cBhvr>
                                        <p:cTn id="40" dur="500" fill="hold"/>
                                        <p:tgtEl>
                                          <p:spTgt spid="3">
                                            <p:txEl>
                                              <p:pRg st="2" end="2"/>
                                            </p:txEl>
                                          </p:spTgt>
                                        </p:tgtEl>
                                        <p:attrNameLst>
                                          <p:attrName>ppt_x</p:attrName>
                                        </p:attrNameLst>
                                      </p:cBhvr>
                                      <p:tavLst>
                                        <p:tav tm="0">
                                          <p:val>
                                            <p:strVal val="#ppt_x-.1"/>
                                          </p:val>
                                        </p:tav>
                                        <p:tav tm="100000">
                                          <p:val>
                                            <p:strVal val="#ppt_x"/>
                                          </p:val>
                                        </p:tav>
                                      </p:tavLst>
                                    </p:anim>
                                    <p:anim calcmode="lin" valueType="num">
                                      <p:cBhvr>
                                        <p:cTn id="41" dur="5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0" presetClass="entr" presetSubtype="0" fill="hold" grpId="0" nodeType="clickEffect">
                                  <p:stCondLst>
                                    <p:cond delay="0"/>
                                  </p:stCondLst>
                                  <p:iterate type="lt">
                                    <p:tmPct val="10000"/>
                                  </p:iterate>
                                  <p:childTnLst>
                                    <p:set>
                                      <p:cBhvr>
                                        <p:cTn id="46" dur="1" fill="hold">
                                          <p:stCondLst>
                                            <p:cond delay="0"/>
                                          </p:stCondLst>
                                        </p:cTn>
                                        <p:tgtEl>
                                          <p:spTgt spid="3">
                                            <p:txEl>
                                              <p:pRg st="3" end="3"/>
                                            </p:txEl>
                                          </p:spTgt>
                                        </p:tgtEl>
                                        <p:attrNameLst>
                                          <p:attrName>style.visibility</p:attrName>
                                        </p:attrNameLst>
                                      </p:cBhvr>
                                      <p:to>
                                        <p:strVal val="visible"/>
                                      </p:to>
                                    </p:set>
                                    <p:anim calcmode="lin" valueType="num">
                                      <p:cBhvr>
                                        <p:cTn id="47" dur="500" fill="hold"/>
                                        <p:tgtEl>
                                          <p:spTgt spid="3">
                                            <p:txEl>
                                              <p:pRg st="3" end="3"/>
                                            </p:txEl>
                                          </p:spTgt>
                                        </p:tgtEl>
                                        <p:attrNameLst>
                                          <p:attrName>ppt_x</p:attrName>
                                        </p:attrNameLst>
                                      </p:cBhvr>
                                      <p:tavLst>
                                        <p:tav tm="0">
                                          <p:val>
                                            <p:strVal val="#ppt_x-.1"/>
                                          </p:val>
                                        </p:tav>
                                        <p:tav tm="100000">
                                          <p:val>
                                            <p:strVal val="#ppt_x"/>
                                          </p:val>
                                        </p:tav>
                                      </p:tavLst>
                                    </p:anim>
                                    <p:anim calcmode="lin" valueType="num">
                                      <p:cBhvr>
                                        <p:cTn id="48" dur="5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49" dur="500"/>
                                        <p:tgtEl>
                                          <p:spTgt spid="3">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0" presetClass="entr" presetSubtype="0" fill="hold" grpId="0" nodeType="clickEffect">
                                  <p:stCondLst>
                                    <p:cond delay="0"/>
                                  </p:stCondLst>
                                  <p:iterate type="lt">
                                    <p:tmPct val="10000"/>
                                  </p:iterate>
                                  <p:childTnLst>
                                    <p:set>
                                      <p:cBhvr>
                                        <p:cTn id="53" dur="1" fill="hold">
                                          <p:stCondLst>
                                            <p:cond delay="0"/>
                                          </p:stCondLst>
                                        </p:cTn>
                                        <p:tgtEl>
                                          <p:spTgt spid="3">
                                            <p:txEl>
                                              <p:pRg st="4" end="4"/>
                                            </p:txEl>
                                          </p:spTgt>
                                        </p:tgtEl>
                                        <p:attrNameLst>
                                          <p:attrName>style.visibility</p:attrName>
                                        </p:attrNameLst>
                                      </p:cBhvr>
                                      <p:to>
                                        <p:strVal val="visible"/>
                                      </p:to>
                                    </p:set>
                                    <p:anim calcmode="lin" valueType="num">
                                      <p:cBhvr>
                                        <p:cTn id="54" dur="500" fill="hold"/>
                                        <p:tgtEl>
                                          <p:spTgt spid="3">
                                            <p:txEl>
                                              <p:pRg st="4" end="4"/>
                                            </p:txEl>
                                          </p:spTgt>
                                        </p:tgtEl>
                                        <p:attrNameLst>
                                          <p:attrName>ppt_x</p:attrName>
                                        </p:attrNameLst>
                                      </p:cBhvr>
                                      <p:tavLst>
                                        <p:tav tm="0">
                                          <p:val>
                                            <p:strVal val="#ppt_x-.1"/>
                                          </p:val>
                                        </p:tav>
                                        <p:tav tm="100000">
                                          <p:val>
                                            <p:strVal val="#ppt_x"/>
                                          </p:val>
                                        </p:tav>
                                      </p:tavLst>
                                    </p:anim>
                                    <p:anim calcmode="lin" valueType="num">
                                      <p:cBhvr>
                                        <p:cTn id="55" dur="500" fill="hold"/>
                                        <p:tgtEl>
                                          <p:spTgt spid="3">
                                            <p:txEl>
                                              <p:pRg st="4" end="4"/>
                                            </p:txEl>
                                          </p:spTgt>
                                        </p:tgtEl>
                                        <p:attrNameLst>
                                          <p:attrName>ppt_y</p:attrName>
                                        </p:attrNameLst>
                                      </p:cBhvr>
                                      <p:tavLst>
                                        <p:tav tm="0">
                                          <p:val>
                                            <p:strVal val="#ppt_y"/>
                                          </p:val>
                                        </p:tav>
                                        <p:tav tm="100000">
                                          <p:val>
                                            <p:strVal val="#ppt_y"/>
                                          </p:val>
                                        </p:tav>
                                      </p:tavLst>
                                    </p:anim>
                                    <p:animEffect transition="in" filter="fade">
                                      <p:cBhvr>
                                        <p:cTn id="56" dur="500"/>
                                        <p:tgtEl>
                                          <p:spTgt spid="3">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0" presetClass="entr" presetSubtype="0" fill="hold" grpId="0" nodeType="clickEffect">
                                  <p:stCondLst>
                                    <p:cond delay="0"/>
                                  </p:stCondLst>
                                  <p:iterate type="lt">
                                    <p:tmPct val="10000"/>
                                  </p:iterate>
                                  <p:childTnLst>
                                    <p:set>
                                      <p:cBhvr>
                                        <p:cTn id="60" dur="1" fill="hold">
                                          <p:stCondLst>
                                            <p:cond delay="0"/>
                                          </p:stCondLst>
                                        </p:cTn>
                                        <p:tgtEl>
                                          <p:spTgt spid="3">
                                            <p:txEl>
                                              <p:pRg st="5" end="5"/>
                                            </p:txEl>
                                          </p:spTgt>
                                        </p:tgtEl>
                                        <p:attrNameLst>
                                          <p:attrName>style.visibility</p:attrName>
                                        </p:attrNameLst>
                                      </p:cBhvr>
                                      <p:to>
                                        <p:strVal val="visible"/>
                                      </p:to>
                                    </p:set>
                                    <p:anim calcmode="lin" valueType="num">
                                      <p:cBhvr>
                                        <p:cTn id="61" dur="500" fill="hold"/>
                                        <p:tgtEl>
                                          <p:spTgt spid="3">
                                            <p:txEl>
                                              <p:pRg st="5" end="5"/>
                                            </p:txEl>
                                          </p:spTgt>
                                        </p:tgtEl>
                                        <p:attrNameLst>
                                          <p:attrName>ppt_x</p:attrName>
                                        </p:attrNameLst>
                                      </p:cBhvr>
                                      <p:tavLst>
                                        <p:tav tm="0">
                                          <p:val>
                                            <p:strVal val="#ppt_x-.1"/>
                                          </p:val>
                                        </p:tav>
                                        <p:tav tm="100000">
                                          <p:val>
                                            <p:strVal val="#ppt_x"/>
                                          </p:val>
                                        </p:tav>
                                      </p:tavLst>
                                    </p:anim>
                                    <p:anim calcmode="lin" valueType="num">
                                      <p:cBhvr>
                                        <p:cTn id="62" dur="500" fill="hold"/>
                                        <p:tgtEl>
                                          <p:spTgt spid="3">
                                            <p:txEl>
                                              <p:pRg st="5" end="5"/>
                                            </p:txEl>
                                          </p:spTgt>
                                        </p:tgtEl>
                                        <p:attrNameLst>
                                          <p:attrName>ppt_y</p:attrName>
                                        </p:attrNameLst>
                                      </p:cBhvr>
                                      <p:tavLst>
                                        <p:tav tm="0">
                                          <p:val>
                                            <p:strVal val="#ppt_y"/>
                                          </p:val>
                                        </p:tav>
                                        <p:tav tm="100000">
                                          <p:val>
                                            <p:strVal val="#ppt_y"/>
                                          </p:val>
                                        </p:tav>
                                      </p:tavLst>
                                    </p:anim>
                                    <p:animEffect transition="in" filter="fade">
                                      <p:cBhvr>
                                        <p:cTn id="63" dur="500"/>
                                        <p:tgtEl>
                                          <p:spTgt spid="3">
                                            <p:txEl>
                                              <p:pRg st="5" end="5"/>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0" presetClass="entr" presetSubtype="0" fill="hold" grpId="0" nodeType="clickEffect">
                                  <p:stCondLst>
                                    <p:cond delay="0"/>
                                  </p:stCondLst>
                                  <p:iterate type="lt">
                                    <p:tmPct val="10000"/>
                                  </p:iterate>
                                  <p:childTnLst>
                                    <p:set>
                                      <p:cBhvr>
                                        <p:cTn id="67" dur="1" fill="hold">
                                          <p:stCondLst>
                                            <p:cond delay="0"/>
                                          </p:stCondLst>
                                        </p:cTn>
                                        <p:tgtEl>
                                          <p:spTgt spid="3">
                                            <p:txEl>
                                              <p:pRg st="6" end="6"/>
                                            </p:txEl>
                                          </p:spTgt>
                                        </p:tgtEl>
                                        <p:attrNameLst>
                                          <p:attrName>style.visibility</p:attrName>
                                        </p:attrNameLst>
                                      </p:cBhvr>
                                      <p:to>
                                        <p:strVal val="visible"/>
                                      </p:to>
                                    </p:set>
                                    <p:anim calcmode="lin" valueType="num">
                                      <p:cBhvr>
                                        <p:cTn id="68" dur="500" fill="hold"/>
                                        <p:tgtEl>
                                          <p:spTgt spid="3">
                                            <p:txEl>
                                              <p:pRg st="6" end="6"/>
                                            </p:txEl>
                                          </p:spTgt>
                                        </p:tgtEl>
                                        <p:attrNameLst>
                                          <p:attrName>ppt_x</p:attrName>
                                        </p:attrNameLst>
                                      </p:cBhvr>
                                      <p:tavLst>
                                        <p:tav tm="0">
                                          <p:val>
                                            <p:strVal val="#ppt_x-.1"/>
                                          </p:val>
                                        </p:tav>
                                        <p:tav tm="100000">
                                          <p:val>
                                            <p:strVal val="#ppt_x"/>
                                          </p:val>
                                        </p:tav>
                                      </p:tavLst>
                                    </p:anim>
                                    <p:anim calcmode="lin" valueType="num">
                                      <p:cBhvr>
                                        <p:cTn id="69" dur="500" fill="hold"/>
                                        <p:tgtEl>
                                          <p:spTgt spid="3">
                                            <p:txEl>
                                              <p:pRg st="6" end="6"/>
                                            </p:txEl>
                                          </p:spTgt>
                                        </p:tgtEl>
                                        <p:attrNameLst>
                                          <p:attrName>ppt_y</p:attrName>
                                        </p:attrNameLst>
                                      </p:cBhvr>
                                      <p:tavLst>
                                        <p:tav tm="0">
                                          <p:val>
                                            <p:strVal val="#ppt_y"/>
                                          </p:val>
                                        </p:tav>
                                        <p:tav tm="100000">
                                          <p:val>
                                            <p:strVal val="#ppt_y"/>
                                          </p:val>
                                        </p:tav>
                                      </p:tavLst>
                                    </p:anim>
                                    <p:animEffect transition="in" filter="fade">
                                      <p:cBhvr>
                                        <p:cTn id="70" dur="500"/>
                                        <p:tgtEl>
                                          <p:spTgt spid="3">
                                            <p:txEl>
                                              <p:pRg st="6" end="6"/>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40" presetClass="entr" presetSubtype="0" fill="hold" grpId="0" nodeType="clickEffect">
                                  <p:stCondLst>
                                    <p:cond delay="0"/>
                                  </p:stCondLst>
                                  <p:iterate type="lt">
                                    <p:tmPct val="10000"/>
                                  </p:iterate>
                                  <p:childTnLst>
                                    <p:set>
                                      <p:cBhvr>
                                        <p:cTn id="74" dur="1" fill="hold">
                                          <p:stCondLst>
                                            <p:cond delay="0"/>
                                          </p:stCondLst>
                                        </p:cTn>
                                        <p:tgtEl>
                                          <p:spTgt spid="3">
                                            <p:txEl>
                                              <p:pRg st="7" end="7"/>
                                            </p:txEl>
                                          </p:spTgt>
                                        </p:tgtEl>
                                        <p:attrNameLst>
                                          <p:attrName>style.visibility</p:attrName>
                                        </p:attrNameLst>
                                      </p:cBhvr>
                                      <p:to>
                                        <p:strVal val="visible"/>
                                      </p:to>
                                    </p:set>
                                    <p:anim calcmode="lin" valueType="num">
                                      <p:cBhvr>
                                        <p:cTn id="75" dur="500" fill="hold"/>
                                        <p:tgtEl>
                                          <p:spTgt spid="3">
                                            <p:txEl>
                                              <p:pRg st="7" end="7"/>
                                            </p:txEl>
                                          </p:spTgt>
                                        </p:tgtEl>
                                        <p:attrNameLst>
                                          <p:attrName>ppt_x</p:attrName>
                                        </p:attrNameLst>
                                      </p:cBhvr>
                                      <p:tavLst>
                                        <p:tav tm="0">
                                          <p:val>
                                            <p:strVal val="#ppt_x-.1"/>
                                          </p:val>
                                        </p:tav>
                                        <p:tav tm="100000">
                                          <p:val>
                                            <p:strVal val="#ppt_x"/>
                                          </p:val>
                                        </p:tav>
                                      </p:tavLst>
                                    </p:anim>
                                    <p:anim calcmode="lin" valueType="num">
                                      <p:cBhvr>
                                        <p:cTn id="76" dur="500" fill="hold"/>
                                        <p:tgtEl>
                                          <p:spTgt spid="3">
                                            <p:txEl>
                                              <p:pRg st="7" end="7"/>
                                            </p:txEl>
                                          </p:spTgt>
                                        </p:tgtEl>
                                        <p:attrNameLst>
                                          <p:attrName>ppt_y</p:attrName>
                                        </p:attrNameLst>
                                      </p:cBhvr>
                                      <p:tavLst>
                                        <p:tav tm="0">
                                          <p:val>
                                            <p:strVal val="#ppt_y"/>
                                          </p:val>
                                        </p:tav>
                                        <p:tav tm="100000">
                                          <p:val>
                                            <p:strVal val="#ppt_y"/>
                                          </p:val>
                                        </p:tav>
                                      </p:tavLst>
                                    </p:anim>
                                    <p:animEffect transition="in" filter="fade">
                                      <p:cBhvr>
                                        <p:cTn id="77" dur="500"/>
                                        <p:tgtEl>
                                          <p:spTgt spid="3">
                                            <p:txEl>
                                              <p:pRg st="7" end="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40" presetClass="entr" presetSubtype="0" fill="hold" grpId="0" nodeType="clickEffect">
                                  <p:stCondLst>
                                    <p:cond delay="0"/>
                                  </p:stCondLst>
                                  <p:iterate type="lt">
                                    <p:tmPct val="10000"/>
                                  </p:iterate>
                                  <p:childTnLst>
                                    <p:set>
                                      <p:cBhvr>
                                        <p:cTn id="81" dur="1" fill="hold">
                                          <p:stCondLst>
                                            <p:cond delay="0"/>
                                          </p:stCondLst>
                                        </p:cTn>
                                        <p:tgtEl>
                                          <p:spTgt spid="3">
                                            <p:txEl>
                                              <p:pRg st="8" end="8"/>
                                            </p:txEl>
                                          </p:spTgt>
                                        </p:tgtEl>
                                        <p:attrNameLst>
                                          <p:attrName>style.visibility</p:attrName>
                                        </p:attrNameLst>
                                      </p:cBhvr>
                                      <p:to>
                                        <p:strVal val="visible"/>
                                      </p:to>
                                    </p:set>
                                    <p:anim calcmode="lin" valueType="num">
                                      <p:cBhvr>
                                        <p:cTn id="82" dur="500" fill="hold"/>
                                        <p:tgtEl>
                                          <p:spTgt spid="3">
                                            <p:txEl>
                                              <p:pRg st="8" end="8"/>
                                            </p:txEl>
                                          </p:spTgt>
                                        </p:tgtEl>
                                        <p:attrNameLst>
                                          <p:attrName>ppt_x</p:attrName>
                                        </p:attrNameLst>
                                      </p:cBhvr>
                                      <p:tavLst>
                                        <p:tav tm="0">
                                          <p:val>
                                            <p:strVal val="#ppt_x-.1"/>
                                          </p:val>
                                        </p:tav>
                                        <p:tav tm="100000">
                                          <p:val>
                                            <p:strVal val="#ppt_x"/>
                                          </p:val>
                                        </p:tav>
                                      </p:tavLst>
                                    </p:anim>
                                    <p:anim calcmode="lin" valueType="num">
                                      <p:cBhvr>
                                        <p:cTn id="83" dur="500" fill="hold"/>
                                        <p:tgtEl>
                                          <p:spTgt spid="3">
                                            <p:txEl>
                                              <p:pRg st="8" end="8"/>
                                            </p:txEl>
                                          </p:spTgt>
                                        </p:tgtEl>
                                        <p:attrNameLst>
                                          <p:attrName>ppt_y</p:attrName>
                                        </p:attrNameLst>
                                      </p:cBhvr>
                                      <p:tavLst>
                                        <p:tav tm="0">
                                          <p:val>
                                            <p:strVal val="#ppt_y"/>
                                          </p:val>
                                        </p:tav>
                                        <p:tav tm="100000">
                                          <p:val>
                                            <p:strVal val="#ppt_y"/>
                                          </p:val>
                                        </p:tav>
                                      </p:tavLst>
                                    </p:anim>
                                    <p:animEffect transition="in" filter="fade">
                                      <p:cBhvr>
                                        <p:cTn id="84" dur="500"/>
                                        <p:tgtEl>
                                          <p:spTgt spid="3">
                                            <p:txEl>
                                              <p:pRg st="8" end="8"/>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40" presetClass="entr" presetSubtype="0" fill="hold" grpId="0" nodeType="clickEffect">
                                  <p:stCondLst>
                                    <p:cond delay="0"/>
                                  </p:stCondLst>
                                  <p:iterate type="lt">
                                    <p:tmPct val="10000"/>
                                  </p:iterate>
                                  <p:childTnLst>
                                    <p:set>
                                      <p:cBhvr>
                                        <p:cTn id="88" dur="1" fill="hold">
                                          <p:stCondLst>
                                            <p:cond delay="0"/>
                                          </p:stCondLst>
                                        </p:cTn>
                                        <p:tgtEl>
                                          <p:spTgt spid="3">
                                            <p:txEl>
                                              <p:pRg st="9" end="9"/>
                                            </p:txEl>
                                          </p:spTgt>
                                        </p:tgtEl>
                                        <p:attrNameLst>
                                          <p:attrName>style.visibility</p:attrName>
                                        </p:attrNameLst>
                                      </p:cBhvr>
                                      <p:to>
                                        <p:strVal val="visible"/>
                                      </p:to>
                                    </p:set>
                                    <p:anim calcmode="lin" valueType="num">
                                      <p:cBhvr>
                                        <p:cTn id="89" dur="500" fill="hold"/>
                                        <p:tgtEl>
                                          <p:spTgt spid="3">
                                            <p:txEl>
                                              <p:pRg st="9" end="9"/>
                                            </p:txEl>
                                          </p:spTgt>
                                        </p:tgtEl>
                                        <p:attrNameLst>
                                          <p:attrName>ppt_x</p:attrName>
                                        </p:attrNameLst>
                                      </p:cBhvr>
                                      <p:tavLst>
                                        <p:tav tm="0">
                                          <p:val>
                                            <p:strVal val="#ppt_x-.1"/>
                                          </p:val>
                                        </p:tav>
                                        <p:tav tm="100000">
                                          <p:val>
                                            <p:strVal val="#ppt_x"/>
                                          </p:val>
                                        </p:tav>
                                      </p:tavLst>
                                    </p:anim>
                                    <p:anim calcmode="lin" valueType="num">
                                      <p:cBhvr>
                                        <p:cTn id="90" dur="500" fill="hold"/>
                                        <p:tgtEl>
                                          <p:spTgt spid="3">
                                            <p:txEl>
                                              <p:pRg st="9" end="9"/>
                                            </p:txEl>
                                          </p:spTgt>
                                        </p:tgtEl>
                                        <p:attrNameLst>
                                          <p:attrName>ppt_y</p:attrName>
                                        </p:attrNameLst>
                                      </p:cBhvr>
                                      <p:tavLst>
                                        <p:tav tm="0">
                                          <p:val>
                                            <p:strVal val="#ppt_y"/>
                                          </p:val>
                                        </p:tav>
                                        <p:tav tm="100000">
                                          <p:val>
                                            <p:strVal val="#ppt_y"/>
                                          </p:val>
                                        </p:tav>
                                      </p:tavLst>
                                    </p:anim>
                                    <p:animEffect transition="in" filter="fade">
                                      <p:cBhvr>
                                        <p:cTn id="91" dur="500"/>
                                        <p:tgtEl>
                                          <p:spTgt spid="3">
                                            <p:txEl>
                                              <p:pRg st="9" end="9"/>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40" presetClass="entr" presetSubtype="0" fill="hold" grpId="0" nodeType="clickEffect">
                                  <p:stCondLst>
                                    <p:cond delay="0"/>
                                  </p:stCondLst>
                                  <p:iterate type="lt">
                                    <p:tmPct val="10000"/>
                                  </p:iterate>
                                  <p:childTnLst>
                                    <p:set>
                                      <p:cBhvr>
                                        <p:cTn id="95" dur="1" fill="hold">
                                          <p:stCondLst>
                                            <p:cond delay="0"/>
                                          </p:stCondLst>
                                        </p:cTn>
                                        <p:tgtEl>
                                          <p:spTgt spid="3">
                                            <p:txEl>
                                              <p:pRg st="10" end="10"/>
                                            </p:txEl>
                                          </p:spTgt>
                                        </p:tgtEl>
                                        <p:attrNameLst>
                                          <p:attrName>style.visibility</p:attrName>
                                        </p:attrNameLst>
                                      </p:cBhvr>
                                      <p:to>
                                        <p:strVal val="visible"/>
                                      </p:to>
                                    </p:set>
                                    <p:anim calcmode="lin" valueType="num">
                                      <p:cBhvr>
                                        <p:cTn id="96" dur="500" fill="hold"/>
                                        <p:tgtEl>
                                          <p:spTgt spid="3">
                                            <p:txEl>
                                              <p:pRg st="10" end="10"/>
                                            </p:txEl>
                                          </p:spTgt>
                                        </p:tgtEl>
                                        <p:attrNameLst>
                                          <p:attrName>ppt_x</p:attrName>
                                        </p:attrNameLst>
                                      </p:cBhvr>
                                      <p:tavLst>
                                        <p:tav tm="0">
                                          <p:val>
                                            <p:strVal val="#ppt_x-.1"/>
                                          </p:val>
                                        </p:tav>
                                        <p:tav tm="100000">
                                          <p:val>
                                            <p:strVal val="#ppt_x"/>
                                          </p:val>
                                        </p:tav>
                                      </p:tavLst>
                                    </p:anim>
                                    <p:anim calcmode="lin" valueType="num">
                                      <p:cBhvr>
                                        <p:cTn id="97" dur="500" fill="hold"/>
                                        <p:tgtEl>
                                          <p:spTgt spid="3">
                                            <p:txEl>
                                              <p:pRg st="10" end="10"/>
                                            </p:txEl>
                                          </p:spTgt>
                                        </p:tgtEl>
                                        <p:attrNameLst>
                                          <p:attrName>ppt_y</p:attrName>
                                        </p:attrNameLst>
                                      </p:cBhvr>
                                      <p:tavLst>
                                        <p:tav tm="0">
                                          <p:val>
                                            <p:strVal val="#ppt_y"/>
                                          </p:val>
                                        </p:tav>
                                        <p:tav tm="100000">
                                          <p:val>
                                            <p:strVal val="#ppt_y"/>
                                          </p:val>
                                        </p:tav>
                                      </p:tavLst>
                                    </p:anim>
                                    <p:animEffect transition="in" filter="fade">
                                      <p:cBhvr>
                                        <p:cTn id="98" dur="500"/>
                                        <p:tgtEl>
                                          <p:spTgt spid="3">
                                            <p:txEl>
                                              <p:pRg st="10" end="1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40" presetClass="entr" presetSubtype="0" fill="hold" grpId="0" nodeType="clickEffect">
                                  <p:stCondLst>
                                    <p:cond delay="0"/>
                                  </p:stCondLst>
                                  <p:iterate type="lt">
                                    <p:tmPct val="10000"/>
                                  </p:iterate>
                                  <p:childTnLst>
                                    <p:set>
                                      <p:cBhvr>
                                        <p:cTn id="102" dur="1" fill="hold">
                                          <p:stCondLst>
                                            <p:cond delay="0"/>
                                          </p:stCondLst>
                                        </p:cTn>
                                        <p:tgtEl>
                                          <p:spTgt spid="3">
                                            <p:txEl>
                                              <p:pRg st="11" end="11"/>
                                            </p:txEl>
                                          </p:spTgt>
                                        </p:tgtEl>
                                        <p:attrNameLst>
                                          <p:attrName>style.visibility</p:attrName>
                                        </p:attrNameLst>
                                      </p:cBhvr>
                                      <p:to>
                                        <p:strVal val="visible"/>
                                      </p:to>
                                    </p:set>
                                    <p:anim calcmode="lin" valueType="num">
                                      <p:cBhvr>
                                        <p:cTn id="103" dur="500" fill="hold"/>
                                        <p:tgtEl>
                                          <p:spTgt spid="3">
                                            <p:txEl>
                                              <p:pRg st="11" end="11"/>
                                            </p:txEl>
                                          </p:spTgt>
                                        </p:tgtEl>
                                        <p:attrNameLst>
                                          <p:attrName>ppt_x</p:attrName>
                                        </p:attrNameLst>
                                      </p:cBhvr>
                                      <p:tavLst>
                                        <p:tav tm="0">
                                          <p:val>
                                            <p:strVal val="#ppt_x-.1"/>
                                          </p:val>
                                        </p:tav>
                                        <p:tav tm="100000">
                                          <p:val>
                                            <p:strVal val="#ppt_x"/>
                                          </p:val>
                                        </p:tav>
                                      </p:tavLst>
                                    </p:anim>
                                    <p:anim calcmode="lin" valueType="num">
                                      <p:cBhvr>
                                        <p:cTn id="104" dur="500" fill="hold"/>
                                        <p:tgtEl>
                                          <p:spTgt spid="3">
                                            <p:txEl>
                                              <p:pRg st="11" end="11"/>
                                            </p:txEl>
                                          </p:spTgt>
                                        </p:tgtEl>
                                        <p:attrNameLst>
                                          <p:attrName>ppt_y</p:attrName>
                                        </p:attrNameLst>
                                      </p:cBhvr>
                                      <p:tavLst>
                                        <p:tav tm="0">
                                          <p:val>
                                            <p:strVal val="#ppt_y"/>
                                          </p:val>
                                        </p:tav>
                                        <p:tav tm="100000">
                                          <p:val>
                                            <p:strVal val="#ppt_y"/>
                                          </p:val>
                                        </p:tav>
                                      </p:tavLst>
                                    </p:anim>
                                    <p:animEffect transition="in" filter="fade">
                                      <p:cBhvr>
                                        <p:cTn id="10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build="p"/>
    </p:bldLst>
    <p:extLst>
      <p:ext uri="smNativeData">
        <pr:smNativeData xmlns:pr="smNativeData" xmlns="smNativeData" val="f2HiZw0AAAAFAAAA/f///wEAAAAaAAAAAAAAAAAAAAAAAAAAAAAAABgAAAAAAAAAAQAAACgAAAAAAAAAAAAAAAAAAAAAAAAAHwAAAAEAAAABAAAAKAAAAAAAAAAAAAAAAAAAAAAAAAAmAAAAAgAAAAEAAAAoAAAAAAAAAAAAAAAAAAAAAAAAAC0AAAADAAAAAQAAACgAAAAAAAAAAAAAAAAAAAAAAAAANAAAAAQAAAABAAAAKAAAAAAAAAAAAAAAAAAAAAAAAAA7AAAABQAAAAEAAAAoAAAAAAAAAAAAAAAAAAAAAAAAAEIAAAAGAAAAAQAAACgAAAAAAAAAAAAAAAAAAAAAAAAASQAAAAcAAAABAAAAKAAAAAAAAAAAAAAAAAAAAAAAAABQAAAACAAAAAEAAAAoAAAAAAAAAAAAAAAAAAAAAAAAAFcAAAAJAAAAAQAAACgAAAAAAAAAAAAAAAAAAAAAAAAAXgAAAAoAAAABAAAAKAAAAAAAAAAAAAAAAAAAAAAAAABlAAAACwAAAAEAAAAoAAAAAAAAAAAAAAAAAAAAAAAAAA=="/>
      </p:ext>
    </p:ext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PhAnim="0">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B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KAUAAD8CAADYRQAAZwoAABAAAAAmAAAACAAAAAAAAAAAAAAA"/>
              </a:ext>
            </a:extLst>
          </p:cNvSpPr>
          <p:nvPr>
            <p:ph type="title"/>
          </p:nvPr>
        </p:nvSpPr>
        <p:spPr/>
        <p:txBody>
          <a:bodyPr/>
          <a:lstStyle/>
          <a:p>
            <a:pPr algn="ctr">
              <a:defRPr lang="en-us"/>
            </a:pPr>
            <a:r>
              <a:rPr lang="ru-ru" b="1" cap="none">
                <a:latin typeface="Times New Roman" pitchFamily="1" charset="0"/>
                <a:ea typeface="Aptos Display" pitchFamily="0" charset="0"/>
                <a:cs typeface="Times New Roman" pitchFamily="1" charset="0"/>
              </a:rPr>
              <a:t>Чувствительный элемент</a:t>
            </a:r>
            <a:endParaRPr lang="en-us" b="1" cap="none">
              <a:latin typeface="Times New Roman" pitchFamily="1" charset="0"/>
              <a:ea typeface="Aptos Display" pitchFamily="0" charset="0"/>
              <a:cs typeface="Times New Roman" pitchFamily="1" charset="0"/>
            </a:endParaRPr>
          </a:p>
        </p:txBody>
      </p:sp>
      <p:sp>
        <p:nvSpPr>
          <p:cNvPr id="3" name="Объект 2"/>
          <p:cNvSpPr>
            <a:spLocks noGrp="1" noChangeArrowheads="1"/>
            <a:extLst>
              <a:ext uri="smNativeData">
                <pr:smNativeData xmlns:pr="smNativeData" xmlns="smNativeData" val="SMDATA_15_f2Hi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KAUAADsLAADYRQAAACYAAAAAAAAmAAAACAAAAAEAAAAAAAAA"/>
              </a:ext>
            </a:extLst>
          </p:cNvSpPr>
          <p:nvPr>
            <p:ph type="body" idx="1"/>
          </p:nvPr>
        </p:nvSpPr>
        <p:spPr>
          <a:xfrm>
            <a:off x="838200" y="1825625"/>
            <a:ext cx="10515600" cy="4351655"/>
          </a:xfrm>
        </p:spPr>
        <p:txBody>
          <a:bodyPr/>
          <a:lstStyle/>
          <a:p>
            <a:pPr marL="0" indent="0">
              <a:buNone/>
              <a:defRPr lang="en-us" sz="3600" cap="none"/>
            </a:pPr>
            <a:r>
              <a:rPr lang="ru-ru" cap="none">
                <a:latin typeface="Times New Roman" pitchFamily="1" charset="0"/>
                <a:ea typeface="Aptos" pitchFamily="0" charset="0"/>
                <a:cs typeface="Times New Roman" pitchFamily="1" charset="0"/>
              </a:rPr>
              <a:t>	Чувствительный элемент – это элемент измерительной системы, на который непосредственно воздействует явление, тело или вещество, являющееся носителем величины, подлежащей измерению.</a:t>
            </a:r>
            <a:endParaRPr lang="en-us" cap="none">
              <a:latin typeface="Times New Roman" pitchFamily="1" charset="0"/>
              <a:ea typeface="Aptos" pitchFamily="0" charset="0"/>
              <a:cs typeface="Times New Roman" pitchFamily="1" charset="0"/>
            </a:endParaRPr>
          </a:p>
        </p:txBody>
      </p:sp>
    </p:spTree>
  </p:cSld>
  <p:clrMapOvr>
    <a:masterClrMapping/>
  </p:clrMapOvr>
  <p:transition spd="med" p14:dur="1000">
    <p:push dir="r"/>
    <p:extLst>
      <p:ext uri="smNativeData">
        <pr:smNativeData xmlns:pr="smNativeData" xmlns="smNativeData" val="f2HiZwAAAADoAwAAAAAAABQAAAACAAAAAAAAAAAAAAAAAAAAAQAAAAAAAAAAAAAAAAAAAAAAAAAAAAAA" duo="f2HiZwAAAAAAAAAAAAAAAAAAAAA="/>
      </p:ext>
    </p:ext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0,0.0; 0.125,0.2665; 0.25,0.4; 0.375,0.465; 0.5,0.5; 0.625,0.535; 0.75,0.6; 0.875,0.7335; 1.0,1.0">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0,0.0; 0.125,0.2665; 0.25,0.4; 0.375,0.465; 0.5,0.5; 0.625,0.535; 0.75,0.6; 0.875,0.7335; 1.0,1.0">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0,0.0; 0.125,0.2665; 0.25,0.4; 0.375,0.465; 0.5,0.5; 0.625,0.535; 0.75,0.6; 0.875,0.7335; 1.0,1.0">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animEffect transition="in" filter="wipe(down)">
                                      <p:cBhvr>
                                        <p:cTn id="21" dur="58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40" presetClass="entr" presetSubtype="0" fill="hold" grpId="0" nodeType="clickEffect">
                                  <p:stCondLst>
                                    <p:cond delay="0"/>
                                  </p:stCondLst>
                                  <p:iterate type="lt">
                                    <p:tmPct val="10000"/>
                                  </p:iterate>
                                  <p:childTnLst>
                                    <p:set>
                                      <p:cBhvr>
                                        <p:cTn id="25" dur="1" fill="hold">
                                          <p:stCondLst>
                                            <p:cond delay="0"/>
                                          </p:stCondLst>
                                        </p:cTn>
                                        <p:tgtEl>
                                          <p:spTgt spid="3">
                                            <p:txEl>
                                              <p:pRg st="0" end="0"/>
                                            </p:txEl>
                                          </p:spTgt>
                                        </p:tgtEl>
                                        <p:attrNameLst>
                                          <p:attrName>style.visibility</p:attrName>
                                        </p:attrNameLst>
                                      </p:cBhvr>
                                      <p:to>
                                        <p:strVal val="visible"/>
                                      </p:to>
                                    </p:set>
                                    <p:anim calcmode="lin" valueType="num">
                                      <p:cBhvr>
                                        <p:cTn id="26" dur="500" fill="hold"/>
                                        <p:tgtEl>
                                          <p:spTgt spid="3">
                                            <p:txEl>
                                              <p:pRg st="0" end="0"/>
                                            </p:txEl>
                                          </p:spTgt>
                                        </p:tgtEl>
                                        <p:attrNameLst>
                                          <p:attrName>ppt_x</p:attrName>
                                        </p:attrNameLst>
                                      </p:cBhvr>
                                      <p:tavLst>
                                        <p:tav tm="0">
                                          <p:val>
                                            <p:strVal val="#ppt_x-.1"/>
                                          </p:val>
                                        </p:tav>
                                        <p:tav tm="100000">
                                          <p:val>
                                            <p:strVal val="#ppt_x"/>
                                          </p:val>
                                        </p:tav>
                                      </p:tavLst>
                                    </p:anim>
                                    <p:anim calcmode="lin" valueType="num">
                                      <p:cBhvr>
                                        <p:cTn id="27"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2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build="p"/>
    </p:bldLst>
    <p:extLst>
      <p:ext uri="smNativeData">
        <pr:smNativeData xmlns:pr="smNativeData" xmlns="smNativeData" val="f2HiZwIAAAAFAAAA/f///wEAAAAaAAAAAAAAAAAAAAAAAAAAAAAAABgAAAAAAAAAAQAAACgAAAAAAAAAAAAAAAAAAAAAAAAA"/>
      </p:ext>
    </p:ext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PhAnim="0">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o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KAUAAD8CAADYRQAAZwoAABAAAAAmAAAACAAAAAAgAAAAAAAA"/>
              </a:ext>
            </a:extLst>
          </p:cNvSpPr>
          <p:nvPr>
            <p:ph type="title"/>
          </p:nvPr>
        </p:nvSpPr>
        <p:spPr/>
        <p:txBody>
          <a:bodyPr vert="horz" wrap="square" lIns="91440" tIns="45720" rIns="91440" bIns="45720" numCol="1" spcCol="215900" anchor="ctr">
            <a:prstTxWarp prst="textNoShape">
              <a:avLst/>
            </a:prstTxWarp>
          </a:bodyPr>
          <a:lstStyle/>
          <a:p>
            <a:pPr algn="ctr">
              <a:defRPr lang="en-us"/>
            </a:pPr>
            <a:r>
              <a:rPr lang="ru-ru" sz="3600" b="1" cap="none">
                <a:solidFill>
                  <a:srgbClr val="000000"/>
                </a:solidFill>
                <a:latin typeface="Times New Roman" pitchFamily="1" charset="0"/>
                <a:ea typeface="Aptos Display" pitchFamily="0" charset="0"/>
                <a:cs typeface="Times New Roman" pitchFamily="1" charset="0"/>
              </a:rPr>
              <a:t>Упругое последействие гистерезиса</a:t>
            </a:r>
            <a:endParaRPr lang="en-us" sz="3600" b="1" cap="none">
              <a:latin typeface="Times New Roman" pitchFamily="1" charset="0"/>
              <a:ea typeface="Aptos Display" pitchFamily="0" charset="0"/>
              <a:cs typeface="Times New Roman" pitchFamily="1" charset="0"/>
            </a:endParaRPr>
          </a:p>
        </p:txBody>
      </p:sp>
      <p:sp>
        <p:nvSpPr>
          <p:cNvPr id="3" name="Объект 2"/>
          <p:cNvSpPr>
            <a:spLocks noGrp="1" noChangeArrowheads="1"/>
            <a:extLst>
              <a:ext uri="smNativeData">
                <pr:smNativeData xmlns:pr="smNativeData" xmlns="smNativeData" val="SMDATA_15_f2Hi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B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KAUAADsLAADYRQAAACYAAAAAAAAmAAAACAAAAAEgAAAAAAAA"/>
              </a:ext>
            </a:extLst>
          </p:cNvSpPr>
          <p:nvPr>
            <p:ph type="body" idx="1"/>
          </p:nvPr>
        </p:nvSpPr>
        <p:spPr>
          <a:xfrm>
            <a:off x="838200" y="1825625"/>
            <a:ext cx="10515600" cy="4351655"/>
          </a:xfrm>
        </p:spPr>
        <p:txBody>
          <a:bodyPr vert="horz" wrap="square" lIns="91440" tIns="45720" rIns="91440" bIns="45720" numCol="1" spcCol="215900" anchor="t">
            <a:prstTxWarp prst="textNoShape">
              <a:avLst/>
            </a:prstTxWarp>
          </a:bodyPr>
          <a:lstStyle/>
          <a:p>
            <a:pPr marL="0" indent="0">
              <a:buNone/>
              <a:defRPr lang="en-us"/>
            </a:pPr>
            <a:r>
              <a:rPr lang="ru-ru" sz="2400" cap="none">
                <a:solidFill>
                  <a:srgbClr val="000000"/>
                </a:solidFill>
                <a:latin typeface="Times New Roman" pitchFamily="1" charset="0"/>
                <a:ea typeface="Aptos" pitchFamily="0" charset="0"/>
                <a:cs typeface="Times New Roman" pitchFamily="1" charset="0"/>
              </a:rPr>
              <a:t>	</a:t>
            </a:r>
            <a:r>
              <a:rPr lang="ru-ru" sz="2400" b="1" i="1" cap="none">
                <a:solidFill>
                  <a:srgbClr val="000000"/>
                </a:solidFill>
                <a:latin typeface="Times New Roman" pitchFamily="1" charset="0"/>
                <a:ea typeface="Aptos" pitchFamily="0" charset="0"/>
                <a:cs typeface="Times New Roman" pitchFamily="1" charset="0"/>
              </a:rPr>
              <a:t>Упругое последействие и гистерезис</a:t>
            </a:r>
            <a:r>
              <a:rPr lang="ru-ru" sz="2400" cap="none">
                <a:solidFill>
                  <a:srgbClr val="000000"/>
                </a:solidFill>
                <a:latin typeface="Times New Roman" pitchFamily="1" charset="0"/>
                <a:ea typeface="Aptos" pitchFamily="0" charset="0"/>
                <a:cs typeface="Times New Roman" pitchFamily="1" charset="0"/>
              </a:rPr>
              <a:t> сильфонов являются причинами, вызывающими погрешности в работе приборов.</a:t>
            </a:r>
            <a:endParaRPr lang="ru-ru" sz="2400" cap="none">
              <a:solidFill>
                <a:srgbClr val="000000"/>
              </a:solidFill>
              <a:latin typeface="Times New Roman" pitchFamily="1" charset="0"/>
              <a:ea typeface="Aptos" pitchFamily="0" charset="0"/>
              <a:cs typeface="Times New Roman" pitchFamily="1" charset="0"/>
            </a:endParaRPr>
          </a:p>
          <a:p>
            <a:pPr marL="0" indent="0">
              <a:buNone/>
              <a:defRPr lang="en-us"/>
            </a:pPr>
            <a:r>
              <a:rPr lang="ru-ru" sz="2400" cap="none">
                <a:solidFill>
                  <a:srgbClr val="000000"/>
                </a:solidFill>
                <a:latin typeface="Times New Roman" pitchFamily="1" charset="0"/>
                <a:ea typeface="Aptos" pitchFamily="0" charset="0"/>
                <a:cs typeface="Times New Roman" pitchFamily="1" charset="0"/>
              </a:rPr>
              <a:t>	Упругое последействие проявляется в том, что при быстром изменении нагрузки деформация сильфона вначале не достигает своего окончательного значения на небольшую величину и завершается лишь через некоторое время (иногда до нескольких десятков минут). </a:t>
            </a:r>
            <a:endParaRPr lang="ru-ru" sz="2400" cap="none">
              <a:solidFill>
                <a:srgbClr val="000000"/>
              </a:solidFill>
              <a:latin typeface="Times New Roman" pitchFamily="1" charset="0"/>
              <a:ea typeface="Aptos" pitchFamily="0" charset="0"/>
              <a:cs typeface="Times New Roman" pitchFamily="1" charset="0"/>
            </a:endParaRPr>
          </a:p>
          <a:p>
            <a:pPr marL="0" indent="0">
              <a:buNone/>
              <a:defRPr lang="en-us"/>
            </a:pPr>
            <a:r>
              <a:rPr lang="ru-ru" sz="2400" cap="none">
                <a:solidFill>
                  <a:srgbClr val="000000"/>
                </a:solidFill>
                <a:latin typeface="Times New Roman" pitchFamily="1" charset="0"/>
                <a:ea typeface="Aptos" pitchFamily="0" charset="0"/>
                <a:cs typeface="Times New Roman" pitchFamily="1" charset="0"/>
              </a:rPr>
              <a:t>	Гистерезис выражается в неоднозначности деформации сильфона при нарастании и уменьшении нагрузки. Если замерить и графически построить зависимость прогиба сильфона от одной и той же нагрузки при прямом и обратном ходе (нагрузка-разгрузка), то полученные характеристики не совпадут.</a:t>
            </a:r>
            <a:endParaRPr lang="en-us" sz="2400" cap="none">
              <a:latin typeface="Times New Roman" pitchFamily="1" charset="0"/>
              <a:ea typeface="Aptos" pitchFamily="0" charset="0"/>
              <a:cs typeface="Times New Roman" pitchFamily="1" charset="0"/>
            </a:endParaRPr>
          </a:p>
        </p:txBody>
      </p:sp>
    </p:spTree>
  </p:cSld>
  <p:clrMapOvr>
    <a:masterClrMapping/>
  </p:clrMapOvr>
  <p:transition spd="med" p14:dur="1000">
    <p:push dir="r"/>
    <p:extLst>
      <p:ext uri="smNativeData">
        <pr:smNativeData xmlns:pr="smNativeData" xmlns="smNativeData" val="f2HiZwAAAADoAwAAAAAAABQAAAACAAAAAAAAAAAAAAAAAAAAAQAAAAAAAAAAAAAAAAAAAAAAAAAAAAAA" duo="f2HiZwAAAAAAAAAAAAAAAAAAAAA="/>
      </p:ext>
    </p:ext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0,0.0; 0.125,0.2665; 0.25,0.4; 0.375,0.465; 0.5,0.5; 0.625,0.535; 0.75,0.6; 0.875,0.7335; 1.0,1.0">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0,0.0; 0.125,0.2665; 0.25,0.4; 0.375,0.465; 0.5,0.5; 0.625,0.535; 0.75,0.6; 0.875,0.7335; 1.0,1.0">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0,0.0; 0.125,0.2665; 0.25,0.4; 0.375,0.465; 0.5,0.5; 0.625,0.535; 0.75,0.6; 0.875,0.7335; 1.0,1.0">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animEffect transition="in" filter="wipe(down)">
                                      <p:cBhvr>
                                        <p:cTn id="21" dur="58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40" presetClass="entr" presetSubtype="0" fill="hold" grpId="0" nodeType="clickEffect">
                                  <p:stCondLst>
                                    <p:cond delay="0"/>
                                  </p:stCondLst>
                                  <p:iterate type="lt">
                                    <p:tmPct val="10000"/>
                                  </p:iterate>
                                  <p:childTnLst>
                                    <p:set>
                                      <p:cBhvr>
                                        <p:cTn id="25" dur="1" fill="hold">
                                          <p:stCondLst>
                                            <p:cond delay="0"/>
                                          </p:stCondLst>
                                        </p:cTn>
                                        <p:tgtEl>
                                          <p:spTgt spid="3">
                                            <p:txEl>
                                              <p:pRg st="0" end="0"/>
                                            </p:txEl>
                                          </p:spTgt>
                                        </p:tgtEl>
                                        <p:attrNameLst>
                                          <p:attrName>style.visibility</p:attrName>
                                        </p:attrNameLst>
                                      </p:cBhvr>
                                      <p:to>
                                        <p:strVal val="visible"/>
                                      </p:to>
                                    </p:set>
                                    <p:anim calcmode="lin" valueType="num">
                                      <p:cBhvr>
                                        <p:cTn id="26" dur="500" fill="hold"/>
                                        <p:tgtEl>
                                          <p:spTgt spid="3">
                                            <p:txEl>
                                              <p:pRg st="0" end="0"/>
                                            </p:txEl>
                                          </p:spTgt>
                                        </p:tgtEl>
                                        <p:attrNameLst>
                                          <p:attrName>ppt_x</p:attrName>
                                        </p:attrNameLst>
                                      </p:cBhvr>
                                      <p:tavLst>
                                        <p:tav tm="0">
                                          <p:val>
                                            <p:strVal val="#ppt_x-.1"/>
                                          </p:val>
                                        </p:tav>
                                        <p:tav tm="100000">
                                          <p:val>
                                            <p:strVal val="#ppt_x"/>
                                          </p:val>
                                        </p:tav>
                                      </p:tavLst>
                                    </p:anim>
                                    <p:anim calcmode="lin" valueType="num">
                                      <p:cBhvr>
                                        <p:cTn id="27"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28" dur="50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0" presetClass="entr" presetSubtype="0" fill="hold" grpId="0" nodeType="clickEffect">
                                  <p:stCondLst>
                                    <p:cond delay="0"/>
                                  </p:stCondLst>
                                  <p:iterate type="lt">
                                    <p:tmPct val="10000"/>
                                  </p:iterate>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p:cTn id="33" dur="500" fill="hold"/>
                                        <p:tgtEl>
                                          <p:spTgt spid="3">
                                            <p:txEl>
                                              <p:pRg st="1" end="1"/>
                                            </p:txEl>
                                          </p:spTgt>
                                        </p:tgtEl>
                                        <p:attrNameLst>
                                          <p:attrName>ppt_x</p:attrName>
                                        </p:attrNameLst>
                                      </p:cBhvr>
                                      <p:tavLst>
                                        <p:tav tm="0">
                                          <p:val>
                                            <p:strVal val="#ppt_x-.1"/>
                                          </p:val>
                                        </p:tav>
                                        <p:tav tm="100000">
                                          <p:val>
                                            <p:strVal val="#ppt_x"/>
                                          </p:val>
                                        </p:tav>
                                      </p:tavLst>
                                    </p:anim>
                                    <p:anim calcmode="lin" valueType="num">
                                      <p:cBhvr>
                                        <p:cTn id="34" dur="5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0" presetClass="entr" presetSubtype="0" fill="hold" grpId="0" nodeType="clickEffect">
                                  <p:stCondLst>
                                    <p:cond delay="0"/>
                                  </p:stCondLst>
                                  <p:iterate type="lt">
                                    <p:tmPct val="10000"/>
                                  </p:iterate>
                                  <p:childTnLst>
                                    <p:set>
                                      <p:cBhvr>
                                        <p:cTn id="39" dur="1" fill="hold">
                                          <p:stCondLst>
                                            <p:cond delay="0"/>
                                          </p:stCondLst>
                                        </p:cTn>
                                        <p:tgtEl>
                                          <p:spTgt spid="3">
                                            <p:txEl>
                                              <p:pRg st="2" end="2"/>
                                            </p:txEl>
                                          </p:spTgt>
                                        </p:tgtEl>
                                        <p:attrNameLst>
                                          <p:attrName>style.visibility</p:attrName>
                                        </p:attrNameLst>
                                      </p:cBhvr>
                                      <p:to>
                                        <p:strVal val="visible"/>
                                      </p:to>
                                    </p:set>
                                    <p:anim calcmode="lin" valueType="num">
                                      <p:cBhvr>
                                        <p:cTn id="40" dur="500" fill="hold"/>
                                        <p:tgtEl>
                                          <p:spTgt spid="3">
                                            <p:txEl>
                                              <p:pRg st="2" end="2"/>
                                            </p:txEl>
                                          </p:spTgt>
                                        </p:tgtEl>
                                        <p:attrNameLst>
                                          <p:attrName>ppt_x</p:attrName>
                                        </p:attrNameLst>
                                      </p:cBhvr>
                                      <p:tavLst>
                                        <p:tav tm="0">
                                          <p:val>
                                            <p:strVal val="#ppt_x-.1"/>
                                          </p:val>
                                        </p:tav>
                                        <p:tav tm="100000">
                                          <p:val>
                                            <p:strVal val="#ppt_x"/>
                                          </p:val>
                                        </p:tav>
                                      </p:tavLst>
                                    </p:anim>
                                    <p:anim calcmode="lin" valueType="num">
                                      <p:cBhvr>
                                        <p:cTn id="41" dur="5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4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build="p"/>
    </p:bldLst>
    <p:extLst>
      <p:ext uri="smNativeData">
        <pr:smNativeData xmlns:pr="smNativeData" xmlns="smNativeData" val="f2HiZwQAAAAFAAAA/f///wEAAAAaAAAAAAAAAAAAAAAAAAAAAAAAABgAAAAAAAAAAQAAACgAAAAAAAAAAAAAAAAAAAAAAAAAHwAAAAEAAAABAAAAKAAAAAAAAAAAAAAAAAAAAAAAAAAmAAAAAgAAAAEAAAAoAAAAAAAAAAAAAAAAAAAAAAAAAA=="/>
      </p:ext>
    </p:ext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PhAnim="0">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KAUAADgBAADYRQAAwgQAABAAAAAmAAAACAAAAAEgAAAAAAAA"/>
              </a:ext>
            </a:extLst>
          </p:cNvSpPr>
          <p:nvPr>
            <p:ph type="title"/>
          </p:nvPr>
        </p:nvSpPr>
        <p:spPr>
          <a:xfrm>
            <a:off x="838200" y="198120"/>
            <a:ext cx="10515600" cy="575310"/>
          </a:xfrm>
        </p:spPr>
        <p:txBody>
          <a:bodyPr vert="horz" wrap="square" lIns="91440" tIns="45720" rIns="91440" bIns="45720" numCol="1" spcCol="215900" anchor="ctr">
            <a:prstTxWarp prst="textNoShape">
              <a:avLst/>
            </a:prstTxWarp>
          </a:bodyPr>
          <a:lstStyle/>
          <a:p>
            <a:pPr algn="ctr">
              <a:spcBef>
                <a:spcPts val="0"/>
              </a:spcBef>
              <a:defRPr lang="en-us" sz="3960" cap="none"/>
            </a:pPr>
            <a:r>
              <a:rPr lang="ru-ru" sz="3240" b="1" cap="none">
                <a:latin typeface="Times New Roman" pitchFamily="1" charset="0"/>
                <a:ea typeface="Aptos Display" pitchFamily="0" charset="0"/>
                <a:cs typeface="Times New Roman" pitchFamily="1" charset="0"/>
              </a:rPr>
              <a:t>Мембраны</a:t>
            </a:r>
            <a:endParaRPr lang="en-us" sz="3240" b="1" cap="none">
              <a:latin typeface="Times New Roman" pitchFamily="1" charset="0"/>
              <a:ea typeface="Aptos Display" pitchFamily="0" charset="0"/>
              <a:cs typeface="Times New Roman" pitchFamily="1" charset="0"/>
            </a:endParaRPr>
          </a:p>
        </p:txBody>
      </p:sp>
      <p:sp>
        <p:nvSpPr>
          <p:cNvPr id="3" name="Объект 2"/>
          <p:cNvSpPr>
            <a:spLocks noGrp="1" noChangeArrowheads="1"/>
            <a:extLst>
              <a:ext uri="smNativeData">
                <pr:smNativeData xmlns:pr="smNativeData" xmlns="smNativeData" val="SMDATA_15_f2Hi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E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EAEAAFwFAAAASwAAMCoAABAAAAAmAAAACAAAAAEgAAAAAAAA"/>
              </a:ext>
            </a:extLst>
          </p:cNvSpPr>
          <p:nvPr>
            <p:ph type="body" idx="1"/>
          </p:nvPr>
        </p:nvSpPr>
        <p:spPr>
          <a:xfrm>
            <a:off x="172720" y="871220"/>
            <a:ext cx="12019280" cy="5986780"/>
          </a:xfrm>
        </p:spPr>
        <p:txBody>
          <a:bodyPr vert="horz" wrap="square" lIns="91440" tIns="45720" rIns="91440" bIns="45720" numCol="1" spcCol="215900" anchor="t">
            <a:prstTxWarp prst="textNoShape">
              <a:avLst/>
            </a:prstTxWarp>
          </a:bodyPr>
          <a:lstStyle/>
          <a:p>
            <a:pPr marL="0" indent="0">
              <a:lnSpc>
                <a:spcPct val="80000"/>
              </a:lnSpc>
              <a:buNone/>
              <a:defRPr lang="en-us"/>
            </a:pPr>
            <a:r>
              <a:rPr lang="ru-ru" cap="none">
                <a:latin typeface="Times New Roman" pitchFamily="1" charset="0"/>
                <a:ea typeface="Aptos" pitchFamily="0" charset="0"/>
                <a:cs typeface="Times New Roman" pitchFamily="1" charset="0"/>
              </a:rPr>
              <a:t>	Мембраны - это упругие с плоской или гофрированной формой поверхности пластины, герметично закрепленные по периметру в жестком корпусе. Диаметр мембраны может составлять от десятков до сотен миллиметров и зависит от граничных габаритных размеров, задаваемого тягового усилия, величины перемещения центра, запаса прочности, метрологической надежности и др.</a:t>
            </a:r>
            <a:endParaRPr lang="ru-ru" cap="none">
              <a:latin typeface="Times New Roman" pitchFamily="1" charset="0"/>
              <a:ea typeface="Aptos" pitchFamily="0" charset="0"/>
              <a:cs typeface="Times New Roman" pitchFamily="1" charset="0"/>
            </a:endParaRPr>
          </a:p>
          <a:p>
            <a:pPr marL="0" indent="0">
              <a:lnSpc>
                <a:spcPct val="80000"/>
              </a:lnSpc>
              <a:buNone/>
              <a:defRPr lang="en-us"/>
            </a:pPr>
            <a:r>
              <a:rPr lang="ru-ru" cap="none">
                <a:latin typeface="Times New Roman" pitchFamily="1" charset="0"/>
                <a:ea typeface="Aptos" pitchFamily="0" charset="0"/>
                <a:cs typeface="Times New Roman" pitchFamily="1" charset="0"/>
              </a:rPr>
              <a:t>	Для производства мембран в зависимости от конструкции используют легированную сталь, бронзы, латуни, а также резины, пластмассы, упрочненные капроновыми тканями, металлическими или стеклянными нитями, и др.</a:t>
            </a:r>
            <a:endParaRPr lang="ru-ru" cap="none">
              <a:latin typeface="Times New Roman" pitchFamily="1" charset="0"/>
              <a:ea typeface="Aptos" pitchFamily="0" charset="0"/>
              <a:cs typeface="Times New Roman" pitchFamily="1" charset="0"/>
            </a:endParaRPr>
          </a:p>
          <a:p>
            <a:pPr marL="0" indent="0">
              <a:lnSpc>
                <a:spcPct val="80000"/>
              </a:lnSpc>
              <a:buNone/>
              <a:defRPr lang="en-us"/>
            </a:pPr>
            <a:r>
              <a:rPr lang="ru-ru" cap="none">
                <a:latin typeface="Times New Roman" pitchFamily="1" charset="0"/>
                <a:ea typeface="Aptos" pitchFamily="0" charset="0"/>
                <a:cs typeface="Times New Roman" pitchFamily="1" charset="0"/>
              </a:rPr>
              <a:t>	Характеристики мембран существенно зависят от конструктивных особенностей. Так, плоские мембраны имеют явно затухающую характеристику, гофрированные из-за волнообразной поверхности при оптимальном выборе размеров и формы гофров близкую к линейной. Выпуклые (схлопывающиеся) мембраны нашли специальное применение в различных контактных устройствах.</a:t>
            </a:r>
            <a:endParaRPr lang="ru-ru" cap="none">
              <a:latin typeface="Times New Roman" pitchFamily="1" charset="0"/>
              <a:ea typeface="Aptos" pitchFamily="0" charset="0"/>
              <a:cs typeface="Times New Roman" pitchFamily="1" charset="0"/>
            </a:endParaRPr>
          </a:p>
        </p:txBody>
      </p:sp>
    </p:spTree>
  </p:cSld>
  <p:clrMapOvr>
    <a:masterClrMapping/>
  </p:clrMapOvr>
  <p:transition spd="med" p14:dur="1000">
    <p:push dir="r"/>
    <p:extLst>
      <p:ext uri="smNativeData">
        <pr:smNativeData xmlns:pr="smNativeData" xmlns="smNativeData" val="f2HiZwAAAADoAwAAAAAAABQAAAACAAAAAAAAAAAAAAAAAAAAAQAAAAAAAAAAAAAAAAAAAAAAAAAAAAAA" duo="f2HiZwAAAAAAAAAAAAAAAAAAAAA="/>
      </p:ext>
    </p:ext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0,0.0; 0.125,0.2665; 0.25,0.4; 0.375,0.465; 0.5,0.5; 0.625,0.535; 0.75,0.6; 0.875,0.7335; 1.0,1.0">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0,0.0; 0.125,0.2665; 0.25,0.4; 0.375,0.465; 0.5,0.5; 0.625,0.535; 0.75,0.6; 0.875,0.7335; 1.0,1.0">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0,0.0; 0.125,0.2665; 0.25,0.4; 0.375,0.465; 0.5,0.5; 0.625,0.535; 0.75,0.6; 0.875,0.7335; 1.0,1.0">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animEffect transition="in" filter="wipe(down)">
                                      <p:cBhvr>
                                        <p:cTn id="21" dur="58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40" presetClass="entr" presetSubtype="0" fill="hold" grpId="0" nodeType="clickEffect">
                                  <p:stCondLst>
                                    <p:cond delay="0"/>
                                  </p:stCondLst>
                                  <p:iterate type="lt">
                                    <p:tmPct val="10000"/>
                                  </p:iterate>
                                  <p:childTnLst>
                                    <p:set>
                                      <p:cBhvr>
                                        <p:cTn id="25" dur="1" fill="hold">
                                          <p:stCondLst>
                                            <p:cond delay="0"/>
                                          </p:stCondLst>
                                        </p:cTn>
                                        <p:tgtEl>
                                          <p:spTgt spid="3">
                                            <p:txEl>
                                              <p:pRg st="0" end="0"/>
                                            </p:txEl>
                                          </p:spTgt>
                                        </p:tgtEl>
                                        <p:attrNameLst>
                                          <p:attrName>style.visibility</p:attrName>
                                        </p:attrNameLst>
                                      </p:cBhvr>
                                      <p:to>
                                        <p:strVal val="visible"/>
                                      </p:to>
                                    </p:set>
                                    <p:anim calcmode="lin" valueType="num">
                                      <p:cBhvr>
                                        <p:cTn id="26" dur="500" fill="hold"/>
                                        <p:tgtEl>
                                          <p:spTgt spid="3">
                                            <p:txEl>
                                              <p:pRg st="0" end="0"/>
                                            </p:txEl>
                                          </p:spTgt>
                                        </p:tgtEl>
                                        <p:attrNameLst>
                                          <p:attrName>ppt_x</p:attrName>
                                        </p:attrNameLst>
                                      </p:cBhvr>
                                      <p:tavLst>
                                        <p:tav tm="0">
                                          <p:val>
                                            <p:strVal val="#ppt_x-.1"/>
                                          </p:val>
                                        </p:tav>
                                        <p:tav tm="100000">
                                          <p:val>
                                            <p:strVal val="#ppt_x"/>
                                          </p:val>
                                        </p:tav>
                                      </p:tavLst>
                                    </p:anim>
                                    <p:anim calcmode="lin" valueType="num">
                                      <p:cBhvr>
                                        <p:cTn id="27"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28" dur="50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0" presetClass="entr" presetSubtype="0" fill="hold" grpId="0" nodeType="clickEffect">
                                  <p:stCondLst>
                                    <p:cond delay="0"/>
                                  </p:stCondLst>
                                  <p:iterate type="lt">
                                    <p:tmPct val="10000"/>
                                  </p:iterate>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p:cTn id="33" dur="500" fill="hold"/>
                                        <p:tgtEl>
                                          <p:spTgt spid="3">
                                            <p:txEl>
                                              <p:pRg st="1" end="1"/>
                                            </p:txEl>
                                          </p:spTgt>
                                        </p:tgtEl>
                                        <p:attrNameLst>
                                          <p:attrName>ppt_x</p:attrName>
                                        </p:attrNameLst>
                                      </p:cBhvr>
                                      <p:tavLst>
                                        <p:tav tm="0">
                                          <p:val>
                                            <p:strVal val="#ppt_x-.1"/>
                                          </p:val>
                                        </p:tav>
                                        <p:tav tm="100000">
                                          <p:val>
                                            <p:strVal val="#ppt_x"/>
                                          </p:val>
                                        </p:tav>
                                      </p:tavLst>
                                    </p:anim>
                                    <p:anim calcmode="lin" valueType="num">
                                      <p:cBhvr>
                                        <p:cTn id="34" dur="5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0" presetClass="entr" presetSubtype="0" fill="hold" grpId="0" nodeType="clickEffect">
                                  <p:stCondLst>
                                    <p:cond delay="0"/>
                                  </p:stCondLst>
                                  <p:iterate type="lt">
                                    <p:tmPct val="10000"/>
                                  </p:iterate>
                                  <p:childTnLst>
                                    <p:set>
                                      <p:cBhvr>
                                        <p:cTn id="39" dur="1" fill="hold">
                                          <p:stCondLst>
                                            <p:cond delay="0"/>
                                          </p:stCondLst>
                                        </p:cTn>
                                        <p:tgtEl>
                                          <p:spTgt spid="3">
                                            <p:txEl>
                                              <p:pRg st="2" end="2"/>
                                            </p:txEl>
                                          </p:spTgt>
                                        </p:tgtEl>
                                        <p:attrNameLst>
                                          <p:attrName>style.visibility</p:attrName>
                                        </p:attrNameLst>
                                      </p:cBhvr>
                                      <p:to>
                                        <p:strVal val="visible"/>
                                      </p:to>
                                    </p:set>
                                    <p:anim calcmode="lin" valueType="num">
                                      <p:cBhvr>
                                        <p:cTn id="40" dur="500" fill="hold"/>
                                        <p:tgtEl>
                                          <p:spTgt spid="3">
                                            <p:txEl>
                                              <p:pRg st="2" end="2"/>
                                            </p:txEl>
                                          </p:spTgt>
                                        </p:tgtEl>
                                        <p:attrNameLst>
                                          <p:attrName>ppt_x</p:attrName>
                                        </p:attrNameLst>
                                      </p:cBhvr>
                                      <p:tavLst>
                                        <p:tav tm="0">
                                          <p:val>
                                            <p:strVal val="#ppt_x-.1"/>
                                          </p:val>
                                        </p:tav>
                                        <p:tav tm="100000">
                                          <p:val>
                                            <p:strVal val="#ppt_x"/>
                                          </p:val>
                                        </p:tav>
                                      </p:tavLst>
                                    </p:anim>
                                    <p:anim calcmode="lin" valueType="num">
                                      <p:cBhvr>
                                        <p:cTn id="41" dur="5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4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build="p"/>
    </p:bldLst>
    <p:extLst>
      <p:ext uri="smNativeData">
        <pr:smNativeData xmlns:pr="smNativeData" xmlns="smNativeData" val="f2HiZwQAAAAFAAAA/f///wEAAAAaAAAAAAAAAAAAAAAAAAAAAAAAABgAAAAAAAAAAQAAACgAAAAAAAAAAAAAAAAAAAAAAAAAHwAAAAEAAAABAAAAKAAAAAAAAAAAAAAAAAAAAAAAAAAmAAAAAgAAAAEAAAAoAAAAAAAAAAAAAAAAAAAAAAAAAA=="/>
      </p:ext>
    </p:ext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PhAnim="0">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KAUAAOcAAADYRQAAsAYAABAAAAAmAAAACAAAAAEgAAAAAAAA"/>
              </a:ext>
            </a:extLst>
          </p:cNvSpPr>
          <p:nvPr>
            <p:ph type="title"/>
          </p:nvPr>
        </p:nvSpPr>
        <p:spPr>
          <a:xfrm>
            <a:off x="838200" y="146685"/>
            <a:ext cx="10515600" cy="940435"/>
          </a:xfrm>
        </p:spPr>
        <p:txBody>
          <a:bodyPr vert="horz" wrap="square" lIns="91440" tIns="45720" rIns="91440" bIns="45720" numCol="1" spcCol="215900" anchor="ctr">
            <a:prstTxWarp prst="textNoShape">
              <a:avLst/>
            </a:prstTxWarp>
          </a:bodyPr>
          <a:lstStyle/>
          <a:p>
            <a:pPr algn="ctr">
              <a:defRPr lang="en-us"/>
            </a:pPr>
            <a:r>
              <a:rPr lang="ru-ru" sz="3600" b="1" cap="none">
                <a:solidFill>
                  <a:srgbClr val="000000"/>
                </a:solidFill>
                <a:latin typeface="Times New Roman" pitchFamily="1" charset="0"/>
                <a:ea typeface="Aptos Display" pitchFamily="0" charset="0"/>
                <a:cs typeface="Times New Roman" pitchFamily="1" charset="0"/>
              </a:rPr>
              <a:t>Манометрическая коробка</a:t>
            </a:r>
            <a:endParaRPr lang="en-us" sz="3600" b="1" cap="none"/>
          </a:p>
        </p:txBody>
      </p:sp>
      <p:sp>
        <p:nvSpPr>
          <p:cNvPr id="3" name="Объект 2"/>
          <p:cNvSpPr>
            <a:spLocks noGrp="1" noChangeArrowheads="1"/>
            <a:extLst>
              <a:ext uri="smNativeData">
                <pr:smNativeData xmlns:pr="smNativeData" xmlns="smNativeData" val="SMDATA_15_f2Hi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AAAAALAGAAAwSgAA7CkAABAAAAAmAAAACAAAAAEgAAAAAAAA"/>
              </a:ext>
            </a:extLst>
          </p:cNvSpPr>
          <p:nvPr>
            <p:ph type="body" idx="1"/>
          </p:nvPr>
        </p:nvSpPr>
        <p:spPr>
          <a:xfrm>
            <a:off x="0" y="1087120"/>
            <a:ext cx="12059920" cy="5727700"/>
          </a:xfrm>
        </p:spPr>
        <p:txBody>
          <a:bodyPr vert="horz" wrap="square" lIns="91440" tIns="45720" rIns="91440" bIns="45720" numCol="1" spcCol="215900" anchor="t">
            <a:prstTxWarp prst="textNoShape">
              <a:avLst/>
            </a:prstTxWarp>
          </a:bodyPr>
          <a:lstStyle/>
          <a:p>
            <a:pPr marL="0" indent="0">
              <a:lnSpc>
                <a:spcPct val="70000"/>
              </a:lnSpc>
              <a:spcBef>
                <a:spcPts val="770"/>
              </a:spcBef>
              <a:buNone/>
              <a:defRPr lang="en-us" sz="2155" cap="none"/>
            </a:pPr>
            <a:r>
              <a:rPr lang="ru-ru" cap="none">
                <a:solidFill>
                  <a:srgbClr val="000000"/>
                </a:solidFill>
                <a:latin typeface="Times New Roman" pitchFamily="1" charset="0"/>
                <a:ea typeface="Aptos" pitchFamily="0" charset="0"/>
                <a:cs typeface="Times New Roman" pitchFamily="1" charset="0"/>
              </a:rPr>
              <a:t>	Манометрическая коробка представляет собой замкнутую металлическую полость, образованную двумя спаянными между собой по краям круг­лыми гофрированными мембранами. Для увеличения прогиба мем­браны гофры выполнены в виде концентрических волн. В центральной части манометрическая коробка имеет жесткие центры, из которых верхний подвижный, а нижний неподвижный. Нижним жестким центром манометри­ческая коробка крепится к основанию прибора, а верхний подвижный центр через передаточный механизм соединен со стрелкой.</a:t>
            </a:r>
            <a:endParaRPr lang="ru-ru" cap="none">
              <a:solidFill>
                <a:srgbClr val="000000"/>
              </a:solidFill>
              <a:latin typeface="Times New Roman" pitchFamily="1" charset="0"/>
              <a:ea typeface="Aptos" pitchFamily="0" charset="0"/>
              <a:cs typeface="Times New Roman" pitchFamily="1" charset="0"/>
            </a:endParaRPr>
          </a:p>
          <a:p>
            <a:pPr marL="0" indent="0">
              <a:lnSpc>
                <a:spcPct val="70000"/>
              </a:lnSpc>
              <a:spcBef>
                <a:spcPts val="770"/>
              </a:spcBef>
              <a:buNone/>
              <a:defRPr lang="en-us" sz="2155" cap="none"/>
            </a:pPr>
            <a:r>
              <a:rPr lang="ru-ru" cap="none">
                <a:solidFill>
                  <a:srgbClr val="000000"/>
                </a:solidFill>
                <a:latin typeface="Times New Roman" pitchFamily="1" charset="0"/>
                <a:ea typeface="Aptos" pitchFamily="0" charset="0"/>
                <a:cs typeface="Times New Roman" pitchFamily="1" charset="0"/>
              </a:rPr>
              <a:t>	Внутренняя полость манометрической коробки через штуцер сообщается с источником измеряемого давления. При подаче давления внутрь коробки верхняя свободная мембрана делает двойной ход. Через передаточный механизм движение верхнего центра передается на стрелку. Деформация верхней мембраны происходит до тех пор, пока сила упругости мембраны не уравновесит разность давлений внутри коробки и вне ее. Величина прогиба мембраны зависит от ее плошали, формы и количества гофров, материала и ее толщины. Чем тоньше мембрана и чем больше ее площадь, тем больше прогиб при одном и том же давлении. Манометрические коробки применя­ются в качестве чувствительных элементов (ЧЭ) в приборах с малым диапа­зоном измерения давления: в указателях скорости, указателях числа М, ва­риометрах и др. Для увеличения чувствительности в некоторых приборах применяются блоки манометрических коробок, внутренние полости которых соединены между собой. В отдельных случаях, когда необходимо изменять ход подвижного центра при изменении давления, применяются манометри­ческие коробки с тремя мембранами. Ход в таких коробках меньше, чем в коробках с двумя мембранами.</a:t>
            </a:r>
            <a:endParaRPr lang="en-us" cap="none">
              <a:latin typeface="Times New Roman" pitchFamily="1" charset="0"/>
              <a:ea typeface="Aptos" pitchFamily="0" charset="0"/>
              <a:cs typeface="Times New Roman" pitchFamily="1" charset="0"/>
            </a:endParaRPr>
          </a:p>
        </p:txBody>
      </p:sp>
    </p:spTree>
  </p:cSld>
  <p:clrMapOvr>
    <a:masterClrMapping/>
  </p:clrMapOvr>
  <p:transition spd="med" p14:dur="1000">
    <p:push dir="r"/>
    <p:extLst>
      <p:ext uri="smNativeData">
        <pr:smNativeData xmlns:pr="smNativeData" xmlns="smNativeData" val="f2HiZwAAAADoAwAAAAAAABQAAAACAAAAAAAAAAAAAAAAAAAAAQAAAAAAAAAAAAAAAAAAAAAAAAAAAAAA" duo="f2HiZwAAAAAAAAAAAAAAAAAAAAA="/>
      </p:ext>
    </p:ext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0,0.0; 0.125,0.2665; 0.25,0.4; 0.375,0.465; 0.5,0.5; 0.625,0.535; 0.75,0.6; 0.875,0.7335; 1.0,1.0">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0,0.0; 0.125,0.2665; 0.25,0.4; 0.375,0.465; 0.5,0.5; 0.625,0.535; 0.75,0.6; 0.875,0.7335; 1.0,1.0">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0,0.0; 0.125,0.2665; 0.25,0.4; 0.375,0.465; 0.5,0.5; 0.625,0.535; 0.75,0.6; 0.875,0.7335; 1.0,1.0">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animEffect transition="in" filter="wipe(down)">
                                      <p:cBhvr>
                                        <p:cTn id="21" dur="58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40" presetClass="entr" presetSubtype="0" fill="hold" grpId="0" nodeType="clickEffect">
                                  <p:stCondLst>
                                    <p:cond delay="0"/>
                                  </p:stCondLst>
                                  <p:iterate type="lt">
                                    <p:tmPct val="10000"/>
                                  </p:iterate>
                                  <p:childTnLst>
                                    <p:set>
                                      <p:cBhvr>
                                        <p:cTn id="25" dur="1" fill="hold">
                                          <p:stCondLst>
                                            <p:cond delay="0"/>
                                          </p:stCondLst>
                                        </p:cTn>
                                        <p:tgtEl>
                                          <p:spTgt spid="3">
                                            <p:txEl>
                                              <p:pRg st="0" end="0"/>
                                            </p:txEl>
                                          </p:spTgt>
                                        </p:tgtEl>
                                        <p:attrNameLst>
                                          <p:attrName>style.visibility</p:attrName>
                                        </p:attrNameLst>
                                      </p:cBhvr>
                                      <p:to>
                                        <p:strVal val="visible"/>
                                      </p:to>
                                    </p:set>
                                    <p:anim calcmode="lin" valueType="num">
                                      <p:cBhvr>
                                        <p:cTn id="26" dur="500" fill="hold"/>
                                        <p:tgtEl>
                                          <p:spTgt spid="3">
                                            <p:txEl>
                                              <p:pRg st="0" end="0"/>
                                            </p:txEl>
                                          </p:spTgt>
                                        </p:tgtEl>
                                        <p:attrNameLst>
                                          <p:attrName>ppt_x</p:attrName>
                                        </p:attrNameLst>
                                      </p:cBhvr>
                                      <p:tavLst>
                                        <p:tav tm="0">
                                          <p:val>
                                            <p:strVal val="#ppt_x-.1"/>
                                          </p:val>
                                        </p:tav>
                                        <p:tav tm="100000">
                                          <p:val>
                                            <p:strVal val="#ppt_x"/>
                                          </p:val>
                                        </p:tav>
                                      </p:tavLst>
                                    </p:anim>
                                    <p:anim calcmode="lin" valueType="num">
                                      <p:cBhvr>
                                        <p:cTn id="27"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28" dur="50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0" presetClass="entr" presetSubtype="0" fill="hold" grpId="0" nodeType="clickEffect">
                                  <p:stCondLst>
                                    <p:cond delay="0"/>
                                  </p:stCondLst>
                                  <p:iterate type="lt">
                                    <p:tmPct val="10000"/>
                                  </p:iterate>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p:cTn id="33" dur="500" fill="hold"/>
                                        <p:tgtEl>
                                          <p:spTgt spid="3">
                                            <p:txEl>
                                              <p:pRg st="1" end="1"/>
                                            </p:txEl>
                                          </p:spTgt>
                                        </p:tgtEl>
                                        <p:attrNameLst>
                                          <p:attrName>ppt_x</p:attrName>
                                        </p:attrNameLst>
                                      </p:cBhvr>
                                      <p:tavLst>
                                        <p:tav tm="0">
                                          <p:val>
                                            <p:strVal val="#ppt_x-.1"/>
                                          </p:val>
                                        </p:tav>
                                        <p:tav tm="100000">
                                          <p:val>
                                            <p:strVal val="#ppt_x"/>
                                          </p:val>
                                        </p:tav>
                                      </p:tavLst>
                                    </p:anim>
                                    <p:anim calcmode="lin" valueType="num">
                                      <p:cBhvr>
                                        <p:cTn id="34" dur="5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3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build="p"/>
    </p:bldLst>
    <p:extLst>
      <p:ext uri="smNativeData">
        <pr:smNativeData xmlns:pr="smNativeData" xmlns="smNativeData" val="f2HiZwMAAAAFAAAA/f///wEAAAAaAAAAAAAAAAAAAAAAAAAAAAAAABgAAAAAAAAAAQAAACgAAAAAAAAAAAAAAAAAAAAAAAAAHwAAAAEAAAABAAAAKAAAAAAAAAAAAAAAAAAAAAAAAAA="/>
      </p:ext>
    </p:ext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PhAnim="0">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J8w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EBYAAAcBAADwNAAAGgYAABAAAAAmAAAACAAAAAEgAAAAAAAA"/>
              </a:ext>
            </a:extLst>
          </p:cNvSpPr>
          <p:nvPr>
            <p:ph type="title"/>
          </p:nvPr>
        </p:nvSpPr>
        <p:spPr>
          <a:xfrm>
            <a:off x="3586480" y="167005"/>
            <a:ext cx="5019040" cy="824865"/>
          </a:xfrm>
        </p:spPr>
        <p:txBody>
          <a:bodyPr vert="horz" wrap="square" lIns="91440" tIns="45720" rIns="91440" bIns="45720" numCol="1" spcCol="215900" anchor="ctr">
            <a:prstTxWarp prst="textNoShape">
              <a:avLst/>
            </a:prstTxWarp>
          </a:bodyPr>
          <a:lstStyle/>
          <a:p>
            <a:pPr>
              <a:defRPr lang="en-us"/>
            </a:pPr>
            <a:r>
              <a:rPr lang="ru-ru" sz="3600" b="1" cap="none">
                <a:solidFill>
                  <a:srgbClr val="000000"/>
                </a:solidFill>
                <a:latin typeface="Times New Roman" pitchFamily="1" charset="0"/>
                <a:ea typeface="Aptos Display" pitchFamily="0" charset="0"/>
                <a:cs typeface="Times New Roman" pitchFamily="1" charset="0"/>
              </a:rPr>
              <a:t>Анероидная коробка </a:t>
            </a:r>
            <a:endParaRPr lang="en-us" sz="3600" b="1" cap="none">
              <a:latin typeface="Times New Roman" pitchFamily="1" charset="0"/>
              <a:ea typeface="Aptos Display" pitchFamily="0" charset="0"/>
              <a:cs typeface="Times New Roman" pitchFamily="1" charset="0"/>
            </a:endParaRPr>
          </a:p>
        </p:txBody>
      </p:sp>
      <p:sp>
        <p:nvSpPr>
          <p:cNvPr id="3" name="Объект 2"/>
          <p:cNvSpPr>
            <a:spLocks noGrp="1" noChangeArrowheads="1"/>
            <a:extLst>
              <a:ext uri="smNativeData">
                <pr:smNativeData xmlns:pr="smNativeData" xmlns="smNativeData" val="SMDATA_15_f2Hi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twMAAJcHAAA1RgAAcCgAABAAAAAmAAAACAAAAAEgAAAAAAAA"/>
              </a:ext>
            </a:extLst>
          </p:cNvSpPr>
          <p:nvPr>
            <p:ph type="body" idx="1"/>
          </p:nvPr>
        </p:nvSpPr>
        <p:spPr>
          <a:xfrm>
            <a:off x="603885" y="1233805"/>
            <a:ext cx="10808970" cy="5339715"/>
          </a:xfrm>
        </p:spPr>
        <p:txBody>
          <a:bodyPr vert="horz" wrap="square" lIns="91440" tIns="45720" rIns="91440" bIns="45720" numCol="1" spcCol="215900" anchor="t">
            <a:prstTxWarp prst="textNoShape">
              <a:avLst/>
            </a:prstTxWarp>
          </a:bodyPr>
          <a:lstStyle/>
          <a:p>
            <a:pPr marL="0" indent="0">
              <a:lnSpc>
                <a:spcPct val="70000"/>
              </a:lnSpc>
              <a:spcBef>
                <a:spcPts val="920"/>
              </a:spcBef>
              <a:buNone/>
              <a:defRPr lang="en-us" sz="2575" cap="none"/>
            </a:pPr>
            <a:r>
              <a:rPr lang="ru-ru" cap="none">
                <a:solidFill>
                  <a:srgbClr val="000000"/>
                </a:solidFill>
                <a:latin typeface="Times New Roman" pitchFamily="1" charset="0"/>
                <a:ea typeface="Aptos" pitchFamily="0" charset="0"/>
                <a:cs typeface="Times New Roman" pitchFamily="1" charset="0"/>
              </a:rPr>
              <a:t>Анероидная коробка представляет собой закрытую ма­нометрическую коробку, из внутренней полости которой выкачан воздух до остаточного давления 0,2… 0,3 мм рт.ст., т.е. давление внутри коробки почти отсутствует. Анероидная коробка прикреплена своим нижним жестким цен­тром неподвижно к основанию прибора, а верхний подвижный центр через передающий механизм соединен со стрелкой. Для измерения давления анероидная коробка помешается в герметичный корпус, имеющий штуцер, со­единяемый с измеряемой средой. На анероидную коробку действуют две силы: сила измеряемого давления, стремящаяся сжать коробку, и сила упруго­сти, препятствующая лому сжатию. Характеристика коробки выбирается гак, что перемещение подвижного центра пропорционально изменению дав­ления. Для увеличения хода подвижного центра применяются блоки анероидных коробок. Анероидпые коробки и анероидные блоки приме­няются в высотомерах, самописцах высоты, датчиках высоты и других при­борах. Мембраны манометрических и анероидпых коробок и блоков изготав­ливают из фосфористой, бериллиевой, оловянно-фосфористой бронзы и дру­гих специальных сплавов.</a:t>
            </a:r>
            <a:endParaRPr lang="en-us" cap="none">
              <a:latin typeface="Times New Roman" pitchFamily="1" charset="0"/>
              <a:ea typeface="Aptos" pitchFamily="0" charset="0"/>
              <a:cs typeface="Times New Roman" pitchFamily="1" charset="0"/>
            </a:endParaRPr>
          </a:p>
        </p:txBody>
      </p:sp>
    </p:spTree>
  </p:cSld>
  <p:clrMapOvr>
    <a:masterClrMapping/>
  </p:clrMapOvr>
  <p:transition spd="med" p14:dur="1000">
    <p:push dir="r"/>
    <p:extLst>
      <p:ext uri="smNativeData">
        <pr:smNativeData xmlns:pr="smNativeData" xmlns="smNativeData" val="f2HiZwAAAADoAwAAAAAAABQAAAACAAAAAAAAAAAAAAAAAAAAAQAAAAAAAAAAAAAAAAAAAAAAAAAAAAAA" duo="f2HiZwAAAAAAAAAAAAAAAAAAAAA="/>
      </p:ext>
    </p:ext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0,0.0; 0.125,0.2665; 0.25,0.4; 0.375,0.465; 0.5,0.5; 0.625,0.535; 0.75,0.6; 0.875,0.7335; 1.0,1.0">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0,0.0; 0.125,0.2665; 0.25,0.4; 0.375,0.465; 0.5,0.5; 0.625,0.535; 0.75,0.6; 0.875,0.7335; 1.0,1.0">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0,0.0; 0.125,0.2665; 0.25,0.4; 0.375,0.465; 0.5,0.5; 0.625,0.535; 0.75,0.6; 0.875,0.7335; 1.0,1.0">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animEffect transition="in" filter="wipe(down)">
                                      <p:cBhvr>
                                        <p:cTn id="21" dur="58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40" presetClass="entr" presetSubtype="0" fill="hold" grpId="0" nodeType="clickEffect">
                                  <p:stCondLst>
                                    <p:cond delay="0"/>
                                  </p:stCondLst>
                                  <p:iterate type="lt">
                                    <p:tmPct val="10000"/>
                                  </p:iterate>
                                  <p:childTnLst>
                                    <p:set>
                                      <p:cBhvr>
                                        <p:cTn id="25" dur="1" fill="hold">
                                          <p:stCondLst>
                                            <p:cond delay="0"/>
                                          </p:stCondLst>
                                        </p:cTn>
                                        <p:tgtEl>
                                          <p:spTgt spid="3">
                                            <p:txEl>
                                              <p:pRg st="0" end="0"/>
                                            </p:txEl>
                                          </p:spTgt>
                                        </p:tgtEl>
                                        <p:attrNameLst>
                                          <p:attrName>style.visibility</p:attrName>
                                        </p:attrNameLst>
                                      </p:cBhvr>
                                      <p:to>
                                        <p:strVal val="visible"/>
                                      </p:to>
                                    </p:set>
                                    <p:anim calcmode="lin" valueType="num">
                                      <p:cBhvr>
                                        <p:cTn id="26" dur="500" fill="hold"/>
                                        <p:tgtEl>
                                          <p:spTgt spid="3">
                                            <p:txEl>
                                              <p:pRg st="0" end="0"/>
                                            </p:txEl>
                                          </p:spTgt>
                                        </p:tgtEl>
                                        <p:attrNameLst>
                                          <p:attrName>ppt_x</p:attrName>
                                        </p:attrNameLst>
                                      </p:cBhvr>
                                      <p:tavLst>
                                        <p:tav tm="0">
                                          <p:val>
                                            <p:strVal val="#ppt_x-.1"/>
                                          </p:val>
                                        </p:tav>
                                        <p:tav tm="100000">
                                          <p:val>
                                            <p:strVal val="#ppt_x"/>
                                          </p:val>
                                        </p:tav>
                                      </p:tavLst>
                                    </p:anim>
                                    <p:anim calcmode="lin" valueType="num">
                                      <p:cBhvr>
                                        <p:cTn id="27"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2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build="p"/>
    </p:bldLst>
    <p:extLst>
      <p:ext uri="smNativeData">
        <pr:smNativeData xmlns:pr="smNativeData" xmlns="smNativeData" val="f2HiZwIAAAAFAAAA/f///wEAAAAaAAAAAAAAAAAAAAAAAAAAAAAAABgAAAAAAAAAAQAAACgAAAAAAAAAAAAAAAAAAAAAAAAA"/>
      </p:ext>
    </p:ext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PhAnim="0">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KkG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lxwAAHABAABpLgAA8QYAABAAAAAmAAAACAAAAAEgAAAAAAAA"/>
              </a:ext>
            </a:extLst>
          </p:cNvSpPr>
          <p:nvPr>
            <p:ph type="title"/>
          </p:nvPr>
        </p:nvSpPr>
        <p:spPr>
          <a:xfrm>
            <a:off x="4647565" y="233680"/>
            <a:ext cx="2896870" cy="894715"/>
          </a:xfrm>
        </p:spPr>
        <p:txBody>
          <a:bodyPr vert="horz" wrap="square" lIns="91440" tIns="45720" rIns="91440" bIns="45720" numCol="1" spcCol="215900" anchor="ctr">
            <a:prstTxWarp prst="textNoShape">
              <a:avLst/>
            </a:prstTxWarp>
          </a:bodyPr>
          <a:lstStyle/>
          <a:p>
            <a:pPr>
              <a:defRPr lang="en-us"/>
            </a:pPr>
            <a:r>
              <a:rPr lang="ru-ru" sz="3600" b="1" cap="none">
                <a:latin typeface="Times New Roman" pitchFamily="1" charset="0"/>
                <a:ea typeface="Aptos Display" pitchFamily="0" charset="0"/>
                <a:cs typeface="Times New Roman" pitchFamily="1" charset="0"/>
              </a:rPr>
              <a:t>Сильфон</a:t>
            </a:r>
            <a:endParaRPr lang="en-us" sz="3600" b="1" cap="none">
              <a:latin typeface="Times New Roman" pitchFamily="1" charset="0"/>
              <a:ea typeface="Aptos Display" pitchFamily="0" charset="0"/>
              <a:cs typeface="Times New Roman" pitchFamily="1" charset="0"/>
            </a:endParaRPr>
          </a:p>
        </p:txBody>
      </p:sp>
      <p:sp>
        <p:nvSpPr>
          <p:cNvPr id="3" name="Объект 2"/>
          <p:cNvSpPr>
            <a:spLocks noGrp="1" noChangeArrowheads="1"/>
            <a:extLst>
              <a:ext uri="smNativeData">
                <pr:smNativeData xmlns:pr="smNativeData" xmlns="smNativeData" val="SMDATA_15_f2Hi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MI2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KAUAAIYIAADYRQAASyMAABAAAAAmAAAACAAAAAEgAAAAAAAA"/>
              </a:ext>
            </a:extLst>
          </p:cNvSpPr>
          <p:nvPr>
            <p:ph type="body" idx="1"/>
          </p:nvPr>
        </p:nvSpPr>
        <p:spPr>
          <a:xfrm>
            <a:off x="838200" y="1385570"/>
            <a:ext cx="10515600" cy="4351655"/>
          </a:xfrm>
        </p:spPr>
        <p:txBody>
          <a:bodyPr vert="horz" wrap="square" lIns="91440" tIns="45720" rIns="91440" bIns="45720" numCol="1" spcCol="215900" anchor="t">
            <a:prstTxWarp prst="textNoShape">
              <a:avLst/>
            </a:prstTxWarp>
          </a:bodyPr>
          <a:lstStyle/>
          <a:p>
            <a:pPr marL="0" indent="0">
              <a:lnSpc>
                <a:spcPct val="80000"/>
              </a:lnSpc>
              <a:spcBef>
                <a:spcPts val="920"/>
              </a:spcBef>
              <a:buNone/>
              <a:defRPr lang="en-us" sz="2575" cap="none"/>
            </a:pPr>
            <a:r>
              <a:rPr lang="ru-ru" cap="none">
                <a:solidFill>
                  <a:srgbClr val="000000"/>
                </a:solidFill>
                <a:latin typeface="Times New Roman" pitchFamily="1" charset="0"/>
                <a:ea typeface="Aptos" pitchFamily="0" charset="0"/>
                <a:cs typeface="Times New Roman" pitchFamily="1" charset="0"/>
              </a:rPr>
              <a:t>Сильфон — упругая однослойная или многослойная гофрированная оболочка из металлических, неметаллических или композиционных материалов, сохраняющая прочность и плотность при многоцикловых деформациях сжатия, растяжения, изгиба и их комбинаций под воздействием внутреннего или внешнего давления, температуры и механических нагружений.</a:t>
            </a:r>
            <a:endParaRPr lang="ru-ru" cap="none">
              <a:solidFill>
                <a:srgbClr val="000000"/>
              </a:solidFill>
              <a:latin typeface="Times New Roman" pitchFamily="1" charset="0"/>
              <a:ea typeface="Aptos" pitchFamily="0" charset="0"/>
              <a:cs typeface="Times New Roman" pitchFamily="1" charset="0"/>
            </a:endParaRPr>
          </a:p>
          <a:p>
            <a:pPr algn="just">
              <a:lnSpc>
                <a:spcPct val="80000"/>
              </a:lnSpc>
              <a:spcBef>
                <a:spcPts val="920"/>
              </a:spcBef>
              <a:buNone/>
              <a:defRPr lang="en-us" sz="2575" cap="none"/>
            </a:pPr>
            <a:r>
              <a:rPr lang="ru-ru" cap="none">
                <a:solidFill>
                  <a:srgbClr val="000000"/>
                </a:solidFill>
                <a:latin typeface="Times New Roman" pitchFamily="1" charset="0"/>
                <a:ea typeface="Aptos" pitchFamily="0" charset="0"/>
                <a:cs typeface="Times New Roman" pitchFamily="1" charset="0"/>
              </a:rPr>
              <a:t>Сильфон представляет собой круглую металлическую гармони­ку, изготовленную из цельнотянутой трубы. Один конец сильфона закрыт, а второй сообщается со средой, давление которой измеряется.</a:t>
            </a:r>
            <a:endParaRPr lang="ru-ru" cap="none">
              <a:solidFill>
                <a:srgbClr val="000000"/>
              </a:solidFill>
              <a:latin typeface="Times New Roman" pitchFamily="1" charset="0"/>
              <a:ea typeface="Aptos" pitchFamily="0" charset="0"/>
              <a:cs typeface="Times New Roman" pitchFamily="1" charset="0"/>
            </a:endParaRPr>
          </a:p>
          <a:p>
            <a:pPr marL="0" indent="0" algn="just">
              <a:lnSpc>
                <a:spcPct val="80000"/>
              </a:lnSpc>
              <a:spcBef>
                <a:spcPts val="920"/>
              </a:spcBef>
              <a:buNone/>
              <a:defRPr lang="en-us" sz="2575" cap="none"/>
            </a:pPr>
            <a:r>
              <a:rPr lang="ru-ru" cap="none">
                <a:solidFill>
                  <a:srgbClr val="000000"/>
                </a:solidFill>
                <a:latin typeface="Times New Roman" pitchFamily="1" charset="0"/>
                <a:ea typeface="Aptos" pitchFamily="0" charset="0"/>
                <a:cs typeface="Times New Roman" pitchFamily="1" charset="0"/>
              </a:rPr>
              <a:t>Работа сильфона основана па его способности растягиваться или сжи­маться под действием разности давлений внутри сильфона и вне его. Сильфоны в качестве ЧЭ широко применяются в кислородных приборах.</a:t>
            </a:r>
            <a:endParaRPr lang="ru-ru" cap="none">
              <a:solidFill>
                <a:srgbClr val="000000"/>
              </a:solidFill>
              <a:latin typeface="Times New Roman" pitchFamily="1" charset="0"/>
              <a:ea typeface="Aptos" pitchFamily="0" charset="0"/>
              <a:cs typeface="Times New Roman" pitchFamily="1" charset="0"/>
            </a:endParaRPr>
          </a:p>
          <a:p>
            <a:pPr marL="0" indent="0">
              <a:lnSpc>
                <a:spcPct val="80000"/>
              </a:lnSpc>
              <a:spcBef>
                <a:spcPts val="920"/>
              </a:spcBef>
              <a:buNone/>
              <a:defRPr lang="en-us" sz="2575" cap="none"/>
            </a:pPr>
          </a:p>
        </p:txBody>
      </p:sp>
    </p:spTree>
  </p:cSld>
  <p:clrMapOvr>
    <a:masterClrMapping/>
  </p:clrMapOvr>
  <p:transition spd="med" p14:dur="1000">
    <p:push dir="r"/>
    <p:extLst>
      <p:ext uri="smNativeData">
        <pr:smNativeData xmlns:pr="smNativeData" xmlns="smNativeData" val="f2HiZwAAAADoAwAAAAAAABQAAAACAAAAAAAAAAAAAAAAAAAAAQAAAAAAAAAAAAAAAAAAAAAAAAAAAAAA" duo="f2HiZwAAAAAAAAAAAAAAAAAAAAA="/>
      </p:ext>
    </p:ext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0,0.0; 0.125,0.2665; 0.25,0.4; 0.375,0.465; 0.5,0.5; 0.625,0.535; 0.75,0.6; 0.875,0.7335; 1.0,1.0">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0,0.0; 0.125,0.2665; 0.25,0.4; 0.375,0.465; 0.5,0.5; 0.625,0.535; 0.75,0.6; 0.875,0.7335; 1.0,1.0">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0,0.0; 0.125,0.2665; 0.25,0.4; 0.375,0.465; 0.5,0.5; 0.625,0.535; 0.75,0.6; 0.875,0.7335; 1.0,1.0">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animEffect transition="in" filter="wipe(down)">
                                      <p:cBhvr>
                                        <p:cTn id="21" dur="58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40" presetClass="entr" presetSubtype="0" fill="hold" grpId="0" nodeType="clickEffect">
                                  <p:stCondLst>
                                    <p:cond delay="0"/>
                                  </p:stCondLst>
                                  <p:iterate type="lt">
                                    <p:tmPct val="10000"/>
                                  </p:iterate>
                                  <p:childTnLst>
                                    <p:set>
                                      <p:cBhvr>
                                        <p:cTn id="25" dur="1" fill="hold">
                                          <p:stCondLst>
                                            <p:cond delay="0"/>
                                          </p:stCondLst>
                                        </p:cTn>
                                        <p:tgtEl>
                                          <p:spTgt spid="3">
                                            <p:txEl>
                                              <p:pRg st="0" end="0"/>
                                            </p:txEl>
                                          </p:spTgt>
                                        </p:tgtEl>
                                        <p:attrNameLst>
                                          <p:attrName>style.visibility</p:attrName>
                                        </p:attrNameLst>
                                      </p:cBhvr>
                                      <p:to>
                                        <p:strVal val="visible"/>
                                      </p:to>
                                    </p:set>
                                    <p:anim calcmode="lin" valueType="num">
                                      <p:cBhvr>
                                        <p:cTn id="26" dur="500" fill="hold"/>
                                        <p:tgtEl>
                                          <p:spTgt spid="3">
                                            <p:txEl>
                                              <p:pRg st="0" end="0"/>
                                            </p:txEl>
                                          </p:spTgt>
                                        </p:tgtEl>
                                        <p:attrNameLst>
                                          <p:attrName>ppt_x</p:attrName>
                                        </p:attrNameLst>
                                      </p:cBhvr>
                                      <p:tavLst>
                                        <p:tav tm="0">
                                          <p:val>
                                            <p:strVal val="#ppt_x-.1"/>
                                          </p:val>
                                        </p:tav>
                                        <p:tav tm="100000">
                                          <p:val>
                                            <p:strVal val="#ppt_x"/>
                                          </p:val>
                                        </p:tav>
                                      </p:tavLst>
                                    </p:anim>
                                    <p:anim calcmode="lin" valueType="num">
                                      <p:cBhvr>
                                        <p:cTn id="27"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28" dur="500"/>
                                        <p:tgtEl>
                                          <p:spTgt spid="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0" presetClass="entr" presetSubtype="0" fill="hold" grpId="0" nodeType="clickEffect">
                                  <p:stCondLst>
                                    <p:cond delay="0"/>
                                  </p:stCondLst>
                                  <p:iterate type="lt">
                                    <p:tmPct val="10000"/>
                                  </p:iterate>
                                  <p:childTnLst>
                                    <p:set>
                                      <p:cBhvr>
                                        <p:cTn id="32" dur="1" fill="hold">
                                          <p:stCondLst>
                                            <p:cond delay="0"/>
                                          </p:stCondLst>
                                        </p:cTn>
                                        <p:tgtEl>
                                          <p:spTgt spid="3">
                                            <p:txEl>
                                              <p:pRg st="1" end="1"/>
                                            </p:txEl>
                                          </p:spTgt>
                                        </p:tgtEl>
                                        <p:attrNameLst>
                                          <p:attrName>style.visibility</p:attrName>
                                        </p:attrNameLst>
                                      </p:cBhvr>
                                      <p:to>
                                        <p:strVal val="visible"/>
                                      </p:to>
                                    </p:set>
                                    <p:anim calcmode="lin" valueType="num">
                                      <p:cBhvr>
                                        <p:cTn id="33" dur="500" fill="hold"/>
                                        <p:tgtEl>
                                          <p:spTgt spid="3">
                                            <p:txEl>
                                              <p:pRg st="1" end="1"/>
                                            </p:txEl>
                                          </p:spTgt>
                                        </p:tgtEl>
                                        <p:attrNameLst>
                                          <p:attrName>ppt_x</p:attrName>
                                        </p:attrNameLst>
                                      </p:cBhvr>
                                      <p:tavLst>
                                        <p:tav tm="0">
                                          <p:val>
                                            <p:strVal val="#ppt_x-.1"/>
                                          </p:val>
                                        </p:tav>
                                        <p:tav tm="100000">
                                          <p:val>
                                            <p:strVal val="#ppt_x"/>
                                          </p:val>
                                        </p:tav>
                                      </p:tavLst>
                                    </p:anim>
                                    <p:anim calcmode="lin" valueType="num">
                                      <p:cBhvr>
                                        <p:cTn id="34" dur="500" fill="hold"/>
                                        <p:tgtEl>
                                          <p:spTgt spid="3">
                                            <p:txEl>
                                              <p:pRg st="1" end="1"/>
                                            </p:txEl>
                                          </p:spTgt>
                                        </p:tgtEl>
                                        <p:attrNameLst>
                                          <p:attrName>ppt_y</p:attrName>
                                        </p:attrNameLst>
                                      </p:cBhvr>
                                      <p:tavLst>
                                        <p:tav tm="0">
                                          <p:val>
                                            <p:strVal val="#ppt_y"/>
                                          </p:val>
                                        </p:tav>
                                        <p:tav tm="100000">
                                          <p:val>
                                            <p:strVal val="#ppt_y"/>
                                          </p:val>
                                        </p:tav>
                                      </p:tavLst>
                                    </p:anim>
                                    <p:animEffect transition="in" filter="fade">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0" presetClass="entr" presetSubtype="0" fill="hold" grpId="0" nodeType="clickEffect">
                                  <p:stCondLst>
                                    <p:cond delay="0"/>
                                  </p:stCondLst>
                                  <p:iterate type="lt">
                                    <p:tmPct val="10000"/>
                                  </p:iterate>
                                  <p:childTnLst>
                                    <p:set>
                                      <p:cBhvr>
                                        <p:cTn id="39" dur="1" fill="hold">
                                          <p:stCondLst>
                                            <p:cond delay="0"/>
                                          </p:stCondLst>
                                        </p:cTn>
                                        <p:tgtEl>
                                          <p:spTgt spid="3">
                                            <p:txEl>
                                              <p:pRg st="2" end="2"/>
                                            </p:txEl>
                                          </p:spTgt>
                                        </p:tgtEl>
                                        <p:attrNameLst>
                                          <p:attrName>style.visibility</p:attrName>
                                        </p:attrNameLst>
                                      </p:cBhvr>
                                      <p:to>
                                        <p:strVal val="visible"/>
                                      </p:to>
                                    </p:set>
                                    <p:anim calcmode="lin" valueType="num">
                                      <p:cBhvr>
                                        <p:cTn id="40" dur="500" fill="hold"/>
                                        <p:tgtEl>
                                          <p:spTgt spid="3">
                                            <p:txEl>
                                              <p:pRg st="2" end="2"/>
                                            </p:txEl>
                                          </p:spTgt>
                                        </p:tgtEl>
                                        <p:attrNameLst>
                                          <p:attrName>ppt_x</p:attrName>
                                        </p:attrNameLst>
                                      </p:cBhvr>
                                      <p:tavLst>
                                        <p:tav tm="0">
                                          <p:val>
                                            <p:strVal val="#ppt_x-.1"/>
                                          </p:val>
                                        </p:tav>
                                        <p:tav tm="100000">
                                          <p:val>
                                            <p:strVal val="#ppt_x"/>
                                          </p:val>
                                        </p:tav>
                                      </p:tavLst>
                                    </p:anim>
                                    <p:anim calcmode="lin" valueType="num">
                                      <p:cBhvr>
                                        <p:cTn id="41" dur="500" fill="hold"/>
                                        <p:tgtEl>
                                          <p:spTgt spid="3">
                                            <p:txEl>
                                              <p:pRg st="2" end="2"/>
                                            </p:txEl>
                                          </p:spTgt>
                                        </p:tgtEl>
                                        <p:attrNameLst>
                                          <p:attrName>ppt_y</p:attrName>
                                        </p:attrNameLst>
                                      </p:cBhvr>
                                      <p:tavLst>
                                        <p:tav tm="0">
                                          <p:val>
                                            <p:strVal val="#ppt_y"/>
                                          </p:val>
                                        </p:tav>
                                        <p:tav tm="100000">
                                          <p:val>
                                            <p:strVal val="#ppt_y"/>
                                          </p:val>
                                        </p:tav>
                                      </p:tavLst>
                                    </p:anim>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0" presetClass="entr" presetSubtype="0" fill="hold" grpId="0" nodeType="clickEffect">
                                  <p:stCondLst>
                                    <p:cond delay="0"/>
                                  </p:stCondLst>
                                  <p:iterate type="lt">
                                    <p:tmPct val="10000"/>
                                  </p:iterate>
                                  <p:childTnLst>
                                    <p:set>
                                      <p:cBhvr>
                                        <p:cTn id="46" dur="1" fill="hold">
                                          <p:stCondLst>
                                            <p:cond delay="0"/>
                                          </p:stCondLst>
                                        </p:cTn>
                                        <p:tgtEl>
                                          <p:spTgt spid="3">
                                            <p:txEl>
                                              <p:pRg st="3" end="3"/>
                                            </p:txEl>
                                          </p:spTgt>
                                        </p:tgtEl>
                                        <p:attrNameLst>
                                          <p:attrName>style.visibility</p:attrName>
                                        </p:attrNameLst>
                                      </p:cBhvr>
                                      <p:to>
                                        <p:strVal val="visible"/>
                                      </p:to>
                                    </p:set>
                                    <p:anim calcmode="lin" valueType="num">
                                      <p:cBhvr>
                                        <p:cTn id="47" dur="500" fill="hold"/>
                                        <p:tgtEl>
                                          <p:spTgt spid="3">
                                            <p:txEl>
                                              <p:pRg st="3" end="3"/>
                                            </p:txEl>
                                          </p:spTgt>
                                        </p:tgtEl>
                                        <p:attrNameLst>
                                          <p:attrName>ppt_x</p:attrName>
                                        </p:attrNameLst>
                                      </p:cBhvr>
                                      <p:tavLst>
                                        <p:tav tm="0">
                                          <p:val>
                                            <p:strVal val="#ppt_x-.1"/>
                                          </p:val>
                                        </p:tav>
                                        <p:tav tm="100000">
                                          <p:val>
                                            <p:strVal val="#ppt_x"/>
                                          </p:val>
                                        </p:tav>
                                      </p:tavLst>
                                    </p:anim>
                                    <p:anim calcmode="lin" valueType="num">
                                      <p:cBhvr>
                                        <p:cTn id="48" dur="500" fill="hold"/>
                                        <p:tgtEl>
                                          <p:spTgt spid="3">
                                            <p:txEl>
                                              <p:pRg st="3" end="3"/>
                                            </p:txEl>
                                          </p:spTgt>
                                        </p:tgtEl>
                                        <p:attrNameLst>
                                          <p:attrName>ppt_y</p:attrName>
                                        </p:attrNameLst>
                                      </p:cBhvr>
                                      <p:tavLst>
                                        <p:tav tm="0">
                                          <p:val>
                                            <p:strVal val="#ppt_y"/>
                                          </p:val>
                                        </p:tav>
                                        <p:tav tm="100000">
                                          <p:val>
                                            <p:strVal val="#ppt_y"/>
                                          </p:val>
                                        </p:tav>
                                      </p:tavLst>
                                    </p:anim>
                                    <p:animEffect transition="in" filter="fade">
                                      <p:cBhvr>
                                        <p:cTn id="4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build="p"/>
    </p:bldLst>
    <p:extLst>
      <p:ext uri="smNativeData">
        <pr:smNativeData xmlns:pr="smNativeData" xmlns="smNativeData" val="f2HiZwUAAAAFAAAA/f///wEAAAAaAAAAAAAAAAAAAAAAAAAAAAAAABgAAAAAAAAAAQAAACgAAAAAAAAAAAAAAAAAAAAAAAAAHwAAAAEAAAABAAAAKAAAAAAAAAAAAAAAAAAAAAAAAAAmAAAAAgAAAAEAAAAoAAAAAAAAAAAAAAAAAAAAAAAAAC0AAAADAAAAAQAAACgAAAAAAAAAAAAAAAAAAAAAAAAA"/>
      </p:ext>
    </p:ext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showMasterPhAnim="0">
  <p:cSld>
    <p:spTree>
      <p:nvGrpSpPr>
        <p:cNvPr id="1" name=""/>
        <p:cNvGrpSpPr/>
        <p:nvPr/>
      </p:nvGrpSpPr>
      <p:grpSpPr>
        <a:xfrm>
          <a:off x="0" y="0"/>
          <a:ext cx="0" cy="0"/>
          <a:chOff x="0" y="0"/>
          <a:chExt cx="0" cy="0"/>
        </a:xfrm>
      </p:grpSpPr>
      <p:sp>
        <p:nvSpPr>
          <p:cNvPr id="2" name="Заголовок 1"/>
          <p:cNvSpPr>
            <a:spLocks noGrp="1" noChangeArrowheads="1"/>
            <a:extLst>
              <a:ext uri="smNativeData">
                <pr:smNativeData xmlns:pr="smNativeData" xmlns="smNativeData" val="SMDATA_15_f2Hi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Q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KAUAAD8CAADYRQAAZwoAABAAAAAmAAAACAAAAAAAAAAAAAAA"/>
              </a:ext>
            </a:extLst>
          </p:cNvSpPr>
          <p:nvPr>
            <p:ph type="title"/>
          </p:nvPr>
        </p:nvSpPr>
        <p:spPr/>
        <p:txBody>
          <a:bodyPr/>
          <a:lstStyle/>
          <a:p>
            <a:pPr>
              <a:defRPr lang="en-us"/>
            </a:pPr>
          </a:p>
        </p:txBody>
      </p:sp>
      <p:sp>
        <p:nvSpPr>
          <p:cNvPr id="3" name="Объект 2"/>
          <p:cNvSpPr>
            <a:spLocks noGrp="1" noChangeArrowheads="1"/>
            <a:extLst>
              <a:ext uri="smNativeData">
                <pr:smNativeData xmlns:pr="smNativeData" xmlns="smNativeData" val="SMDATA_15_f2Hi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BY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KAUAADsLAADYRQAAACYAABAAAAAmAAAACAAAAAAAAAAAAAAA"/>
              </a:ext>
            </a:extLst>
          </p:cNvSpPr>
          <p:nvPr>
            <p:ph type="body" idx="1"/>
          </p:nvPr>
        </p:nvSpPr>
        <p:spPr/>
        <p:txBody>
          <a:bodyPr/>
          <a:lstStyle/>
          <a:p>
            <a:pPr>
              <a:defRPr lang="en-us"/>
            </a:pPr>
          </a:p>
        </p:txBody>
      </p:sp>
    </p:spTree>
  </p:cSld>
  <p:clrMapOvr>
    <a:masterClrMapping/>
  </p:clrMapOvr>
  <p:transition spd="med" p14:dur="1000">
    <p:push dir="r"/>
    <p:extLst>
      <p:ext uri="smNativeData">
        <pr:smNativeData xmlns:pr="smNativeData" xmlns="smNativeData" val="f2HiZwAAAADoAwAAAAAAABQAAAACAAAAAAAAAAAAAAAAAAAAAQAAAAAAAAAAAAAAAAAAAAAAAAAAAAAA" duo="f2HiZwAAAAAAAAAAAAAAAAAAAAA="/>
      </p:ext>
    </p:extLs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8" dur="178">
                                          <p:stCondLst>
                                            <p:cond delay="1822"/>
                                          </p:stCondLst>
                                        </p:cTn>
                                        <p:tgtEl>
                                          <p:spTgt spid="2"/>
                                        </p:tgtEl>
                                        <p:attrNameLst>
                                          <p:attrName>ppt_x</p:attrName>
                                        </p:attrNameLst>
                                      </p:cBhvr>
                                      <p:tavLst>
                                        <p:tav tm="0">
                                          <p:val>
                                            <p:strVal val="ppt_x"/>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0,0.0; 0.125,0.2665; 0.25,0.4; 0.375,0.465; 0.5,0.5; 0.625,0.535; 0.75,0.6; 0.875,0.7335; 1.0,1.0">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0,0.0; 0.125,0.2665; 0.25,0.4; 0.375,0.465; 0.5,0.5; 0.625,0.535; 0.75,0.6; 0.875,0.7335; 1.0,1.0">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0,0.0; 0.125,0.2665; 0.25,0.4; 0.375,0.465; 0.5,0.5; 0.625,0.535; 0.75,0.6; 0.875,0.7335; 1.0,1.0">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animEffect transition="in" filter="wipe(down)">
                                      <p:cBhvr>
                                        <p:cTn id="21" dur="58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40" presetClass="entr" presetSubtype="0" fill="hold" grpId="0" nodeType="clickEffect">
                                  <p:stCondLst>
                                    <p:cond delay="0"/>
                                  </p:stCondLst>
                                  <p:iterate type="lt">
                                    <p:tmPct val="10000"/>
                                  </p:iterate>
                                  <p:childTnLst>
                                    <p:set>
                                      <p:cBhvr>
                                        <p:cTn id="25" dur="1" fill="hold">
                                          <p:stCondLst>
                                            <p:cond delay="0"/>
                                          </p:stCondLst>
                                        </p:cTn>
                                        <p:tgtEl>
                                          <p:spTgt spid="3">
                                            <p:txEl>
                                              <p:pRg st="0" end="0"/>
                                            </p:txEl>
                                          </p:spTgt>
                                        </p:tgtEl>
                                        <p:attrNameLst>
                                          <p:attrName>style.visibility</p:attrName>
                                        </p:attrNameLst>
                                      </p:cBhvr>
                                      <p:to>
                                        <p:strVal val="visible"/>
                                      </p:to>
                                    </p:set>
                                    <p:anim calcmode="lin" valueType="num">
                                      <p:cBhvr>
                                        <p:cTn id="26" dur="500" fill="hold"/>
                                        <p:tgtEl>
                                          <p:spTgt spid="3">
                                            <p:txEl>
                                              <p:pRg st="0" end="0"/>
                                            </p:txEl>
                                          </p:spTgt>
                                        </p:tgtEl>
                                        <p:attrNameLst>
                                          <p:attrName>ppt_x</p:attrName>
                                        </p:attrNameLst>
                                      </p:cBhvr>
                                      <p:tavLst>
                                        <p:tav tm="0">
                                          <p:val>
                                            <p:strVal val="#ppt_x-.1"/>
                                          </p:val>
                                        </p:tav>
                                        <p:tav tm="100000">
                                          <p:val>
                                            <p:strVal val="#ppt_x"/>
                                          </p:val>
                                        </p:tav>
                                      </p:tavLst>
                                    </p:anim>
                                    <p:anim calcmode="lin" valueType="num">
                                      <p:cBhvr>
                                        <p:cTn id="27"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2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dvAuto="0"/>
      <p:bldP spid="3" grpId="0" build="p"/>
    </p:bldLst>
    <p:extLst>
      <p:ext uri="smNativeData">
        <pr:smNativeData xmlns:pr="smNativeData" xmlns="smNativeData" val="f2HiZwIAAAAFAAAA/f///wEAAAAaAAAAAAAAAAAAAAAAAAAAAAAAABgAAAAAAAAAAQAAACgAAAAAAAAAAAAAAAAAAAAAAAAA"/>
      </p:ext>
    </p:extLst>
  </p:timing>
</p:sld>
</file>

<file path=ppt/theme/theme1.xml><?xml version="1.0" encoding="utf-8"?>
<a:theme xmlns:a="http://schemas.openxmlformats.org/drawingml/2006/main" name="Presentation">
  <a:themeElements>
    <a:clrScheme name="Presentation 1">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resentation">
      <a:majorFont>
        <a:latin typeface="Aptos Display"/>
        <a:ea typeface="Aptos Display"/>
        <a:cs typeface="Aptos Display"/>
      </a:majorFont>
      <a:minorFont>
        <a:latin typeface="Aptos"/>
        <a:ea typeface="Aptos"/>
        <a:cs typeface="Apto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Stiletto Knife</dc:creator>
  <cp:keywords/>
  <dc:description/>
  <cp:lastModifiedBy>admin</cp:lastModifiedBy>
  <cp:revision>0</cp:revision>
  <dcterms:created xsi:type="dcterms:W3CDTF">2025-03-21T21:11:41Z</dcterms:created>
  <dcterms:modified xsi:type="dcterms:W3CDTF">2025-03-25T07:55:43Z</dcterms:modified>
</cp:coreProperties>
</file>