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BF4CC-A1BC-4406-B29F-66AB72583FC2}" v="244" dt="2025-01-20T18:07:11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пить, Алкогольный напиток, Стеклянная бутылка, алкого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1EEC516-2E2D-1495-9A83-519DE93D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16" t="9091" r="1691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chemeClr val="bg1"/>
                </a:solidFill>
              </a:rPr>
              <a:t>Измерения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2000">
                <a:solidFill>
                  <a:schemeClr val="bg1"/>
                </a:solidFill>
              </a:rPr>
              <a:t>Выполнил: курсант Бабушкин В.М. 321группы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бутылка, свеча, виски, плам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D6FEF27-4721-F256-4F48-0C00AF2F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90" t="4185" r="2377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DBB46-37D4-7737-3DBF-1621709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Измерение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DEB3F-6DED-049A-E07E-C68ADFF9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b="1">
                <a:solidFill>
                  <a:schemeClr val="bg1"/>
                </a:solidFill>
                <a:ea typeface="+mn-lt"/>
                <a:cs typeface="+mn-lt"/>
              </a:rPr>
              <a:t>Измерение</a:t>
            </a:r>
            <a:r>
              <a:rPr lang="ru-RU" sz="1700">
                <a:solidFill>
                  <a:schemeClr val="bg1"/>
                </a:solidFill>
                <a:ea typeface="+mn-lt"/>
                <a:cs typeface="+mn-lt"/>
              </a:rPr>
              <a:t> — </a:t>
            </a:r>
            <a:r>
              <a:rPr lang="ru-RU" sz="1700" b="1">
                <a:solidFill>
                  <a:schemeClr val="bg1"/>
                </a:solidFill>
                <a:ea typeface="+mn-lt"/>
                <a:cs typeface="+mn-lt"/>
              </a:rPr>
              <a:t>совокупность действий для определения отношения одной (измеряемой) величины к другой однородной величине</a:t>
            </a:r>
            <a:r>
              <a:rPr lang="ru-RU" sz="1700">
                <a:solidFill>
                  <a:schemeClr val="bg1"/>
                </a:solidFill>
                <a:ea typeface="+mn-lt"/>
                <a:cs typeface="+mn-lt"/>
              </a:rPr>
              <a:t>, принятой всеми участниками за единицу, хранящуюся в техническом средстве (средстве измерений). </a:t>
            </a:r>
          </a:p>
        </p:txBody>
      </p:sp>
    </p:spTree>
    <p:extLst>
      <p:ext uri="{BB962C8B-B14F-4D97-AF65-F5344CB8AC3E}">
        <p14:creationId xmlns:p14="http://schemas.microsoft.com/office/powerpoint/2010/main" val="184278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пить, алкоголь, Алкогольный напиток, Крепкий спиртной напито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F7DD761-3761-3C2E-89C7-18E2B0E5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5D84-6096-461F-B861-586C4FC4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Условия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E257B-60F6-E027-29A8-C1E66CDB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 В связи с тем, что условия работы приборов на ЛА отличаются от условий работы приборов на земле разнообразием и сложным сочетанием различных внешних факторов, влияющих на работу приборов, к измеряемым на ЛА параметрам относят также параметры окружающей среды и механических воздействий (вибраций, перегрузок).</a:t>
            </a:r>
            <a:endParaRPr lang="ru-R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  Основные параметры, характеризующие режимы полета самолета и их измерители приведены в табл. 1.1.</a:t>
            </a:r>
            <a:endParaRPr lang="ru-RU" sz="2000" dirty="0">
              <a:solidFill>
                <a:srgbClr val="FFFFFF"/>
              </a:solidFill>
            </a:endParaRPr>
          </a:p>
          <a:p>
            <a:endParaRPr lang="ru-RU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, Параллельн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A8091B8-D5A5-964D-04CB-16EB44D1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3" y="-1361"/>
            <a:ext cx="6061982" cy="68607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D258B3C-2A6F-9285-B0A9-E7A131DE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27" y="-3402"/>
            <a:ext cx="5776233" cy="16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9E9D7-56C3-8D56-0863-7AA6CBD9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200">
                <a:solidFill>
                  <a:schemeClr val="bg1"/>
                </a:solidFill>
              </a:rPr>
              <a:t>АП и измерительные системы по назначению</a:t>
            </a:r>
            <a:endParaRPr lang="ru-RU" sz="3200">
              <a:solidFill>
                <a:schemeClr val="bg1"/>
              </a:solidFill>
              <a:latin typeface="Aptos Display"/>
              <a:ea typeface="Calibri"/>
              <a:cs typeface="Calibri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DD38D-42E9-9EF9-A825-F46A9748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41" y="1909192"/>
            <a:ext cx="4695369" cy="47471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Авиационные приборы и измерительные системы можно классифицировать по назначению, принципу действия, </a:t>
            </a:r>
            <a:r>
              <a:rPr lang="ru-RU" sz="1700" dirty="0" err="1">
                <a:solidFill>
                  <a:schemeClr val="bg1"/>
                </a:solidFill>
                <a:ea typeface="+mn-lt"/>
                <a:cs typeface="+mn-lt"/>
              </a:rPr>
              <a:t>дистанционности</a:t>
            </a:r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 и способу воспроизведения измеряемой величины.</a:t>
            </a:r>
            <a:endParaRPr lang="ru-RU" sz="1700" dirty="0">
              <a:solidFill>
                <a:schemeClr val="bg1"/>
              </a:solidFill>
            </a:endParaRPr>
          </a:p>
          <a:p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По назначению приборы и системы подразделяют на </a:t>
            </a:r>
            <a:r>
              <a:rPr lang="ru-RU" sz="1700" dirty="0" err="1">
                <a:solidFill>
                  <a:schemeClr val="bg1"/>
                </a:solidFill>
                <a:ea typeface="+mn-lt"/>
                <a:cs typeface="+mn-lt"/>
              </a:rPr>
              <a:t>пилотажно</a:t>
            </a:r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 – навигационные приборы и системы, приборы контроля работы силовых установок, приборы для измерения параметров окружающей среды и приборы контроля за работой отдельных систем и агрегатов самолета.</a:t>
            </a:r>
            <a:endParaRPr lang="ru-RU" sz="1700" dirty="0">
              <a:solidFill>
                <a:schemeClr val="bg1"/>
              </a:solidFill>
            </a:endParaRPr>
          </a:p>
          <a:p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По принципу действия приборы могут быть механическими, электрическими, гидравлическими, оптическими и др., а также комбинированными (электромеханическими и т. п.).</a:t>
            </a:r>
            <a:endParaRPr lang="ru-RU" sz="1700" dirty="0">
              <a:solidFill>
                <a:schemeClr val="bg1"/>
              </a:solidFill>
            </a:endParaRPr>
          </a:p>
          <a:p>
            <a:endParaRPr lang="ru-RU" sz="140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пить, Стеклянная бутылка, Крепкий спиртной напиток, Алкогольный напито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E9CBC64-5777-6312-9147-CF020A68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48" r="307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D62CE0-A403-70D8-6095-F91E161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C7EF2-584E-CC67-2848-81726318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 способу управления и воспроизведения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557C0-E74F-9BA7-EACA-982853D3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828748"/>
            <a:ext cx="5170861" cy="4072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По способу управления приборы разделяют на </a:t>
            </a:r>
            <a:r>
              <a:rPr lang="ru-RU" sz="1700" dirty="0" err="1">
                <a:solidFill>
                  <a:srgbClr val="FFFFFF"/>
                </a:solidFill>
                <a:ea typeface="+mn-lt"/>
                <a:cs typeface="+mn-lt"/>
              </a:rPr>
              <a:t>недистанционные</a:t>
            </a:r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 и дистанционные. Для дистанционного прибора характерно наличие линии связи, соединяющей разнесенные на некоторое расстояние датчик и индикатор. Линия связи может быть электрической, оптической, механической, пневматической, гидравлической.</a:t>
            </a:r>
            <a:endParaRPr lang="ru-RU" sz="1700" dirty="0">
              <a:solidFill>
                <a:srgbClr val="FFFFFF"/>
              </a:solidFill>
            </a:endParaRPr>
          </a:p>
          <a:p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По способу воспроизведения измеряемой величины приборы могут быть: с непосредственной выдачей информации, регистрирующими и измерительными преобразователями (датчики). Приборы с непосредственной выдачей информации подразделяют: на приборы с индикацией информации в виде цифровых или аналоговых данных; на приборы с выдачей изображения в виде силуэта самолета, экрана с картой обстановки и т. п.; на приборы, выдающие информацию в виде световых табло с надписями; на приборы, выдающие информацию в виде звукового сигнала, и др.</a:t>
            </a:r>
            <a:endParaRPr lang="ru-RU" sz="1700" dirty="0">
              <a:solidFill>
                <a:srgbClr val="FFFFFF"/>
              </a:solidFill>
            </a:endParaRPr>
          </a:p>
          <a:p>
            <a:endParaRPr lang="ru-RU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05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Измерения</vt:lpstr>
      <vt:lpstr>Измерение</vt:lpstr>
      <vt:lpstr>Условия работы</vt:lpstr>
      <vt:lpstr>Презентация PowerPoint</vt:lpstr>
      <vt:lpstr>АП и измерительные системы по назначению</vt:lpstr>
      <vt:lpstr>По способу управления и воспроизведения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</cp:revision>
  <dcterms:created xsi:type="dcterms:W3CDTF">2025-01-20T17:09:17Z</dcterms:created>
  <dcterms:modified xsi:type="dcterms:W3CDTF">2025-03-22T08:36:37Z</dcterms:modified>
</cp:coreProperties>
</file>