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41786-A4B1-4204-831A-73CB6C6EB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55E5D-50A4-4B2A-ABFC-3DCBD90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E4EA4-7670-4608-8EC9-96C76252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4DFE5-C92E-4086-884C-A6B441C6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0A3A1-8233-4C25-8725-901CBF93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D1F2D-2AF5-4C6D-99E5-E98C9851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61E48B-8353-4D4F-916D-636655ADE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985FE2-4EB8-4F16-8D62-20E4D673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05BB4-28CF-4AFB-858D-4BC1E12F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4563C-B4AA-4AD0-9BA0-679037FE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C7452F-CE27-43C6-9F96-D47D9DEC6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02A305-97D0-405D-A876-5EC5070D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A9582-24D8-416E-887D-46AB1E5A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16B85-0D86-41AC-81C4-B2371C7B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2D206-1D01-433F-9539-815015B1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E8533-6E0A-4616-931E-4F517665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133AA-4D7D-4D87-A7A2-08DF9232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B1D33-D73A-4035-A5DD-78D3D506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D9B77-51E2-4927-92E3-E98A1E07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6C1C0-CB1B-487B-8F62-1637F17B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0D427-B23E-4059-B96B-31AC58A6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016CA2-34D0-48B9-9378-77D9322D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BFC4-EA19-4194-B63C-5E965594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28366-78FB-4E06-A108-390A88C0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E024B-5832-4C21-8225-E893E7A4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AFAEE-FDC1-4E28-9764-0B2BE0D6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5B96E-1579-4650-A486-0C284F6C7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EDCB3-F867-40E0-BC4F-7A5E91B0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8E51C2-DE7F-4145-888B-15BE84B4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472F8-1E70-42D2-97E0-A0A91A8C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583E38-5D24-4593-A169-6B6A4719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EE486-8B0A-4D75-8CF4-EA129CD8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C53663-31EB-4697-BB7D-3E4F3720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72079E-AB79-407A-86D9-A33BDE79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6666EF-A8C8-4C4B-9037-F323D9BA7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481A31-4133-441B-BCDB-58627A2FB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9EA58F-CE75-4A09-B3D3-C9F829F8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5D143A-0358-4948-8CDC-D2B7D971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7EFF60-8864-45FA-82AE-B87E03FF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650A4-8CD0-47B2-94E5-C5E79A3A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BE91C0-170A-4CBD-AE42-67599758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3F24DA-8739-48D7-920B-5D79AB51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61AC98-53D5-4949-A8FD-D6BD9576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840635-882F-4C75-9FF7-235081A6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FF8D84-8D4C-4C3C-8D29-8813ABD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152D89-E861-446C-92B8-24F0BC3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24ADF-F703-4782-A0E6-2EA54149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09440-CAEF-442F-B38D-C1FF1493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5F29D1-230D-4C2B-976C-E9427FEA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33F6AA-C758-4CD9-A53E-EB741B5B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9CED96-6D1C-4883-BF1C-854DEB45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E2117-2E3F-48C3-802E-5A83F824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0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D2BFE-8736-4C4E-B778-52369E9C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FBEC31-CFD6-48BA-AE87-CC35ECE22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488255-8B8D-4DDC-AB0C-4A2AFD63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7A29AA-9FD4-49FB-839C-8D5FF43F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178247-9849-4F2D-8247-A6E5F63A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DDF674-912C-4874-BEA1-9224B3B7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3B71B4-A038-48E3-9AB0-F67D3A52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24D9A-50EA-45C1-B378-A2431DEA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B92D2-5343-4BF5-A8F0-5C7203CEC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6D870-C386-4C72-994E-03046AA0B95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38FF5-93B8-4409-8F17-3C2C734B0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8F0D1-C0F6-460A-9F39-A52654C8E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E33-0333-49E7-A444-AFCC5B9A6F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F1841A-93ED-45E6-8639-E1176578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Universal </a:t>
            </a:r>
            <a:r>
              <a:rPr lang="fr-FR" dirty="0" err="1"/>
              <a:t>primers</a:t>
            </a:r>
            <a:r>
              <a:rPr lang="fr-FR" dirty="0"/>
              <a:t> -&gt; 16S </a:t>
            </a:r>
            <a:r>
              <a:rPr lang="fr-FR" dirty="0" err="1"/>
              <a:t>plastid</a:t>
            </a:r>
            <a:r>
              <a:rPr lang="fr-FR" dirty="0"/>
              <a:t> - 492 </a:t>
            </a:r>
            <a:r>
              <a:rPr lang="fr-FR" dirty="0" err="1"/>
              <a:t>bp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2C2DA1-ACFA-45C7-951F-6A46EE97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242"/>
            <a:ext cx="12192000" cy="54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F1841A-93ED-45E6-8639-E1176578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Universal </a:t>
            </a:r>
            <a:r>
              <a:rPr lang="fr-FR" dirty="0" err="1"/>
              <a:t>primers</a:t>
            </a:r>
            <a:r>
              <a:rPr lang="fr-FR" dirty="0"/>
              <a:t> -&gt; 18S </a:t>
            </a:r>
            <a:r>
              <a:rPr lang="fr-FR" dirty="0" err="1"/>
              <a:t>nuclear</a:t>
            </a:r>
            <a:r>
              <a:rPr lang="fr-FR" dirty="0"/>
              <a:t> - 512 </a:t>
            </a:r>
            <a:r>
              <a:rPr lang="fr-FR" dirty="0" err="1"/>
              <a:t>bp</a:t>
            </a:r>
            <a:r>
              <a:rPr lang="fr-FR" dirty="0"/>
              <a:t>.</a:t>
            </a: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FA93184-4319-4DC3-AC4C-E51651A1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668"/>
            <a:ext cx="12192000" cy="55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15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Universal primers -&gt; 16S plastid - 492 bp</vt:lpstr>
      <vt:lpstr>Universal primers -&gt; 18S nuclear - 512 bp.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primers -&gt; 16S plastid</dc:title>
  <dc:creator>Daniel Vaulot</dc:creator>
  <cp:lastModifiedBy>Daniel Vaulot</cp:lastModifiedBy>
  <cp:revision>2</cp:revision>
  <dcterms:created xsi:type="dcterms:W3CDTF">2018-07-04T03:35:05Z</dcterms:created>
  <dcterms:modified xsi:type="dcterms:W3CDTF">2018-07-04T03:40:01Z</dcterms:modified>
</cp:coreProperties>
</file>