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0" r:id="rId6"/>
    <p:sldId id="261" r:id="rId7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12F0E-4F8A-44DD-A618-FF47FFA8EE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EE0883F-44B1-4B50-9D49-8544EB5D1381}">
      <dgm:prSet phldrT="[Text]"/>
      <dgm:spPr/>
      <dgm:t>
        <a:bodyPr/>
        <a:lstStyle/>
        <a:p>
          <a:r>
            <a:rPr lang="en-GB" dirty="0" smtClean="0"/>
            <a:t>CMC HQ</a:t>
          </a:r>
          <a:endParaRPr lang="en-GB" dirty="0"/>
        </a:p>
      </dgm:t>
    </dgm:pt>
    <dgm:pt modelId="{B4A0DC96-C2E2-4B0F-8057-3457770059F1}" type="parTrans" cxnId="{5C794836-F0FC-4F0E-9F40-7C111F59560E}">
      <dgm:prSet/>
      <dgm:spPr/>
      <dgm:t>
        <a:bodyPr/>
        <a:lstStyle/>
        <a:p>
          <a:endParaRPr lang="en-GB"/>
        </a:p>
      </dgm:t>
    </dgm:pt>
    <dgm:pt modelId="{486E6807-6D5C-4002-AB0A-DFA2CBB05E99}" type="sibTrans" cxnId="{5C794836-F0FC-4F0E-9F40-7C111F59560E}">
      <dgm:prSet/>
      <dgm:spPr/>
      <dgm:t>
        <a:bodyPr/>
        <a:lstStyle/>
        <a:p>
          <a:endParaRPr lang="en-GB"/>
        </a:p>
      </dgm:t>
    </dgm:pt>
    <dgm:pt modelId="{A960D45E-24C9-4933-B44D-C648F5A8C685}">
      <dgm:prSet phldrT="[Text]"/>
      <dgm:spPr/>
      <dgm:t>
        <a:bodyPr/>
        <a:lstStyle/>
        <a:p>
          <a:r>
            <a:rPr lang="en-GB" dirty="0" smtClean="0"/>
            <a:t>CMC IKOTUN</a:t>
          </a:r>
          <a:endParaRPr lang="en-GB" dirty="0"/>
        </a:p>
      </dgm:t>
    </dgm:pt>
    <dgm:pt modelId="{87BDE728-5CB4-4329-AD5F-48F652F19A23}" type="parTrans" cxnId="{5964C7F1-10E1-4344-83A1-33671777315A}">
      <dgm:prSet/>
      <dgm:spPr/>
      <dgm:t>
        <a:bodyPr/>
        <a:lstStyle/>
        <a:p>
          <a:endParaRPr lang="en-GB"/>
        </a:p>
      </dgm:t>
    </dgm:pt>
    <dgm:pt modelId="{6EF7B82A-25E6-4730-8AB4-58BD48FB11C2}" type="sibTrans" cxnId="{5964C7F1-10E1-4344-83A1-33671777315A}">
      <dgm:prSet/>
      <dgm:spPr/>
      <dgm:t>
        <a:bodyPr/>
        <a:lstStyle/>
        <a:p>
          <a:endParaRPr lang="en-GB"/>
        </a:p>
      </dgm:t>
    </dgm:pt>
    <dgm:pt modelId="{E3A44766-2BF9-4B4C-9F2E-E482C1BABA3C}">
      <dgm:prSet phldrT="[Text]"/>
      <dgm:spPr/>
      <dgm:t>
        <a:bodyPr/>
        <a:lstStyle/>
        <a:p>
          <a:r>
            <a:rPr lang="en-GB" dirty="0" smtClean="0"/>
            <a:t>CMC EPE</a:t>
          </a:r>
          <a:endParaRPr lang="en-GB" dirty="0"/>
        </a:p>
      </dgm:t>
    </dgm:pt>
    <dgm:pt modelId="{42EB2E9C-1BCC-4D8C-963A-1E6138F1F799}" type="parTrans" cxnId="{D3FC8ADA-92ED-4F04-87C5-70BA51157DB3}">
      <dgm:prSet/>
      <dgm:spPr/>
      <dgm:t>
        <a:bodyPr/>
        <a:lstStyle/>
        <a:p>
          <a:endParaRPr lang="en-GB"/>
        </a:p>
      </dgm:t>
    </dgm:pt>
    <dgm:pt modelId="{B1E816AF-05A9-47A8-B366-95A44B8A3504}" type="sibTrans" cxnId="{D3FC8ADA-92ED-4F04-87C5-70BA51157DB3}">
      <dgm:prSet/>
      <dgm:spPr/>
      <dgm:t>
        <a:bodyPr/>
        <a:lstStyle/>
        <a:p>
          <a:endParaRPr lang="en-GB"/>
        </a:p>
      </dgm:t>
    </dgm:pt>
    <dgm:pt modelId="{3DC1481F-8F89-4687-9EF1-2EC10D8532B0}">
      <dgm:prSet phldrT="[Text]"/>
      <dgm:spPr/>
      <dgm:t>
        <a:bodyPr/>
        <a:lstStyle/>
        <a:p>
          <a:r>
            <a:rPr lang="en-GB" dirty="0" smtClean="0"/>
            <a:t>CMC IKORODU</a:t>
          </a:r>
          <a:endParaRPr lang="en-GB" dirty="0"/>
        </a:p>
      </dgm:t>
    </dgm:pt>
    <dgm:pt modelId="{E5E30B26-54BA-4872-B0D7-4AB6459B1BD1}" type="parTrans" cxnId="{701CE451-86F5-4181-8557-472CAB5BFB45}">
      <dgm:prSet/>
      <dgm:spPr/>
      <dgm:t>
        <a:bodyPr/>
        <a:lstStyle/>
        <a:p>
          <a:endParaRPr lang="en-GB"/>
        </a:p>
      </dgm:t>
    </dgm:pt>
    <dgm:pt modelId="{F1989D57-B8C5-4BCF-A5F5-9E91ED06A166}" type="sibTrans" cxnId="{701CE451-86F5-4181-8557-472CAB5BFB45}">
      <dgm:prSet/>
      <dgm:spPr/>
      <dgm:t>
        <a:bodyPr/>
        <a:lstStyle/>
        <a:p>
          <a:endParaRPr lang="en-GB"/>
        </a:p>
      </dgm:t>
    </dgm:pt>
    <dgm:pt modelId="{842B1D48-15ED-4D38-83D6-5B44EA9590CF}" type="pres">
      <dgm:prSet presAssocID="{EAB12F0E-4F8A-44DD-A618-FF47FFA8EE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5E1D2E-492E-4209-B65A-28C6FC35BF39}" type="pres">
      <dgm:prSet presAssocID="{2EE0883F-44B1-4B50-9D49-8544EB5D1381}" presName="hierRoot1" presStyleCnt="0"/>
      <dgm:spPr/>
    </dgm:pt>
    <dgm:pt modelId="{730FB4D3-0E57-4D13-8C29-11F40FD87ABD}" type="pres">
      <dgm:prSet presAssocID="{2EE0883F-44B1-4B50-9D49-8544EB5D1381}" presName="composite" presStyleCnt="0"/>
      <dgm:spPr/>
    </dgm:pt>
    <dgm:pt modelId="{897CB457-7759-4836-9B00-AE971C0651EE}" type="pres">
      <dgm:prSet presAssocID="{2EE0883F-44B1-4B50-9D49-8544EB5D1381}" presName="background" presStyleLbl="node0" presStyleIdx="0" presStyleCnt="1"/>
      <dgm:spPr/>
    </dgm:pt>
    <dgm:pt modelId="{501E1E2F-4A26-47A3-B29A-83824E29D5FE}" type="pres">
      <dgm:prSet presAssocID="{2EE0883F-44B1-4B50-9D49-8544EB5D1381}" presName="text" presStyleLbl="fgAcc0" presStyleIdx="0" presStyleCnt="1" custLinFactNeighborX="-737" custLinFactNeighborY="773">
        <dgm:presLayoutVars>
          <dgm:chPref val="3"/>
        </dgm:presLayoutVars>
      </dgm:prSet>
      <dgm:spPr/>
    </dgm:pt>
    <dgm:pt modelId="{413A8566-1E7B-46AF-ABDB-3831A3ACF41F}" type="pres">
      <dgm:prSet presAssocID="{2EE0883F-44B1-4B50-9D49-8544EB5D1381}" presName="hierChild2" presStyleCnt="0"/>
      <dgm:spPr/>
    </dgm:pt>
    <dgm:pt modelId="{8480A485-0BAA-4F65-8C46-8B7DECA9C9D9}" type="pres">
      <dgm:prSet presAssocID="{87BDE728-5CB4-4329-AD5F-48F652F19A23}" presName="Name10" presStyleLbl="parChTrans1D2" presStyleIdx="0" presStyleCnt="3"/>
      <dgm:spPr/>
    </dgm:pt>
    <dgm:pt modelId="{5E5B7456-B7F0-4390-82DA-3BE284498EE3}" type="pres">
      <dgm:prSet presAssocID="{A960D45E-24C9-4933-B44D-C648F5A8C685}" presName="hierRoot2" presStyleCnt="0"/>
      <dgm:spPr/>
    </dgm:pt>
    <dgm:pt modelId="{367593BD-CDB0-4A25-8B1B-797C5F187A52}" type="pres">
      <dgm:prSet presAssocID="{A960D45E-24C9-4933-B44D-C648F5A8C685}" presName="composite2" presStyleCnt="0"/>
      <dgm:spPr/>
    </dgm:pt>
    <dgm:pt modelId="{0256670D-9C15-4262-BE88-0F6EB7590AED}" type="pres">
      <dgm:prSet presAssocID="{A960D45E-24C9-4933-B44D-C648F5A8C685}" presName="background2" presStyleLbl="node2" presStyleIdx="0" presStyleCnt="3"/>
      <dgm:spPr/>
    </dgm:pt>
    <dgm:pt modelId="{B9C1F4E1-7D0B-4875-B85A-D44BC74C083D}" type="pres">
      <dgm:prSet presAssocID="{A960D45E-24C9-4933-B44D-C648F5A8C685}" presName="text2" presStyleLbl="fgAcc2" presStyleIdx="0" presStyleCnt="3" custScaleX="58959" custScaleY="36495" custLinFactNeighborX="4091" custLinFactNeighborY="23622">
        <dgm:presLayoutVars>
          <dgm:chPref val="3"/>
        </dgm:presLayoutVars>
      </dgm:prSet>
      <dgm:spPr/>
    </dgm:pt>
    <dgm:pt modelId="{77D3F79B-78B7-4279-A8C4-E49D056A53EE}" type="pres">
      <dgm:prSet presAssocID="{A960D45E-24C9-4933-B44D-C648F5A8C685}" presName="hierChild3" presStyleCnt="0"/>
      <dgm:spPr/>
    </dgm:pt>
    <dgm:pt modelId="{2A8B4BF2-FE37-46E7-9F02-A98FC9ED97DE}" type="pres">
      <dgm:prSet presAssocID="{42EB2E9C-1BCC-4D8C-963A-1E6138F1F799}" presName="Name10" presStyleLbl="parChTrans1D2" presStyleIdx="1" presStyleCnt="3"/>
      <dgm:spPr/>
    </dgm:pt>
    <dgm:pt modelId="{3CD4F356-4FEC-4392-8FC8-0CA6F741812D}" type="pres">
      <dgm:prSet presAssocID="{E3A44766-2BF9-4B4C-9F2E-E482C1BABA3C}" presName="hierRoot2" presStyleCnt="0"/>
      <dgm:spPr/>
    </dgm:pt>
    <dgm:pt modelId="{5FCB371D-C540-47B8-93A0-BA59E55D11BB}" type="pres">
      <dgm:prSet presAssocID="{E3A44766-2BF9-4B4C-9F2E-E482C1BABA3C}" presName="composite2" presStyleCnt="0"/>
      <dgm:spPr/>
    </dgm:pt>
    <dgm:pt modelId="{74223D93-3772-4111-9CA3-618DCD072CDA}" type="pres">
      <dgm:prSet presAssocID="{E3A44766-2BF9-4B4C-9F2E-E482C1BABA3C}" presName="background2" presStyleLbl="node2" presStyleIdx="1" presStyleCnt="3"/>
      <dgm:spPr/>
    </dgm:pt>
    <dgm:pt modelId="{69906650-4FFB-4AB3-A931-EEB425C35559}" type="pres">
      <dgm:prSet presAssocID="{E3A44766-2BF9-4B4C-9F2E-E482C1BABA3C}" presName="text2" presStyleLbl="fgAcc2" presStyleIdx="1" presStyleCnt="3" custScaleX="55665" custScaleY="19549">
        <dgm:presLayoutVars>
          <dgm:chPref val="3"/>
        </dgm:presLayoutVars>
      </dgm:prSet>
      <dgm:spPr/>
    </dgm:pt>
    <dgm:pt modelId="{F88286BD-CCA0-4628-ABA5-C598F34E7466}" type="pres">
      <dgm:prSet presAssocID="{E3A44766-2BF9-4B4C-9F2E-E482C1BABA3C}" presName="hierChild3" presStyleCnt="0"/>
      <dgm:spPr/>
    </dgm:pt>
    <dgm:pt modelId="{C8648D65-5EAB-4F5D-AE04-90AE09834B04}" type="pres">
      <dgm:prSet presAssocID="{E5E30B26-54BA-4872-B0D7-4AB6459B1BD1}" presName="Name10" presStyleLbl="parChTrans1D2" presStyleIdx="2" presStyleCnt="3"/>
      <dgm:spPr/>
    </dgm:pt>
    <dgm:pt modelId="{43BC9C78-16BD-4388-A439-7D6BE5BC9CB7}" type="pres">
      <dgm:prSet presAssocID="{3DC1481F-8F89-4687-9EF1-2EC10D8532B0}" presName="hierRoot2" presStyleCnt="0"/>
      <dgm:spPr/>
    </dgm:pt>
    <dgm:pt modelId="{89166808-E933-4532-A4FB-2FC6C07F0646}" type="pres">
      <dgm:prSet presAssocID="{3DC1481F-8F89-4687-9EF1-2EC10D8532B0}" presName="composite2" presStyleCnt="0"/>
      <dgm:spPr/>
    </dgm:pt>
    <dgm:pt modelId="{89A931D7-3B78-4355-BDC7-709230232DBD}" type="pres">
      <dgm:prSet presAssocID="{3DC1481F-8F89-4687-9EF1-2EC10D8532B0}" presName="background2" presStyleLbl="node2" presStyleIdx="2" presStyleCnt="3"/>
      <dgm:spPr/>
    </dgm:pt>
    <dgm:pt modelId="{E336602D-7E5D-4C2B-B28E-0A8DD9E91824}" type="pres">
      <dgm:prSet presAssocID="{3DC1481F-8F89-4687-9EF1-2EC10D8532B0}" presName="text2" presStyleLbl="fgAcc2" presStyleIdx="2" presStyleCnt="3" custScaleX="53189" custScaleY="29540">
        <dgm:presLayoutVars>
          <dgm:chPref val="3"/>
        </dgm:presLayoutVars>
      </dgm:prSet>
      <dgm:spPr/>
    </dgm:pt>
    <dgm:pt modelId="{F90F10DB-58E0-4DE5-80C9-F04665108B1B}" type="pres">
      <dgm:prSet presAssocID="{3DC1481F-8F89-4687-9EF1-2EC10D8532B0}" presName="hierChild3" presStyleCnt="0"/>
      <dgm:spPr/>
    </dgm:pt>
  </dgm:ptLst>
  <dgm:cxnLst>
    <dgm:cxn modelId="{701CE451-86F5-4181-8557-472CAB5BFB45}" srcId="{2EE0883F-44B1-4B50-9D49-8544EB5D1381}" destId="{3DC1481F-8F89-4687-9EF1-2EC10D8532B0}" srcOrd="2" destOrd="0" parTransId="{E5E30B26-54BA-4872-B0D7-4AB6459B1BD1}" sibTransId="{F1989D57-B8C5-4BCF-A5F5-9E91ED06A166}"/>
    <dgm:cxn modelId="{3865671A-8D1B-49D1-8C28-2EF58859605A}" type="presOf" srcId="{EAB12F0E-4F8A-44DD-A618-FF47FFA8EE33}" destId="{842B1D48-15ED-4D38-83D6-5B44EA9590CF}" srcOrd="0" destOrd="0" presId="urn:microsoft.com/office/officeart/2005/8/layout/hierarchy1"/>
    <dgm:cxn modelId="{80E84283-34A4-4CA6-BAED-2CFCF7F7691D}" type="presOf" srcId="{E5E30B26-54BA-4872-B0D7-4AB6459B1BD1}" destId="{C8648D65-5EAB-4F5D-AE04-90AE09834B04}" srcOrd="0" destOrd="0" presId="urn:microsoft.com/office/officeart/2005/8/layout/hierarchy1"/>
    <dgm:cxn modelId="{4E9A878E-E676-4770-9B67-C48AE465EE24}" type="presOf" srcId="{42EB2E9C-1BCC-4D8C-963A-1E6138F1F799}" destId="{2A8B4BF2-FE37-46E7-9F02-A98FC9ED97DE}" srcOrd="0" destOrd="0" presId="urn:microsoft.com/office/officeart/2005/8/layout/hierarchy1"/>
    <dgm:cxn modelId="{5C794836-F0FC-4F0E-9F40-7C111F59560E}" srcId="{EAB12F0E-4F8A-44DD-A618-FF47FFA8EE33}" destId="{2EE0883F-44B1-4B50-9D49-8544EB5D1381}" srcOrd="0" destOrd="0" parTransId="{B4A0DC96-C2E2-4B0F-8057-3457770059F1}" sibTransId="{486E6807-6D5C-4002-AB0A-DFA2CBB05E99}"/>
    <dgm:cxn modelId="{9D422825-7D23-4A5D-A3CD-9F18CFBAD171}" type="presOf" srcId="{87BDE728-5CB4-4329-AD5F-48F652F19A23}" destId="{8480A485-0BAA-4F65-8C46-8B7DECA9C9D9}" srcOrd="0" destOrd="0" presId="urn:microsoft.com/office/officeart/2005/8/layout/hierarchy1"/>
    <dgm:cxn modelId="{5964C7F1-10E1-4344-83A1-33671777315A}" srcId="{2EE0883F-44B1-4B50-9D49-8544EB5D1381}" destId="{A960D45E-24C9-4933-B44D-C648F5A8C685}" srcOrd="0" destOrd="0" parTransId="{87BDE728-5CB4-4329-AD5F-48F652F19A23}" sibTransId="{6EF7B82A-25E6-4730-8AB4-58BD48FB11C2}"/>
    <dgm:cxn modelId="{D3FC8ADA-92ED-4F04-87C5-70BA51157DB3}" srcId="{2EE0883F-44B1-4B50-9D49-8544EB5D1381}" destId="{E3A44766-2BF9-4B4C-9F2E-E482C1BABA3C}" srcOrd="1" destOrd="0" parTransId="{42EB2E9C-1BCC-4D8C-963A-1E6138F1F799}" sibTransId="{B1E816AF-05A9-47A8-B366-95A44B8A3504}"/>
    <dgm:cxn modelId="{9F1D5E0B-E79C-4B2B-9226-33EC85969C6D}" type="presOf" srcId="{E3A44766-2BF9-4B4C-9F2E-E482C1BABA3C}" destId="{69906650-4FFB-4AB3-A931-EEB425C35559}" srcOrd="0" destOrd="0" presId="urn:microsoft.com/office/officeart/2005/8/layout/hierarchy1"/>
    <dgm:cxn modelId="{AE770EF0-0F90-4575-9FA2-A47F23B734DD}" type="presOf" srcId="{3DC1481F-8F89-4687-9EF1-2EC10D8532B0}" destId="{E336602D-7E5D-4C2B-B28E-0A8DD9E91824}" srcOrd="0" destOrd="0" presId="urn:microsoft.com/office/officeart/2005/8/layout/hierarchy1"/>
    <dgm:cxn modelId="{EAA16236-EEFD-44A8-B811-B2E2F6BD871F}" type="presOf" srcId="{A960D45E-24C9-4933-B44D-C648F5A8C685}" destId="{B9C1F4E1-7D0B-4875-B85A-D44BC74C083D}" srcOrd="0" destOrd="0" presId="urn:microsoft.com/office/officeart/2005/8/layout/hierarchy1"/>
    <dgm:cxn modelId="{A58AA5BB-8B20-44F7-8E96-E613B49A1E55}" type="presOf" srcId="{2EE0883F-44B1-4B50-9D49-8544EB5D1381}" destId="{501E1E2F-4A26-47A3-B29A-83824E29D5FE}" srcOrd="0" destOrd="0" presId="urn:microsoft.com/office/officeart/2005/8/layout/hierarchy1"/>
    <dgm:cxn modelId="{0701E2BF-D077-4ECB-9D87-02350C7FDD0B}" type="presParOf" srcId="{842B1D48-15ED-4D38-83D6-5B44EA9590CF}" destId="{695E1D2E-492E-4209-B65A-28C6FC35BF39}" srcOrd="0" destOrd="0" presId="urn:microsoft.com/office/officeart/2005/8/layout/hierarchy1"/>
    <dgm:cxn modelId="{EF652200-32E2-4729-98A0-440392252B2E}" type="presParOf" srcId="{695E1D2E-492E-4209-B65A-28C6FC35BF39}" destId="{730FB4D3-0E57-4D13-8C29-11F40FD87ABD}" srcOrd="0" destOrd="0" presId="urn:microsoft.com/office/officeart/2005/8/layout/hierarchy1"/>
    <dgm:cxn modelId="{6D0B6781-52F3-4CA3-8788-1A18FC1E8762}" type="presParOf" srcId="{730FB4D3-0E57-4D13-8C29-11F40FD87ABD}" destId="{897CB457-7759-4836-9B00-AE971C0651EE}" srcOrd="0" destOrd="0" presId="urn:microsoft.com/office/officeart/2005/8/layout/hierarchy1"/>
    <dgm:cxn modelId="{2A097745-1A42-477B-BA65-AFE1E6B049C3}" type="presParOf" srcId="{730FB4D3-0E57-4D13-8C29-11F40FD87ABD}" destId="{501E1E2F-4A26-47A3-B29A-83824E29D5FE}" srcOrd="1" destOrd="0" presId="urn:microsoft.com/office/officeart/2005/8/layout/hierarchy1"/>
    <dgm:cxn modelId="{F0D7D861-4A4B-4760-B7EE-D3AF04551D0D}" type="presParOf" srcId="{695E1D2E-492E-4209-B65A-28C6FC35BF39}" destId="{413A8566-1E7B-46AF-ABDB-3831A3ACF41F}" srcOrd="1" destOrd="0" presId="urn:microsoft.com/office/officeart/2005/8/layout/hierarchy1"/>
    <dgm:cxn modelId="{1DE7E6F6-9E8D-4604-AB77-40968C6F9E68}" type="presParOf" srcId="{413A8566-1E7B-46AF-ABDB-3831A3ACF41F}" destId="{8480A485-0BAA-4F65-8C46-8B7DECA9C9D9}" srcOrd="0" destOrd="0" presId="urn:microsoft.com/office/officeart/2005/8/layout/hierarchy1"/>
    <dgm:cxn modelId="{F85AF453-554C-46D2-ADDB-4FD1C239B73E}" type="presParOf" srcId="{413A8566-1E7B-46AF-ABDB-3831A3ACF41F}" destId="{5E5B7456-B7F0-4390-82DA-3BE284498EE3}" srcOrd="1" destOrd="0" presId="urn:microsoft.com/office/officeart/2005/8/layout/hierarchy1"/>
    <dgm:cxn modelId="{F6B2974C-6E27-4BC6-B453-F8449FE3E364}" type="presParOf" srcId="{5E5B7456-B7F0-4390-82DA-3BE284498EE3}" destId="{367593BD-CDB0-4A25-8B1B-797C5F187A52}" srcOrd="0" destOrd="0" presId="urn:microsoft.com/office/officeart/2005/8/layout/hierarchy1"/>
    <dgm:cxn modelId="{FED68753-F196-45FE-9FD6-47E8A7D3AC35}" type="presParOf" srcId="{367593BD-CDB0-4A25-8B1B-797C5F187A52}" destId="{0256670D-9C15-4262-BE88-0F6EB7590AED}" srcOrd="0" destOrd="0" presId="urn:microsoft.com/office/officeart/2005/8/layout/hierarchy1"/>
    <dgm:cxn modelId="{5FD47B5D-61EB-4C65-B864-05B850BD4AAD}" type="presParOf" srcId="{367593BD-CDB0-4A25-8B1B-797C5F187A52}" destId="{B9C1F4E1-7D0B-4875-B85A-D44BC74C083D}" srcOrd="1" destOrd="0" presId="urn:microsoft.com/office/officeart/2005/8/layout/hierarchy1"/>
    <dgm:cxn modelId="{AB254EBA-21F5-4F52-A7A3-9CB17B3B5584}" type="presParOf" srcId="{5E5B7456-B7F0-4390-82DA-3BE284498EE3}" destId="{77D3F79B-78B7-4279-A8C4-E49D056A53EE}" srcOrd="1" destOrd="0" presId="urn:microsoft.com/office/officeart/2005/8/layout/hierarchy1"/>
    <dgm:cxn modelId="{11D7B462-0531-411F-A232-A5B0147E6C7D}" type="presParOf" srcId="{413A8566-1E7B-46AF-ABDB-3831A3ACF41F}" destId="{2A8B4BF2-FE37-46E7-9F02-A98FC9ED97DE}" srcOrd="2" destOrd="0" presId="urn:microsoft.com/office/officeart/2005/8/layout/hierarchy1"/>
    <dgm:cxn modelId="{AACF02F1-C187-49F2-B40F-51EDE56FAFFA}" type="presParOf" srcId="{413A8566-1E7B-46AF-ABDB-3831A3ACF41F}" destId="{3CD4F356-4FEC-4392-8FC8-0CA6F741812D}" srcOrd="3" destOrd="0" presId="urn:microsoft.com/office/officeart/2005/8/layout/hierarchy1"/>
    <dgm:cxn modelId="{A491A108-E1D4-438A-ABE0-195F2614904B}" type="presParOf" srcId="{3CD4F356-4FEC-4392-8FC8-0CA6F741812D}" destId="{5FCB371D-C540-47B8-93A0-BA59E55D11BB}" srcOrd="0" destOrd="0" presId="urn:microsoft.com/office/officeart/2005/8/layout/hierarchy1"/>
    <dgm:cxn modelId="{963D9ECF-5F68-4EBD-A8B0-D5D58C2019D8}" type="presParOf" srcId="{5FCB371D-C540-47B8-93A0-BA59E55D11BB}" destId="{74223D93-3772-4111-9CA3-618DCD072CDA}" srcOrd="0" destOrd="0" presId="urn:microsoft.com/office/officeart/2005/8/layout/hierarchy1"/>
    <dgm:cxn modelId="{5267B5FE-CFAC-4995-9EB9-85F8CBC5195F}" type="presParOf" srcId="{5FCB371D-C540-47B8-93A0-BA59E55D11BB}" destId="{69906650-4FFB-4AB3-A931-EEB425C35559}" srcOrd="1" destOrd="0" presId="urn:microsoft.com/office/officeart/2005/8/layout/hierarchy1"/>
    <dgm:cxn modelId="{762ED4E8-8B8A-435D-AACA-5A9930BB9F22}" type="presParOf" srcId="{3CD4F356-4FEC-4392-8FC8-0CA6F741812D}" destId="{F88286BD-CCA0-4628-ABA5-C598F34E7466}" srcOrd="1" destOrd="0" presId="urn:microsoft.com/office/officeart/2005/8/layout/hierarchy1"/>
    <dgm:cxn modelId="{AA41C421-7222-4D3C-ACDF-340C84F0AF16}" type="presParOf" srcId="{413A8566-1E7B-46AF-ABDB-3831A3ACF41F}" destId="{C8648D65-5EAB-4F5D-AE04-90AE09834B04}" srcOrd="4" destOrd="0" presId="urn:microsoft.com/office/officeart/2005/8/layout/hierarchy1"/>
    <dgm:cxn modelId="{F2A3D27B-653D-4BBD-A647-50FF20E452EE}" type="presParOf" srcId="{413A8566-1E7B-46AF-ABDB-3831A3ACF41F}" destId="{43BC9C78-16BD-4388-A439-7D6BE5BC9CB7}" srcOrd="5" destOrd="0" presId="urn:microsoft.com/office/officeart/2005/8/layout/hierarchy1"/>
    <dgm:cxn modelId="{0B7E342B-2680-438F-8F59-84C5E0AAD586}" type="presParOf" srcId="{43BC9C78-16BD-4388-A439-7D6BE5BC9CB7}" destId="{89166808-E933-4532-A4FB-2FC6C07F0646}" srcOrd="0" destOrd="0" presId="urn:microsoft.com/office/officeart/2005/8/layout/hierarchy1"/>
    <dgm:cxn modelId="{F9BE147A-C48D-4F8D-84F0-27954C38BDD7}" type="presParOf" srcId="{89166808-E933-4532-A4FB-2FC6C07F0646}" destId="{89A931D7-3B78-4355-BDC7-709230232DBD}" srcOrd="0" destOrd="0" presId="urn:microsoft.com/office/officeart/2005/8/layout/hierarchy1"/>
    <dgm:cxn modelId="{C6329601-1CF6-4A65-816E-60CE9595D75D}" type="presParOf" srcId="{89166808-E933-4532-A4FB-2FC6C07F0646}" destId="{E336602D-7E5D-4C2B-B28E-0A8DD9E91824}" srcOrd="1" destOrd="0" presId="urn:microsoft.com/office/officeart/2005/8/layout/hierarchy1"/>
    <dgm:cxn modelId="{D2E8954C-EED1-4141-97D2-001FE597BDF9}" type="presParOf" srcId="{43BC9C78-16BD-4388-A439-7D6BE5BC9CB7}" destId="{F90F10DB-58E0-4DE5-80C9-F04665108B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48D65-5EAB-4F5D-AE04-90AE09834B04}">
      <dsp:nvSpPr>
        <dsp:cNvPr id="0" name=""/>
        <dsp:cNvSpPr/>
      </dsp:nvSpPr>
      <dsp:spPr>
        <a:xfrm>
          <a:off x="4463858" y="2777160"/>
          <a:ext cx="3397247" cy="1210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026"/>
              </a:lnTo>
              <a:lnTo>
                <a:pt x="3397247" y="818026"/>
              </a:lnTo>
              <a:lnTo>
                <a:pt x="3397247" y="12100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B4BF2-FE37-46E7-9F02-A98FC9ED97DE}">
      <dsp:nvSpPr>
        <dsp:cNvPr id="0" name=""/>
        <dsp:cNvSpPr/>
      </dsp:nvSpPr>
      <dsp:spPr>
        <a:xfrm>
          <a:off x="4463858" y="2777160"/>
          <a:ext cx="153290" cy="1210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026"/>
              </a:lnTo>
              <a:lnTo>
                <a:pt x="153290" y="818026"/>
              </a:lnTo>
              <a:lnTo>
                <a:pt x="153290" y="12100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0A485-0BAA-4F65-8C46-8B7DECA9C9D9}">
      <dsp:nvSpPr>
        <dsp:cNvPr id="0" name=""/>
        <dsp:cNvSpPr/>
      </dsp:nvSpPr>
      <dsp:spPr>
        <a:xfrm>
          <a:off x="1424232" y="2777160"/>
          <a:ext cx="3039625" cy="1279026"/>
        </a:xfrm>
        <a:custGeom>
          <a:avLst/>
          <a:gdLst/>
          <a:ahLst/>
          <a:cxnLst/>
          <a:rect l="0" t="0" r="0" b="0"/>
          <a:pathLst>
            <a:path>
              <a:moveTo>
                <a:pt x="3039625" y="0"/>
              </a:moveTo>
              <a:lnTo>
                <a:pt x="3039625" y="886958"/>
              </a:lnTo>
              <a:lnTo>
                <a:pt x="0" y="886958"/>
              </a:lnTo>
              <a:lnTo>
                <a:pt x="0" y="127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CB457-7759-4836-9B00-AE971C0651EE}">
      <dsp:nvSpPr>
        <dsp:cNvPr id="0" name=""/>
        <dsp:cNvSpPr/>
      </dsp:nvSpPr>
      <dsp:spPr>
        <a:xfrm>
          <a:off x="2347752" y="89706"/>
          <a:ext cx="4232210" cy="268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E1E2F-4A26-47A3-B29A-83824E29D5FE}">
      <dsp:nvSpPr>
        <dsp:cNvPr id="0" name=""/>
        <dsp:cNvSpPr/>
      </dsp:nvSpPr>
      <dsp:spPr>
        <a:xfrm>
          <a:off x="2817998" y="536439"/>
          <a:ext cx="4232210" cy="2687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CMC HQ</a:t>
          </a:r>
          <a:endParaRPr lang="en-GB" sz="2200" kern="1200" dirty="0"/>
        </a:p>
      </dsp:txBody>
      <dsp:txXfrm>
        <a:off x="2896711" y="615152"/>
        <a:ext cx="4074784" cy="2530027"/>
      </dsp:txXfrm>
    </dsp:sp>
    <dsp:sp modelId="{0256670D-9C15-4262-BE88-0F6EB7590AED}">
      <dsp:nvSpPr>
        <dsp:cNvPr id="0" name=""/>
        <dsp:cNvSpPr/>
      </dsp:nvSpPr>
      <dsp:spPr>
        <a:xfrm>
          <a:off x="176597" y="4056186"/>
          <a:ext cx="2495269" cy="980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1F4E1-7D0B-4875-B85A-D44BC74C083D}">
      <dsp:nvSpPr>
        <dsp:cNvPr id="0" name=""/>
        <dsp:cNvSpPr/>
      </dsp:nvSpPr>
      <dsp:spPr>
        <a:xfrm>
          <a:off x="646843" y="4502919"/>
          <a:ext cx="2495269" cy="980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CMC IKOTUN</a:t>
          </a:r>
          <a:endParaRPr lang="en-GB" sz="2200" kern="1200" dirty="0"/>
        </a:p>
      </dsp:txBody>
      <dsp:txXfrm>
        <a:off x="675569" y="4531645"/>
        <a:ext cx="2437817" cy="923334"/>
      </dsp:txXfrm>
    </dsp:sp>
    <dsp:sp modelId="{74223D93-3772-4111-9CA3-618DCD072CDA}">
      <dsp:nvSpPr>
        <dsp:cNvPr id="0" name=""/>
        <dsp:cNvSpPr/>
      </dsp:nvSpPr>
      <dsp:spPr>
        <a:xfrm>
          <a:off x="3439218" y="3987254"/>
          <a:ext cx="2355860" cy="525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06650-4FFB-4AB3-A931-EEB425C35559}">
      <dsp:nvSpPr>
        <dsp:cNvPr id="0" name=""/>
        <dsp:cNvSpPr/>
      </dsp:nvSpPr>
      <dsp:spPr>
        <a:xfrm>
          <a:off x="3909464" y="4433987"/>
          <a:ext cx="2355860" cy="525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CMC EPE</a:t>
          </a:r>
          <a:endParaRPr lang="en-GB" sz="2200" kern="1200" dirty="0"/>
        </a:p>
      </dsp:txBody>
      <dsp:txXfrm>
        <a:off x="3924852" y="4449375"/>
        <a:ext cx="2325084" cy="494594"/>
      </dsp:txXfrm>
    </dsp:sp>
    <dsp:sp modelId="{89A931D7-3B78-4355-BDC7-709230232DBD}">
      <dsp:nvSpPr>
        <dsp:cNvPr id="0" name=""/>
        <dsp:cNvSpPr/>
      </dsp:nvSpPr>
      <dsp:spPr>
        <a:xfrm>
          <a:off x="6735570" y="3987254"/>
          <a:ext cx="2251070" cy="793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6602D-7E5D-4C2B-B28E-0A8DD9E91824}">
      <dsp:nvSpPr>
        <dsp:cNvPr id="0" name=""/>
        <dsp:cNvSpPr/>
      </dsp:nvSpPr>
      <dsp:spPr>
        <a:xfrm>
          <a:off x="7205816" y="4433987"/>
          <a:ext cx="2251070" cy="793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CMC IKORODU</a:t>
          </a:r>
          <a:endParaRPr lang="en-GB" sz="2200" kern="1200" dirty="0"/>
        </a:p>
      </dsp:txBody>
      <dsp:txXfrm>
        <a:off x="7229068" y="4457239"/>
        <a:ext cx="2204566" cy="747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BFE-6D8F-4C03-A29F-895641C5191E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CA30-794C-439D-A123-BDEA397A6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46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BFE-6D8F-4C03-A29F-895641C5191E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CA30-794C-439D-A123-BDEA397A6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05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BFE-6D8F-4C03-A29F-895641C5191E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CA30-794C-439D-A123-BDEA397A6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9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BFE-6D8F-4C03-A29F-895641C5191E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CA30-794C-439D-A123-BDEA397A6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BFE-6D8F-4C03-A29F-895641C5191E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CA30-794C-439D-A123-BDEA397A6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93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BFE-6D8F-4C03-A29F-895641C5191E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CA30-794C-439D-A123-BDEA397A6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6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BFE-6D8F-4C03-A29F-895641C5191E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CA30-794C-439D-A123-BDEA397A6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1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BFE-6D8F-4C03-A29F-895641C5191E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CA30-794C-439D-A123-BDEA397A6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BFE-6D8F-4C03-A29F-895641C5191E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CA30-794C-439D-A123-BDEA397A6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77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BFE-6D8F-4C03-A29F-895641C5191E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CA30-794C-439D-A123-BDEA397A6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07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7BFE-6D8F-4C03-A29F-895641C5191E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CA30-794C-439D-A123-BDEA397A6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18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BFE-6D8F-4C03-A29F-895641C5191E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CA30-794C-439D-A123-BDEA397A6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9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145" y="756805"/>
            <a:ext cx="7273637" cy="26779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2026" y="3771900"/>
            <a:ext cx="8323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                         </a:t>
            </a:r>
            <a:r>
              <a:rPr lang="en-GB" sz="3600" dirty="0" smtClean="0"/>
              <a:t>CASE MANAGEMENT PLATFORM</a:t>
            </a:r>
          </a:p>
          <a:p>
            <a:pPr algn="ctr"/>
            <a:r>
              <a:rPr lang="en-GB" dirty="0" smtClean="0"/>
              <a:t>	                       “AUTOMATED MEDIATOR”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7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19" y="966356"/>
            <a:ext cx="119841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 smtClean="0"/>
              <a:t>ONLINE DISPUTE RESOLUTION (ODR)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 smtClean="0"/>
              <a:t>AUTOMATED CASE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 smtClean="0"/>
              <a:t>CENTRALISED CASE FILE ACCESS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 smtClean="0"/>
              <a:t>ACCESS TO RELEVANT DOCUMENTS AT THE HQ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 smtClean="0"/>
              <a:t>TRACKING AND MONITORING OF CASES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 smtClean="0"/>
              <a:t>AUTOMATED REPORTING SYSTEM</a:t>
            </a:r>
            <a:r>
              <a:rPr lang="en-GB" dirty="0" smtClean="0"/>
              <a:t>(monthly, quarterly, yearly by each location)</a:t>
            </a:r>
            <a:endParaRPr lang="en-GB" sz="1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739" y="5787736"/>
            <a:ext cx="1981695" cy="7273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92581" y="300290"/>
            <a:ext cx="45096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                                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CASE MANAGEMENT PLATFORM</a:t>
            </a:r>
          </a:p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	                               “AUTOMATED MEDIATOR”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5288972" y="2474729"/>
            <a:ext cx="2426246" cy="16608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CENTRAL CASE  MANAGER</a:t>
            </a:r>
            <a:br>
              <a:rPr lang="en-GB" sz="2400" dirty="0" smtClean="0"/>
            </a:br>
            <a:r>
              <a:rPr lang="en-GB" sz="2400" dirty="0" smtClean="0"/>
              <a:t>CMC HQ</a:t>
            </a:r>
            <a:endParaRPr lang="en-GB" sz="2400" dirty="0"/>
          </a:p>
        </p:txBody>
      </p:sp>
      <p:sp>
        <p:nvSpPr>
          <p:cNvPr id="3" name="Flowchart: Process 2"/>
          <p:cNvSpPr/>
          <p:nvPr/>
        </p:nvSpPr>
        <p:spPr>
          <a:xfrm>
            <a:off x="1330036" y="1402773"/>
            <a:ext cx="1485900" cy="5818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CMC</a:t>
            </a:r>
            <a:br>
              <a:rPr lang="en-GB" dirty="0" smtClean="0"/>
            </a:br>
            <a:r>
              <a:rPr lang="en-GB" dirty="0" smtClean="0"/>
              <a:t>AGEGE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743" y="606515"/>
            <a:ext cx="1499746" cy="59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98" y="1383829"/>
            <a:ext cx="1499746" cy="597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700" y="2673070"/>
            <a:ext cx="1499746" cy="597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8" y="3836852"/>
            <a:ext cx="1499746" cy="597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081" y="5461297"/>
            <a:ext cx="1499746" cy="597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054" y="5400090"/>
            <a:ext cx="1653386" cy="715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73" y="4158078"/>
            <a:ext cx="1499746" cy="5974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91" y="2830683"/>
            <a:ext cx="1499746" cy="5974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390" y="605279"/>
            <a:ext cx="1499746" cy="5974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30391" y="605280"/>
            <a:ext cx="149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CMC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IKORODU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88673" y="1880755"/>
            <a:ext cx="2741463" cy="1163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1465">
            <a:off x="7147491" y="4136966"/>
            <a:ext cx="1893452" cy="13229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1280">
            <a:off x="3092151" y="2714754"/>
            <a:ext cx="2202824" cy="10042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10535">
            <a:off x="5046180" y="1420641"/>
            <a:ext cx="1675802" cy="132294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35456" y="295623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CMC EPE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2986" y="4158078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    CMC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ALIMOSHO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3341" y="6038832"/>
            <a:ext cx="1267767" cy="4680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406446" y="719343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CMC IBA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9741479" y="1383829"/>
            <a:ext cx="149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CMC</a:t>
            </a:r>
            <a:br>
              <a:rPr lang="en-GB" dirty="0" smtClean="0"/>
            </a:br>
            <a:r>
              <a:rPr lang="en-GB" dirty="0" smtClean="0"/>
              <a:t>YABA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9616781" y="2666530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CMC</a:t>
            </a:r>
            <a:br>
              <a:rPr lang="en-GB" dirty="0" smtClean="0"/>
            </a:br>
            <a:r>
              <a:rPr lang="en-GB" dirty="0" smtClean="0"/>
              <a:t>OSHODI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9262210" y="3834912"/>
            <a:ext cx="11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CMC</a:t>
            </a:r>
            <a:br>
              <a:rPr lang="en-GB" dirty="0" smtClean="0"/>
            </a:br>
            <a:r>
              <a:rPr lang="en-GB" dirty="0" smtClean="0"/>
              <a:t>AMUKOKO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8352770" y="5469363"/>
            <a:ext cx="1090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CMC</a:t>
            </a:r>
            <a:br>
              <a:rPr lang="en-GB" dirty="0" smtClean="0"/>
            </a:br>
            <a:r>
              <a:rPr lang="en-GB" dirty="0" smtClean="0"/>
              <a:t>BADAGRY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536490" y="5535311"/>
            <a:ext cx="218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CMC</a:t>
            </a:r>
            <a:br>
              <a:rPr lang="en-GB" dirty="0" smtClean="0"/>
            </a:br>
            <a:r>
              <a:rPr lang="en-GB" dirty="0" smtClean="0"/>
              <a:t>EREDO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854153">
            <a:off x="6322782" y="1229254"/>
            <a:ext cx="1893448" cy="176758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46" y="5274491"/>
            <a:ext cx="1499746" cy="59746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851074" y="5250055"/>
            <a:ext cx="123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CMC</a:t>
            </a:r>
            <a:br>
              <a:rPr lang="en-GB" dirty="0" smtClean="0"/>
            </a:br>
            <a:r>
              <a:rPr lang="en-GB" dirty="0" smtClean="0"/>
              <a:t>BARIGA</a:t>
            </a:r>
            <a:endParaRPr lang="en-GB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254" y="553360"/>
            <a:ext cx="1499746" cy="5974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18" y="5409712"/>
            <a:ext cx="1499746" cy="59746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576808" y="54097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CMC</a:t>
            </a:r>
            <a:br>
              <a:rPr lang="en-GB" dirty="0" smtClean="0"/>
            </a:br>
            <a:r>
              <a:rPr lang="en-GB" dirty="0" smtClean="0"/>
              <a:t>IBEJU-LEKKI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2676318" y="556408"/>
            <a:ext cx="906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CMC</a:t>
            </a:r>
            <a:br>
              <a:rPr lang="en-GB" dirty="0" smtClean="0"/>
            </a:br>
            <a:r>
              <a:rPr lang="en-GB" dirty="0" smtClean="0"/>
              <a:t>IKOTUN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826" y="4744290"/>
            <a:ext cx="1499746" cy="59746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881" y="79050"/>
            <a:ext cx="1499746" cy="5974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934408" y="4720795"/>
            <a:ext cx="1096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CMC</a:t>
            </a:r>
            <a:br>
              <a:rPr lang="en-GB" dirty="0" smtClean="0"/>
            </a:br>
            <a:r>
              <a:rPr lang="en-GB" dirty="0" smtClean="0"/>
              <a:t>OJOKORO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5717736" y="65917"/>
            <a:ext cx="1574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CMC</a:t>
            </a:r>
            <a:br>
              <a:rPr lang="en-GB" dirty="0" smtClean="0"/>
            </a:br>
            <a:r>
              <a:rPr lang="en-GB" dirty="0" smtClean="0"/>
              <a:t>LAGOS-ISLAND</a:t>
            </a:r>
            <a:endParaRPr lang="en-GB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050" y="3836739"/>
            <a:ext cx="1762483" cy="1766630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3824000" y="4023658"/>
            <a:ext cx="1716291" cy="125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420320" y="3992998"/>
            <a:ext cx="1954843" cy="274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" idx="1"/>
          </p:cNvCxnSpPr>
          <p:nvPr/>
        </p:nvCxnSpPr>
        <p:spPr>
          <a:xfrm flipV="1">
            <a:off x="7715218" y="2971800"/>
            <a:ext cx="1624482" cy="72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" idx="1"/>
          </p:cNvCxnSpPr>
          <p:nvPr/>
        </p:nvCxnSpPr>
        <p:spPr>
          <a:xfrm>
            <a:off x="7751587" y="3481996"/>
            <a:ext cx="1364711" cy="653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734616" y="1842444"/>
            <a:ext cx="1830211" cy="855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776504" y="4173326"/>
            <a:ext cx="210473" cy="1226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446635" y="1168320"/>
            <a:ext cx="2072610" cy="1368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289354" y="705135"/>
            <a:ext cx="132179" cy="1747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4708" y="6401104"/>
            <a:ext cx="4914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OF INFORMATION BTW. HQ AND BRANCH OFFICES</a:t>
            </a:r>
            <a:endParaRPr lang="en-GB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1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64908953"/>
              </p:ext>
            </p:extLst>
          </p:nvPr>
        </p:nvGraphicFramePr>
        <p:xfrm>
          <a:off x="1865745" y="665019"/>
          <a:ext cx="9460345" cy="5483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1246" y="114300"/>
            <a:ext cx="76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DRAFT CASE ASSIGNMENT/ MEDIATION SCHEDULING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124366" y="1433947"/>
            <a:ext cx="24083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* ALL PETITIONS/MATTERS ASSIGNED TO COUNSEL FROM THE HQ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1600" dirty="0" smtClean="0"/>
              <a:t>* PETITION RECEIVED AT BRANCHES MUST BE REPORTED 1</a:t>
            </a:r>
            <a:r>
              <a:rPr lang="en-GB" sz="1600" baseline="30000" dirty="0" smtClean="0"/>
              <a:t>ST</a:t>
            </a:r>
            <a:r>
              <a:rPr lang="en-GB" sz="1600" dirty="0" smtClean="0"/>
              <a:t> AT HQ  FOR PROPER CASE MANAGEMENT</a:t>
            </a:r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68" y="203340"/>
            <a:ext cx="1497504" cy="55292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74373" y="6148725"/>
            <a:ext cx="1714500" cy="470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ALIMOSHO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6089072" y="5602748"/>
            <a:ext cx="1922318" cy="727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CMC OJOKORO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9611591" y="5860473"/>
            <a:ext cx="1714499" cy="469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CMC EREDO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104409" y="6330112"/>
            <a:ext cx="1392382" cy="455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CMC IBEJU-LEKKI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6670964" y="6156291"/>
            <a:ext cx="1558636" cy="46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CMC YABA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10193482" y="6244936"/>
            <a:ext cx="1652154" cy="5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CMC BADAGRY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8716" y="831273"/>
            <a:ext cx="7367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SAMPLE CASE MANAGEMENT DASHBOARD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838" y="5796018"/>
            <a:ext cx="1981372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571625"/>
            <a:ext cx="11458510" cy="38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4864" y="2119744"/>
            <a:ext cx="60059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/>
              <a:t> THANK YOU</a:t>
            </a:r>
            <a:endParaRPr lang="en-GB" sz="6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32" y="3634708"/>
            <a:ext cx="198137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4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117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welcome</dc:title>
  <dc:creator>Musbau</dc:creator>
  <cp:lastModifiedBy>Musbau</cp:lastModifiedBy>
  <cp:revision>13</cp:revision>
  <cp:lastPrinted>2021-01-20T13:03:47Z</cp:lastPrinted>
  <dcterms:created xsi:type="dcterms:W3CDTF">2021-01-20T11:37:55Z</dcterms:created>
  <dcterms:modified xsi:type="dcterms:W3CDTF">2021-01-29T12:33:12Z</dcterms:modified>
</cp:coreProperties>
</file>