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0"/>
  </p:notesMasterIdLst>
  <p:sldIdLst>
    <p:sldId id="256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83F27-AE08-4116-8E55-9E1AE9E2901B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7479-E59B-4EC6-B09D-A02689E17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81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99F-8CC4-4533-9846-A1A67879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736" y="115186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39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2E87-39B3-4A7C-AF1E-F32678FD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C97B-2D76-4EF9-B002-C984AE7F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6912-8195-469A-B30D-F65734C9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65C-A2B6-42C0-A184-46B7B94BA8E5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04E2-3D84-4345-AFCF-93465906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1954-61BF-467D-A58A-8102853F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7655-B0BC-4A39-9F73-4681E767F9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75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F0F9FC-65AA-4499-ACAD-6309C224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A9191B1-D988-4A8E-A5DB-F3FA8F6E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306" y="6492875"/>
            <a:ext cx="76562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FA8955F3-EC86-4936-8470-BA56F661C605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0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53F161F-C62F-42B3-8154-0C492A06BA0E}"/>
              </a:ext>
            </a:extLst>
          </p:cNvPr>
          <p:cNvSpPr/>
          <p:nvPr userDrawn="1"/>
        </p:nvSpPr>
        <p:spPr>
          <a:xfrm>
            <a:off x="7808686" y="1284465"/>
            <a:ext cx="4138535" cy="5043764"/>
          </a:xfrm>
          <a:prstGeom prst="round2Diag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F0F9FC-65AA-4499-ACAD-6309C224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53760-A038-49DA-A493-E3242A72C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343" y="1422400"/>
            <a:ext cx="3875314" cy="49058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A9191B1-D988-4A8E-A5DB-F3FA8F6E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306" y="6492875"/>
            <a:ext cx="76562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FA8955F3-EC86-4936-8470-BA56F661C60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B58F4F4-6E30-4C79-BEF7-D447BFB3A7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8" y="1534634"/>
            <a:ext cx="6561137" cy="45434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F0F9FC-65AA-4499-ACAD-6309C224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982090-4AB9-4CD1-BB81-03035A3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306" y="6492875"/>
            <a:ext cx="76562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FA8955F3-EC86-4936-8470-BA56F661C60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ED55FFA-1B1A-49F9-AE0B-742B57CAA98F}"/>
              </a:ext>
            </a:extLst>
          </p:cNvPr>
          <p:cNvSpPr/>
          <p:nvPr userDrawn="1"/>
        </p:nvSpPr>
        <p:spPr>
          <a:xfrm>
            <a:off x="7808686" y="1284465"/>
            <a:ext cx="4138535" cy="5043764"/>
          </a:xfrm>
          <a:prstGeom prst="round2Diag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6A79627-DFC5-49E2-82D1-AB0FF37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343" y="1422400"/>
            <a:ext cx="3875314" cy="49058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57F750E-F360-4D69-8C35-4032281C0EA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19088" y="1422400"/>
            <a:ext cx="7185025" cy="490537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4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F0F9FC-65AA-4499-ACAD-6309C224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982090-4AB9-4CD1-BB81-03035A3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306" y="6492875"/>
            <a:ext cx="76562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FA8955F3-EC86-4936-8470-BA56F661C60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ED55FFA-1B1A-49F9-AE0B-742B57CAA98F}"/>
              </a:ext>
            </a:extLst>
          </p:cNvPr>
          <p:cNvSpPr/>
          <p:nvPr userDrawn="1"/>
        </p:nvSpPr>
        <p:spPr>
          <a:xfrm>
            <a:off x="7808686" y="1284465"/>
            <a:ext cx="4138535" cy="5043764"/>
          </a:xfrm>
          <a:prstGeom prst="round2Diag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6A79627-DFC5-49E2-82D1-AB0FF37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343" y="1422400"/>
            <a:ext cx="3875314" cy="49058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89572F8-4261-4B73-BEF5-C699BACEBC65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34611" y="1527491"/>
            <a:ext cx="6705600" cy="4557712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90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F0F9FC-65AA-4499-ACAD-6309C224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982090-4AB9-4CD1-BB81-03035A3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306" y="6492875"/>
            <a:ext cx="76562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FA8955F3-EC86-4936-8470-BA56F661C60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ED55FFA-1B1A-49F9-AE0B-742B57CAA98F}"/>
              </a:ext>
            </a:extLst>
          </p:cNvPr>
          <p:cNvSpPr/>
          <p:nvPr userDrawn="1"/>
        </p:nvSpPr>
        <p:spPr>
          <a:xfrm>
            <a:off x="7808686" y="1284465"/>
            <a:ext cx="4138535" cy="5043764"/>
          </a:xfrm>
          <a:prstGeom prst="round2Diag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6A79627-DFC5-49E2-82D1-AB0FF37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343" y="1422400"/>
            <a:ext cx="3875314" cy="49058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9A1B70C-01FD-45E6-84CD-DDE2633AF53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48343" y="1712913"/>
            <a:ext cx="6923088" cy="4614862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6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building&#10;&#10;Description automatically generated">
            <a:extLst>
              <a:ext uri="{FF2B5EF4-FFF2-40B4-BE49-F238E27FC236}">
                <a16:creationId xmlns:a16="http://schemas.microsoft.com/office/drawing/2014/main" id="{09B16F88-882C-4E83-8C59-D4FCB2BDA0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1969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6685710-C388-4A38-B270-CE37155940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9" y="5546401"/>
            <a:ext cx="3131932" cy="1022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C616B7-DA19-4658-A82C-E069186DF3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7919" y="5546401"/>
            <a:ext cx="2372451" cy="13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BDCB2-90F3-48E5-8B02-E5B7B58E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248B54D-347E-4CF2-BEBC-55CE578E5C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198851"/>
            <a:ext cx="2019343" cy="65912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23B2545-905C-4C2E-973B-F8C949753FC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25" y="198851"/>
            <a:ext cx="1529661" cy="845666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E2DC4C-0177-4AF5-88C0-A0561A6E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306" y="6492875"/>
            <a:ext cx="765629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A8955F3-EC86-4936-8470-BA56F661C60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8DA1D9-29AF-4E19-9874-78374DACA298}"/>
              </a:ext>
            </a:extLst>
          </p:cNvPr>
          <p:cNvSpPr txBox="1">
            <a:spLocks/>
          </p:cNvSpPr>
          <p:nvPr userDrawn="1"/>
        </p:nvSpPr>
        <p:spPr>
          <a:xfrm>
            <a:off x="3410440" y="6492874"/>
            <a:ext cx="53711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CCEM Image Processing – Tutorial 1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D87774C-2635-44E7-99E3-00551DC7835D}"/>
              </a:ext>
            </a:extLst>
          </p:cNvPr>
          <p:cNvSpPr txBox="1">
            <a:spLocks/>
          </p:cNvSpPr>
          <p:nvPr userDrawn="1"/>
        </p:nvSpPr>
        <p:spPr>
          <a:xfrm>
            <a:off x="27065" y="6476586"/>
            <a:ext cx="33833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599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73" r:id="rId3"/>
    <p:sldLayoutId id="2147483674" r:id="rId4"/>
    <p:sldLayoutId id="2147483675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potatoes/CCEM_tutorial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E932-D8D6-466B-A45B-FD2F99AC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Image Processing Techniques for Microscopy Data – Tutorial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4ED7A-26C8-407C-BE71-EA76DFE0D0EA}"/>
              </a:ext>
            </a:extLst>
          </p:cNvPr>
          <p:cNvSpPr txBox="1"/>
          <p:nvPr/>
        </p:nvSpPr>
        <p:spPr>
          <a:xfrm>
            <a:off x="3175000" y="39624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A. Pofelski, I. C. </a:t>
            </a:r>
            <a:r>
              <a:rPr lang="en-CA" dirty="0" err="1"/>
              <a:t>Bicket</a:t>
            </a:r>
            <a:r>
              <a:rPr lang="en-CA" dirty="0"/>
              <a:t> and J. P. Bronze de Firmino</a:t>
            </a:r>
          </a:p>
        </p:txBody>
      </p:sp>
    </p:spTree>
    <p:extLst>
      <p:ext uri="{BB962C8B-B14F-4D97-AF65-F5344CB8AC3E}">
        <p14:creationId xmlns:p14="http://schemas.microsoft.com/office/powerpoint/2010/main" val="6360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E8C0-1275-4079-871A-8F0AE42B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 err="1"/>
              <a:t>Jupyter</a:t>
            </a:r>
            <a:r>
              <a:rPr lang="en-CA" sz="3600" b="1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523F8-1663-45A1-8BE7-8CEBD853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24" y="2321347"/>
            <a:ext cx="8206918" cy="3969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2DE7B-5F1A-46F8-81C3-14C932EA096B}"/>
              </a:ext>
            </a:extLst>
          </p:cNvPr>
          <p:cNvSpPr txBox="1"/>
          <p:nvPr/>
        </p:nvSpPr>
        <p:spPr>
          <a:xfrm>
            <a:off x="1565209" y="1682074"/>
            <a:ext cx="868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Open-source web-based Interactive notebook adapted for scientific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189A2-B7C5-404E-AA03-B575DF2E27EF}"/>
              </a:ext>
            </a:extLst>
          </p:cNvPr>
          <p:cNvSpPr txBox="1"/>
          <p:nvPr/>
        </p:nvSpPr>
        <p:spPr>
          <a:xfrm>
            <a:off x="475458" y="4813746"/>
            <a:ext cx="2496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7A7E2-E47B-48E1-B15B-D0D88370CE4B}"/>
              </a:ext>
            </a:extLst>
          </p:cNvPr>
          <p:cNvSpPr txBox="1"/>
          <p:nvPr/>
        </p:nvSpPr>
        <p:spPr>
          <a:xfrm>
            <a:off x="206546" y="2636141"/>
            <a:ext cx="3034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notebook is a simple file including text and code executable in a web browser and sharable to anyone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456A0-D514-49E9-877F-2969FC35C44C}"/>
              </a:ext>
            </a:extLst>
          </p:cNvPr>
          <p:cNvSpPr txBox="1"/>
          <p:nvPr/>
        </p:nvSpPr>
        <p:spPr>
          <a:xfrm>
            <a:off x="7896704" y="298935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Cell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DABEF-3783-497E-8D29-0E475832A547}"/>
              </a:ext>
            </a:extLst>
          </p:cNvPr>
          <p:cNvCxnSpPr/>
          <p:nvPr/>
        </p:nvCxnSpPr>
        <p:spPr>
          <a:xfrm flipH="1">
            <a:off x="6928338" y="3174023"/>
            <a:ext cx="9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8434ED-6815-4646-AA6F-82B21F59D775}"/>
              </a:ext>
            </a:extLst>
          </p:cNvPr>
          <p:cNvSpPr txBox="1"/>
          <p:nvPr/>
        </p:nvSpPr>
        <p:spPr>
          <a:xfrm>
            <a:off x="7896704" y="362863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580E-8344-4D4B-85EA-7CE0C5AEF490}"/>
              </a:ext>
            </a:extLst>
          </p:cNvPr>
          <p:cNvCxnSpPr/>
          <p:nvPr/>
        </p:nvCxnSpPr>
        <p:spPr>
          <a:xfrm flipH="1">
            <a:off x="6928338" y="3813296"/>
            <a:ext cx="9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3E0EF2-526B-4D9A-A504-35E2AD4C4674}"/>
              </a:ext>
            </a:extLst>
          </p:cNvPr>
          <p:cNvSpPr txBox="1"/>
          <p:nvPr/>
        </p:nvSpPr>
        <p:spPr>
          <a:xfrm>
            <a:off x="475458" y="3997962"/>
            <a:ext cx="24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File example </a:t>
            </a:r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 err="1"/>
              <a:t>Test_process.ipynb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40302-1297-430F-9E7F-EE593FD28220}"/>
              </a:ext>
            </a:extLst>
          </p:cNvPr>
          <p:cNvSpPr txBox="1"/>
          <p:nvPr/>
        </p:nvSpPr>
        <p:spPr>
          <a:xfrm>
            <a:off x="3161074" y="1071070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b="1" dirty="0" err="1"/>
              <a:t>JupyterLab</a:t>
            </a:r>
            <a:r>
              <a:rPr lang="en-CA" sz="1800" b="1" dirty="0"/>
              <a:t> </a:t>
            </a:r>
            <a:r>
              <a:rPr lang="en-CA" sz="1800" b="1" dirty="0">
                <a:sym typeface="Wingdings" panose="05000000000000000000" pitchFamily="2" charset="2"/>
              </a:rPr>
              <a:t> </a:t>
            </a:r>
            <a:r>
              <a:rPr lang="en-CA" sz="1800" b="1" dirty="0">
                <a:sym typeface="Wingdings" panose="05000000000000000000" pitchFamily="2" charset="2"/>
                <a:hlinkClick r:id="rId3"/>
              </a:rPr>
              <a:t>https://jupyter.org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85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432F-2CFA-4A28-A5A3-008D5CC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Python (</a:t>
            </a:r>
            <a:r>
              <a:rPr lang="en-CA" b="1" dirty="0">
                <a:hlinkClick r:id="rId2"/>
              </a:rPr>
              <a:t>https://www.python.org</a:t>
            </a:r>
            <a:r>
              <a:rPr lang="en-CA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96C-58A6-4E80-89E7-9BA8AEA48B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9211" y="3092334"/>
            <a:ext cx="8645237" cy="3300759"/>
          </a:xfrm>
        </p:spPr>
        <p:txBody>
          <a:bodyPr/>
          <a:lstStyle/>
          <a:p>
            <a:r>
              <a:rPr lang="en-CA" dirty="0"/>
              <a:t>Object oriented programming language</a:t>
            </a:r>
          </a:p>
          <a:p>
            <a:r>
              <a:rPr lang="en-CA" dirty="0"/>
              <a:t>Open-source</a:t>
            </a:r>
          </a:p>
          <a:p>
            <a:r>
              <a:rPr lang="en-CA" dirty="0"/>
              <a:t>Large number of users with rich libraries</a:t>
            </a:r>
          </a:p>
          <a:p>
            <a:r>
              <a:rPr lang="en-CA" dirty="0"/>
              <a:t>Massively used in scientific community</a:t>
            </a:r>
          </a:p>
          <a:p>
            <a:r>
              <a:rPr lang="en-CA" dirty="0"/>
              <a:t>Lots of free resources to learn how to 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1A48E-A7E1-4278-968C-BC63C9D5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34" y="12216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D6B4-B263-42F4-BCF4-99F5FA89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Two options for today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7F658F-E55E-4997-A661-72EED838A49D}"/>
              </a:ext>
            </a:extLst>
          </p:cNvPr>
          <p:cNvCxnSpPr>
            <a:cxnSpLocks/>
          </p:cNvCxnSpPr>
          <p:nvPr/>
        </p:nvCxnSpPr>
        <p:spPr>
          <a:xfrm>
            <a:off x="6145695" y="1866302"/>
            <a:ext cx="0" cy="4335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136241-05C2-4EAF-AFAE-28E6CDB83060}"/>
              </a:ext>
            </a:extLst>
          </p:cNvPr>
          <p:cNvSpPr txBox="1"/>
          <p:nvPr/>
        </p:nvSpPr>
        <p:spPr>
          <a:xfrm>
            <a:off x="748753" y="3241201"/>
            <a:ext cx="4929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Python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Jupyter</a:t>
            </a:r>
            <a:r>
              <a:rPr lang="en-CA" dirty="0"/>
              <a:t> notebook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Python libraries installed: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Numpy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imageio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matplotlib_scalebar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Compatible web browser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184D3-BF58-494F-B6F6-C7D887D67357}"/>
              </a:ext>
            </a:extLst>
          </p:cNvPr>
          <p:cNvSpPr txBox="1"/>
          <p:nvPr/>
        </p:nvSpPr>
        <p:spPr>
          <a:xfrm>
            <a:off x="321374" y="1866302"/>
            <a:ext cx="5724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Download the files in the </a:t>
            </a:r>
            <a:r>
              <a:rPr lang="en-CA" dirty="0" err="1"/>
              <a:t>CCEM_tutorials</a:t>
            </a:r>
            <a:r>
              <a:rPr lang="en-CA" dirty="0"/>
              <a:t> repository and execute the notebook yourself in your own environment </a:t>
            </a:r>
            <a:r>
              <a:rPr lang="en-CA" dirty="0">
                <a:sym typeface="Wingdings" panose="05000000000000000000" pitchFamily="2" charset="2"/>
              </a:rPr>
              <a:t></a:t>
            </a:r>
            <a:endParaRPr lang="en-CA" dirty="0">
              <a:hlinkClick r:id="rId2"/>
            </a:endParaRPr>
          </a:p>
          <a:p>
            <a:pPr algn="ctr"/>
            <a:r>
              <a:rPr lang="en-CA" dirty="0">
                <a:hlinkClick r:id="rId2"/>
              </a:rPr>
              <a:t>https://github.com/slimpotatoes/CCEM_tutorials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E72DE-4DAF-4360-9CFB-BA36B8B5B4DD}"/>
              </a:ext>
            </a:extLst>
          </p:cNvPr>
          <p:cNvSpPr txBox="1"/>
          <p:nvPr/>
        </p:nvSpPr>
        <p:spPr>
          <a:xfrm>
            <a:off x="6715545" y="2004161"/>
            <a:ext cx="5088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Follow the binder link and use the notebook interactively in your browser </a:t>
            </a:r>
            <a:r>
              <a:rPr lang="en-CA" dirty="0">
                <a:sym typeface="Wingdings" panose="05000000000000000000" pitchFamily="2" charset="2"/>
              </a:rPr>
              <a:t>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Link provided live in the webinar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EFAC2-CE69-41F4-BBDD-F99314B8B9CE}"/>
              </a:ext>
            </a:extLst>
          </p:cNvPr>
          <p:cNvSpPr txBox="1"/>
          <p:nvPr/>
        </p:nvSpPr>
        <p:spPr>
          <a:xfrm>
            <a:off x="6874570" y="3241201"/>
            <a:ext cx="49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Compatible web browser</a:t>
            </a:r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D5B30-380B-4790-9202-2FC89042F8F2}"/>
              </a:ext>
            </a:extLst>
          </p:cNvPr>
          <p:cNvSpPr txBox="1"/>
          <p:nvPr/>
        </p:nvSpPr>
        <p:spPr>
          <a:xfrm>
            <a:off x="6715545" y="4329217"/>
            <a:ext cx="500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Python and </a:t>
            </a:r>
            <a:r>
              <a:rPr lang="en-CA" dirty="0" err="1"/>
              <a:t>Jupyter</a:t>
            </a:r>
            <a:r>
              <a:rPr lang="en-CA" dirty="0"/>
              <a:t> environment are provided by binder and should run smoothly for todays demo. However, it is still recommended to have your own Python and </a:t>
            </a:r>
            <a:r>
              <a:rPr lang="en-CA" dirty="0" err="1"/>
              <a:t>Jupyter</a:t>
            </a:r>
            <a:r>
              <a:rPr lang="en-CA" dirty="0"/>
              <a:t> for future uses.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2CAE3B-73D9-4A1C-AE5E-7D6F72112F3A}"/>
              </a:ext>
            </a:extLst>
          </p:cNvPr>
          <p:cNvSpPr txBox="1">
            <a:spLocks/>
          </p:cNvSpPr>
          <p:nvPr/>
        </p:nvSpPr>
        <p:spPr>
          <a:xfrm>
            <a:off x="887895" y="6216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0" u="sng" dirty="0"/>
              <a:t>Interactive tutorial</a:t>
            </a:r>
          </a:p>
        </p:txBody>
      </p:sp>
    </p:spTree>
    <p:extLst>
      <p:ext uri="{BB962C8B-B14F-4D97-AF65-F5344CB8AC3E}">
        <p14:creationId xmlns:p14="http://schemas.microsoft.com/office/powerpoint/2010/main" val="57085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Master Branding">
      <a:dk1>
        <a:srgbClr val="7A003C"/>
      </a:dk1>
      <a:lt1>
        <a:sysClr val="window" lastClr="FFFFFF"/>
      </a:lt1>
      <a:dk2>
        <a:srgbClr val="000000"/>
      </a:dk2>
      <a:lt2>
        <a:srgbClr val="DBDBDD"/>
      </a:lt2>
      <a:accent1>
        <a:srgbClr val="FDBF57"/>
      </a:accent1>
      <a:accent2>
        <a:srgbClr val="5E6A71"/>
      </a:accent2>
      <a:accent3>
        <a:srgbClr val="D2D755"/>
      </a:accent3>
      <a:accent4>
        <a:srgbClr val="D2D755"/>
      </a:accent4>
      <a:accent5>
        <a:srgbClr val="8BD3E6"/>
      </a:accent5>
      <a:accent6>
        <a:srgbClr val="A6192E"/>
      </a:accent6>
      <a:hlink>
        <a:srgbClr val="007B4B"/>
      </a:hlink>
      <a:folHlink>
        <a:srgbClr val="007096"/>
      </a:folHlink>
    </a:clrScheme>
    <a:fontScheme name="CCEM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7" id="{9134784C-EF6C-48DA-A0CE-FBF23EE3499F}" vid="{590998CD-A6A8-4360-8859-9781F9413E91}"/>
    </a:ext>
  </a:extLst>
</a:theme>
</file>

<file path=ppt/theme/theme2.xml><?xml version="1.0" encoding="utf-8"?>
<a:theme xmlns:a="http://schemas.openxmlformats.org/drawingml/2006/main" name="Custom Design">
  <a:themeElements>
    <a:clrScheme name="McMaster Branding">
      <a:dk1>
        <a:srgbClr val="7A003C"/>
      </a:dk1>
      <a:lt1>
        <a:sysClr val="window" lastClr="FFFFFF"/>
      </a:lt1>
      <a:dk2>
        <a:srgbClr val="000000"/>
      </a:dk2>
      <a:lt2>
        <a:srgbClr val="DBDBDD"/>
      </a:lt2>
      <a:accent1>
        <a:srgbClr val="FDBF57"/>
      </a:accent1>
      <a:accent2>
        <a:srgbClr val="5E6A71"/>
      </a:accent2>
      <a:accent3>
        <a:srgbClr val="D2D755"/>
      </a:accent3>
      <a:accent4>
        <a:srgbClr val="D2D755"/>
      </a:accent4>
      <a:accent5>
        <a:srgbClr val="8BD3E6"/>
      </a:accent5>
      <a:accent6>
        <a:srgbClr val="A6192E"/>
      </a:accent6>
      <a:hlink>
        <a:srgbClr val="007B4B"/>
      </a:hlink>
      <a:folHlink>
        <a:srgbClr val="007096"/>
      </a:folHlink>
    </a:clrScheme>
    <a:fontScheme name="CCEM body slide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7" id="{9134784C-EF6C-48DA-A0CE-FBF23EE3499F}" vid="{69EDD0AB-6564-4574-A656-4C6B3F606C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8E43C6677754CA990E831926D6126" ma:contentTypeVersion="13" ma:contentTypeDescription="Create a new document." ma:contentTypeScope="" ma:versionID="2fb9712720a704c3b717f1e8f7790002">
  <xsd:schema xmlns:xsd="http://www.w3.org/2001/XMLSchema" xmlns:xs="http://www.w3.org/2001/XMLSchema" xmlns:p="http://schemas.microsoft.com/office/2006/metadata/properties" xmlns:ns2="ae78a421-fd4e-4d64-a0ab-95725c3389ad" xmlns:ns3="5ab1883e-abf7-4749-bbc9-8330d3dcc81f" targetNamespace="http://schemas.microsoft.com/office/2006/metadata/properties" ma:root="true" ma:fieldsID="b6abd1ec67e5501254c4f4ed5964e4ef" ns2:_="" ns3:_="">
    <xsd:import namespace="ae78a421-fd4e-4d64-a0ab-95725c3389ad"/>
    <xsd:import namespace="5ab1883e-abf7-4749-bbc9-8330d3dcc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8a421-fd4e-4d64-a0ab-95725c338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1883e-abf7-4749-bbc9-8330d3dcc8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5063F7-BDA8-4C10-AEDF-B7D682DD9AB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ae78a421-fd4e-4d64-a0ab-95725c3389ad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68BF7D-15B0-43E0-8EC4-E10260C49A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B55EB-5A13-4B76-BC2D-5A207BEBD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78a421-fd4e-4d64-a0ab-95725c3389ad"/>
    <ds:schemaRef ds:uri="5ab1883e-abf7-4749-bbc9-8330d3dcc8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CCEM slide template</Template>
  <TotalTime>17</TotalTime>
  <Words>228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Univers</vt:lpstr>
      <vt:lpstr>Univers Condensed</vt:lpstr>
      <vt:lpstr>Office Theme</vt:lpstr>
      <vt:lpstr>Custom Design</vt:lpstr>
      <vt:lpstr>Image Processing Techniques for Microscopy Data – Tutorial 1</vt:lpstr>
      <vt:lpstr>Jupyter notebook</vt:lpstr>
      <vt:lpstr>Python (https://www.python.org)</vt:lpstr>
      <vt:lpstr>Two options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</dc:title>
  <dc:creator>A. Pofelski</dc:creator>
  <cp:lastModifiedBy>A. Pofelski</cp:lastModifiedBy>
  <cp:revision>3</cp:revision>
  <dcterms:created xsi:type="dcterms:W3CDTF">2021-10-20T17:02:58Z</dcterms:created>
  <dcterms:modified xsi:type="dcterms:W3CDTF">2021-10-25T17:27:16Z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0x010100C118E43C6677754CA990E831926D6126</vt:lpwstr>
  </property>
</Properties>
</file>