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042"/>
    <a:srgbClr val="337352"/>
    <a:srgbClr val="3EA570"/>
    <a:srgbClr val="E68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E6BA8-D4EB-CE44-A3A1-30BB670956DB}" v="8" dt="2025-06-08T07:47:48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4"/>
    <p:restoredTop sz="91422"/>
  </p:normalViewPr>
  <p:slideViewPr>
    <p:cSldViewPr snapToGrid="0">
      <p:cViewPr varScale="1">
        <p:scale>
          <a:sx n="118" d="100"/>
          <a:sy n="118" d="100"/>
        </p:scale>
        <p:origin x="22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18A4-3ED4-BC5F-84D9-2718494EE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3306D-57FE-4DE9-B781-FDE26DA66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20DA-CFE5-B00A-7225-E7FBA313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B555-CA0C-C142-8C83-3D129455B131}" type="datetimeFigureOut">
              <a:rPr lang="en-IE" smtClean="0"/>
              <a:t>08/06/2025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E6DD-F9DB-370E-ABB6-01145683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6355A-33AE-FFAE-7496-B4BFD142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B8B3-4EBB-E548-960F-9198EEA0D9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05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E2E2-98F1-AE70-9B97-42B69973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A01C2-DD8D-CB45-985B-267CF343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5F707-9139-09CA-A3BF-371B06B0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B555-CA0C-C142-8C83-3D129455B131}" type="datetimeFigureOut">
              <a:rPr lang="en-IE" smtClean="0"/>
              <a:t>08/06/2025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1D107-9E4C-F495-E1AD-948046B32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40A2-0067-9EFF-5D6D-C5B956D7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B8B3-4EBB-E548-960F-9198EEA0D9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812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13C91-C5CC-E40F-7CC6-77206C05C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8A882-BE6D-DEE4-D0F8-BA02E8E23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A3C3-94A7-F8A8-AE6B-E3D5BC5C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B555-CA0C-C142-8C83-3D129455B131}" type="datetimeFigureOut">
              <a:rPr lang="en-IE" smtClean="0"/>
              <a:t>08/06/2025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B9EE2-5213-998F-984E-96367FDF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6D2E8-09CF-9D5C-3F80-81288E66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B8B3-4EBB-E548-960F-9198EEA0D9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1221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10E4-1405-E099-C309-4A17F1FA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45DC-587A-18DE-B524-24CD5911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4A142-92A7-53BD-720B-C26304BF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B555-CA0C-C142-8C83-3D129455B131}" type="datetimeFigureOut">
              <a:rPr lang="en-IE" smtClean="0"/>
              <a:t>08/06/2025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1FC9-2E86-C860-6CD7-864CCE75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C491-0A94-D54E-BF2A-0D6115B1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B8B3-4EBB-E548-960F-9198EEA0D9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10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0859-DB62-BE7D-0369-C98051F9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C08E0-EAB8-4C81-F926-A76E4CA0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2EDA-5243-98EE-2F4A-132A06C4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B555-CA0C-C142-8C83-3D129455B131}" type="datetimeFigureOut">
              <a:rPr lang="en-IE" smtClean="0"/>
              <a:t>08/06/2025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59E2-26F0-9918-1226-81B29CB2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0D851-C05D-E54C-70FF-0CE1FC44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B8B3-4EBB-E548-960F-9198EEA0D9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101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2D56-E84D-E0AE-EC0B-4222AA1C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062F-042B-1D46-6799-2AE312629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9F1B6-00CA-E0E8-3C18-F262405AC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37CC3-32FA-ACE3-CC1C-BD02204C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B555-CA0C-C142-8C83-3D129455B131}" type="datetimeFigureOut">
              <a:rPr lang="en-IE" smtClean="0"/>
              <a:t>08/06/2025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18BC0-EBEA-83BF-1C2A-1363E0D4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0E06-8D31-DEE3-AAF7-7D3B2257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B8B3-4EBB-E548-960F-9198EEA0D9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510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8E1B-40EA-6751-529F-9792411C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497F4-77F1-33F7-5B4D-B668A175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7ACA0-9E63-C4E4-E96C-3310514F6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58275-6162-3B51-774C-88C2DB00F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AF684-D88C-BD7E-A442-C3180A89F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71A6E-5D81-5AB5-0C71-A2A3EE99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B555-CA0C-C142-8C83-3D129455B131}" type="datetimeFigureOut">
              <a:rPr lang="en-IE" smtClean="0"/>
              <a:t>08/06/2025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88CB0-01C1-86F8-A5C9-C21D4595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1CBAD-0C46-EA4B-E6F6-FB18E0A9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B8B3-4EBB-E548-960F-9198EEA0D9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100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C4DF-D176-FB60-1E16-677C8D06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6103F-229D-1A46-0B72-6556126A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B555-CA0C-C142-8C83-3D129455B131}" type="datetimeFigureOut">
              <a:rPr lang="en-IE" smtClean="0"/>
              <a:t>08/06/2025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4AB41-3747-E8A5-50C6-44CC134B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BDDFCD-CC1E-6AAB-56EE-5AF6A114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B8B3-4EBB-E548-960F-9198EEA0D9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223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4DCE9-DF65-BE83-98E5-7B562B959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B555-CA0C-C142-8C83-3D129455B131}" type="datetimeFigureOut">
              <a:rPr lang="en-IE" smtClean="0"/>
              <a:t>08/06/2025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92DC5-AEA8-C896-4B59-1ABD8270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949C9-4887-7259-AA29-450CD769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B8B3-4EBB-E548-960F-9198EEA0D9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707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7977-C492-A84C-FDB4-6DEBCACE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D873-4AB9-9BA2-1A6D-7A1F7B796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CB1E4-4CFA-C2A7-C20A-B8EBF4F7E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4E893-9B54-5C0B-F98E-6EBFD0F2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B555-CA0C-C142-8C83-3D129455B131}" type="datetimeFigureOut">
              <a:rPr lang="en-IE" smtClean="0"/>
              <a:t>08/06/2025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75EF5-ABF2-5433-E6BC-ABF5544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CA9B7-8F41-74D7-3A4E-F519F92F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B8B3-4EBB-E548-960F-9198EEA0D9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825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EC29-7819-E7AB-9FCC-FCF36576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C79E6-B360-8146-CA3E-B8DF1287A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248C9-E070-220F-D468-87962F359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35CE3-D217-C5A4-6BA2-6B1E7BDB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BB555-CA0C-C142-8C83-3D129455B131}" type="datetimeFigureOut">
              <a:rPr lang="en-IE" smtClean="0"/>
              <a:t>08/06/2025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6BDBB-048A-6E2E-5FB2-0F6ED427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85D10-648E-C004-8ACE-A65C4F50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B8B3-4EBB-E548-960F-9198EEA0D9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617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35E22-099D-8582-74C6-B885424A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F381-E227-DAC6-18C3-E4A524432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5E5B0-668B-CDE1-F1F6-2907A33DF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BB555-CA0C-C142-8C83-3D129455B131}" type="datetimeFigureOut">
              <a:rPr lang="en-IE" smtClean="0"/>
              <a:t>08/06/2025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53A8-36BA-63C3-28B8-E880D4896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8E93A-1EF4-2191-20AC-F291519EF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FB8B3-4EBB-E548-960F-9198EEA0D99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5871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C4C9C06-0316-18B7-DEB6-CCECA3B06EEC}"/>
              </a:ext>
            </a:extLst>
          </p:cNvPr>
          <p:cNvGrpSpPr/>
          <p:nvPr/>
        </p:nvGrpSpPr>
        <p:grpSpPr>
          <a:xfrm>
            <a:off x="4026548" y="1006819"/>
            <a:ext cx="4457097" cy="4469526"/>
            <a:chOff x="4026548" y="1006819"/>
            <a:chExt cx="4457097" cy="446952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B2728AB-B47E-FB0A-777B-BA54B83FDB33}"/>
                </a:ext>
              </a:extLst>
            </p:cNvPr>
            <p:cNvGrpSpPr/>
            <p:nvPr/>
          </p:nvGrpSpPr>
          <p:grpSpPr>
            <a:xfrm>
              <a:off x="4026548" y="1006819"/>
              <a:ext cx="4457097" cy="4469526"/>
              <a:chOff x="4026548" y="1006819"/>
              <a:chExt cx="4457097" cy="4469526"/>
            </a:xfrm>
          </p:grpSpPr>
          <p:pic>
            <p:nvPicPr>
              <p:cNvPr id="14" name="Graphic 13" descr="Heart with solid fill">
                <a:extLst>
                  <a:ext uri="{FF2B5EF4-FFF2-40B4-BE49-F238E27FC236}">
                    <a16:creationId xmlns:a16="http://schemas.microsoft.com/office/drawing/2014/main" id="{C8538987-EF55-E742-3E86-2E60D076D5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6754500">
                <a:off x="5456106" y="2339852"/>
                <a:ext cx="3285574" cy="2769504"/>
              </a:xfrm>
              <a:prstGeom prst="rect">
                <a:avLst/>
              </a:prstGeom>
            </p:spPr>
          </p:pic>
          <p:pic>
            <p:nvPicPr>
              <p:cNvPr id="13" name="Graphic 12" descr="Heart with solid fill">
                <a:extLst>
                  <a:ext uri="{FF2B5EF4-FFF2-40B4-BE49-F238E27FC236}">
                    <a16:creationId xmlns:a16="http://schemas.microsoft.com/office/drawing/2014/main" id="{0B7D86E4-FA29-CB70-A1FB-86674FBE8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14839588">
                <a:off x="3768513" y="2319288"/>
                <a:ext cx="3285574" cy="2769504"/>
              </a:xfrm>
              <a:prstGeom prst="rect">
                <a:avLst/>
              </a:prstGeom>
            </p:spPr>
          </p:pic>
          <p:pic>
            <p:nvPicPr>
              <p:cNvPr id="12" name="Graphic 11" descr="Heart with solid fill">
                <a:extLst>
                  <a:ext uri="{FF2B5EF4-FFF2-40B4-BE49-F238E27FC236}">
                    <a16:creationId xmlns:a16="http://schemas.microsoft.com/office/drawing/2014/main" id="{49285107-B492-CFE2-14C0-E47D4ECE8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622088" y="1006819"/>
                <a:ext cx="3285574" cy="2769504"/>
              </a:xfrm>
              <a:prstGeom prst="rect">
                <a:avLst/>
              </a:prstGeom>
            </p:spPr>
          </p:pic>
          <p:pic>
            <p:nvPicPr>
              <p:cNvPr id="5" name="Graphic 4" descr="Shamrock outline">
                <a:extLst>
                  <a:ext uri="{FF2B5EF4-FFF2-40B4-BE49-F238E27FC236}">
                    <a16:creationId xmlns:a16="http://schemas.microsoft.com/office/drawing/2014/main" id="{D2B60385-943A-4BDE-5A9D-4CB8AAE79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15484" t="9064" r="16169" b="22615"/>
              <a:stretch>
                <a:fillRect/>
              </a:stretch>
            </p:blipFill>
            <p:spPr>
              <a:xfrm rot="18928199">
                <a:off x="4209369" y="1381654"/>
                <a:ext cx="4096255" cy="4094691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00946A5-D383-4C59-6CE9-0865EA09F2E8}"/>
                </a:ext>
              </a:extLst>
            </p:cNvPr>
            <p:cNvGrpSpPr/>
            <p:nvPr/>
          </p:nvGrpSpPr>
          <p:grpSpPr>
            <a:xfrm>
              <a:off x="5091157" y="3277421"/>
              <a:ext cx="320143" cy="853237"/>
              <a:chOff x="14304973" y="27254335"/>
              <a:chExt cx="848963" cy="2262636"/>
            </a:xfrm>
            <a:solidFill>
              <a:srgbClr val="337352"/>
            </a:solidFill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88585AE-032C-107F-FA6B-7F084383CA3F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7B37C00-2BCF-C67A-D737-CA29BA180116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826562E-2521-DCE0-18C1-2F5938C24182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A701C76E-569B-73FD-0AF7-2B96A21DA62A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3A3B937-77AB-8B7D-2D1F-8A4FAC235CEF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AEBEEAF6-EFED-C318-7EA0-611AE2FDFAB9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6F87F65-5EFC-2948-8B19-53329DB7D3BC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C370D42-B91F-DE82-428A-30CCC39C9F76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FB260DBC-22DD-0659-7A5B-46AAB0F7A636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623886B0-75E3-90B5-3149-01396B4DF532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99994B8-0277-4A2D-1523-4E3F2B70E4A8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89916CA-BCD1-FDCA-9042-46C39BBEE0A2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18C8883-D1EC-7C10-DD24-840BC41662EC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C3B86F57-8D20-7C11-87B3-9EA907DC041F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977BC4F-7931-2AF0-15C4-3828AF5E4F20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C0737A9-CA4F-DBD1-2843-2FB37F29D9FF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2823EA9-A21B-D7C9-81CD-2C7AE5D47ABA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70F6401-5816-2DD4-14A5-E0DD1801233D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FAA14EE-2062-1639-6A4D-B305BD5EB1E0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148D24A1-A737-488C-A77D-F342F2BB002C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3E2C7AB-71AB-286C-610D-086FCE6C74B8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64B0525-BEEA-1904-C999-65909039A222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BDE590A-8EFC-BC3F-EA05-1B9D5668BB3C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096EC973-1942-2C67-2BAF-52F38300E145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7B6E486F-177A-9AFA-0CD2-19DE35C96EC6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C3431A17-D3FC-0DEF-DBE8-59BBEA15883B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FF640756-6806-61E9-816F-024C378E6C1A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B31E071-F327-E683-3CE8-0A1D3C24E098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F1FE15B5-4DBA-1928-FCB8-203CEFD51F63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2639A05-C52C-736B-A990-B1C07EAEC35D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077C04B-4143-AA55-5426-545EAD58E9E3}"/>
                </a:ext>
              </a:extLst>
            </p:cNvPr>
            <p:cNvGrpSpPr/>
            <p:nvPr/>
          </p:nvGrpSpPr>
          <p:grpSpPr>
            <a:xfrm>
              <a:off x="7119033" y="3277421"/>
              <a:ext cx="320143" cy="853237"/>
              <a:chOff x="14304973" y="27254335"/>
              <a:chExt cx="848963" cy="2262636"/>
            </a:xfrm>
            <a:solidFill>
              <a:srgbClr val="EEB042"/>
            </a:solidFill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3F5AFE8-237A-6B34-DDE3-6B88A8B913B2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54828C52-436A-D50D-78BB-45104101BF76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0928AC3A-F89C-C5B4-5806-2E35E8B526FE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D1DA42CA-CB54-D142-B32D-4B51EDBA6698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5753D1E4-C790-E612-211D-63644815DE61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AFA6B2DB-B5CF-7199-9CB2-5B2885CF5FA7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0232769-DAE5-C4F0-5F32-E5024A7E63A4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AB83D5D-4E5A-E0AE-CA3A-97F1251FC851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F0240563-E8B6-77D9-1CDB-9AB21C55DFF2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A65EC379-0FC6-8FE9-460B-C1A5B2F972F2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855E763-3D82-5B55-04D0-ED4A12F1B3F9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4EB2F4CE-CE80-6D02-E840-D1B0DD40C036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D686B735-5E93-028B-D641-6E234F7564BB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0F1C0F40-528C-CEF0-8B14-BDBE61E8F65C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4DF363DC-DD7C-BD00-A6B3-991E33C65395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5823DB8-F1B1-6ED8-DC55-C867CDBEB473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38FB5F7-6BD7-0A89-A4D3-7AD16592AB8B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0E19C89-9D9C-E0D5-B450-862B7E8D01C6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A034052-1192-9A26-1983-26ABB97176AD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A922C624-EAF3-7BE8-EAE8-10CC79B9A7CA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5ED2F67-F154-6ABD-D968-797E7871B4F8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B48A278-9C6D-ABA0-D15A-EFB2C7421FD6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31E9F5A0-D43A-B2FA-7533-D13BE0BEB8D7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F0D321ED-C5EC-21C0-DBE1-951369576C3F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2BA68410-2908-1DE8-1B83-EF5095742788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ADECA2CC-3FCD-FC5A-2647-4D5F565D65F8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7B615713-D387-3697-9D87-3F2390985B3A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8F2E794D-688E-4D3F-3C55-D1C344134498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E853A068-18F9-BCA8-4C8D-D9D02E5BDA51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FBD6E6C3-E067-814B-6F23-75E86255AA1B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ECE66DF-A279-6C53-3DF5-B0817447059E}"/>
                </a:ext>
              </a:extLst>
            </p:cNvPr>
            <p:cNvGrpSpPr/>
            <p:nvPr/>
          </p:nvGrpSpPr>
          <p:grpSpPr>
            <a:xfrm>
              <a:off x="5554928" y="3301286"/>
              <a:ext cx="320143" cy="742379"/>
              <a:chOff x="14304973" y="27254335"/>
              <a:chExt cx="848963" cy="2262636"/>
            </a:xfrm>
            <a:solidFill>
              <a:srgbClr val="337352"/>
            </a:solidFill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37D9D455-CAA4-1368-1E45-3E9622C71E9B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C7B92F3B-57C5-F9C5-B96C-1774EF9A016D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2FEC9503-AC3D-3FDB-37A7-19B397956A51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01C690B5-34FF-11A7-65DD-500DE6D0DB25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03974912-A35A-4E89-7EF1-1E8816141435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B9F730B-67D8-9B7A-23E0-26EA01498F3E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0EA336D6-15FA-01EA-E79D-31D69037321C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5971EA2B-A902-8006-A8CA-1AC553A56EC6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AA4B0008-A837-9F6B-05BF-34D272F6045D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537E6872-1FF2-EBE1-3BE0-70AC2E835802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99AF5407-B9B6-9A79-19A1-D27A3E85E96B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5E5A015E-CD03-8E73-11D9-6431BD12AC03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D2273D78-BB44-5C1E-5BAF-06D130A3D045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70B489B4-E21F-0998-D7EB-F7B73487111C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F2690C46-5491-53AB-F87F-0879A7F78AE2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DF7012E0-1AF3-5711-D3EF-DF378D291A23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FB9404A3-FC9B-73C9-7EC0-63F9FA3AFC25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AFD55AED-D226-2EC1-6463-8CEE8CCDB40C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03708352-D425-A970-BE54-4CDEB37961C7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A93DA90-8863-6C48-9D9B-6F392FE705C2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473F0D4D-E33C-DC3E-AD96-9C0B5FBA8770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BC2FE33-3755-4B10-FDDB-8012F82569B5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C4BDB9CF-F736-B1D0-CC07-9258FFC1CD56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D51C505A-FF45-779B-C513-22A9BF7BB87B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CEB4035C-2355-E855-BE1F-30DA2E197587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E9B71E05-AA2A-0CE3-60D4-B859FC6C3212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0CA50C24-91DA-F665-4613-C19D85CF50EE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B070DAA5-5014-C114-BC48-67251FBF9F13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8F1BBB95-67F2-E1F6-1F19-5F5C4FDC60A2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CFFC5163-79DF-488F-8B19-C0C0D4AD35C0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897D9DC-B682-12DC-E4AA-018DE7D96E1D}"/>
                </a:ext>
              </a:extLst>
            </p:cNvPr>
            <p:cNvGrpSpPr/>
            <p:nvPr/>
          </p:nvGrpSpPr>
          <p:grpSpPr>
            <a:xfrm>
              <a:off x="6663860" y="3277421"/>
              <a:ext cx="320143" cy="742379"/>
              <a:chOff x="14304973" y="27254335"/>
              <a:chExt cx="848963" cy="2262636"/>
            </a:xfrm>
            <a:solidFill>
              <a:srgbClr val="EEB042"/>
            </a:solidFill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CB540DE-5822-1907-80C3-12C4067EB4E2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880F6148-DACF-BACA-D27B-FBB2F70D5829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AB6ADB3A-E1A7-790A-E9B0-5A53A2D6F56D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750295A8-01D4-C593-5144-D11207114D5F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B8D836CA-A8CD-4E14-1513-C45FECEB53BC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BD5D674B-5159-7485-3C66-EF00D231710C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DD0F55D3-2978-1CBE-69B6-A2025B1EA7BF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475D9F33-FD10-B031-514B-222B9F590EC8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FA11F33A-F12F-6F9B-3CD7-B5E8BA19CDEE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6FB927D0-69B2-7D1F-687C-0FE38B804DCF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9AC403C2-E2AC-8B08-7521-412A81BFA487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0D3D3BB6-B73F-6F86-74CE-340D02EF692B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4B3F441F-7695-A3C2-E07B-EF7A8FDA2DB8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2486F837-F293-33BB-2B23-4EB0F8D32998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370C5AB-3BCD-CE31-0383-3D3B60DE29C8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8BAE4AA2-6E26-9392-E143-456C434D01AE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D97125AA-85BF-3C45-CD29-A23CD594D5CD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83C46C88-7F10-26AF-AFB2-D5F3D7D688C0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5A587AEF-AF3F-C973-F4B6-B058D4A33F72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D999ACA2-64FD-DDEE-FF5A-83A72C42C1A3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B40DC5D-93C1-E41D-C99C-E17C3F131700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A107C926-0C49-12A3-5F98-B3C1953D181A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7EF307BC-BCD5-83D8-6D9B-0400076321B2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8F1D2D48-3008-4D5A-3CC3-E67A2DAFDACB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D1B2CFAA-24B5-B383-4855-F75F01EF571C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D3B908BA-24DD-5746-90E6-9D0A18782B56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2EEDF0FA-84F7-4AC8-02DA-1193DCE9E762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43513081-B007-253D-BEEC-AF7715AD1733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711BF320-0A71-E2D4-E0CF-89ADBB35BF77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72002B24-5A9A-37B1-E4E6-B3EABD44D1B7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87B2E22-8AD1-3530-DAB7-B4DD43191B15}"/>
                </a:ext>
              </a:extLst>
            </p:cNvPr>
            <p:cNvGrpSpPr/>
            <p:nvPr/>
          </p:nvGrpSpPr>
          <p:grpSpPr>
            <a:xfrm rot="21287619">
              <a:off x="5814004" y="2062923"/>
              <a:ext cx="320143" cy="853237"/>
              <a:chOff x="14304973" y="27254335"/>
              <a:chExt cx="848963" cy="2262636"/>
            </a:xfrm>
            <a:solidFill>
              <a:srgbClr val="337352"/>
            </a:solidFill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857EC5F3-A1D0-095C-EE11-BA6B889D0F49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D8196E43-023A-A0BD-80CF-14738206F5CE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339C17D3-4410-85BA-5002-FC36DA3137B4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6606E217-DBED-89A6-0A55-550433DD09BD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953301C3-F53E-E4DB-5C40-7363F4069976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872571BA-821F-CD0E-3DC8-5692DC458A6B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ED7650F5-9C5F-0C0A-9BCA-3F2B9C6D3035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563B5F0E-EC77-214E-27D0-5065428AC864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A347BCD3-FF58-6BA3-54CA-C791223A5663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691A85CA-90C8-BC99-2723-EDBCDE054AC2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E2265A50-232F-0F1F-F3B2-A5611BB4231B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B790E94A-F7DE-58E0-9883-C7FE5B7F3DFF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E6DC0F25-2CA6-310C-0136-F3C05C2832D0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0B6A639C-3E22-8C81-A89D-C44FAC474BC8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B790FAC1-053A-8BBF-FD1C-F5BDF50E999B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8C45D41-6A3B-E6D8-5D21-64E9C2A78864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EBC8E655-1A5D-7B48-6EEC-BE835BE6DB8D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C9BAA442-CD4B-3F55-9A89-01703A8F907F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195F8FF0-A26D-4E59-6838-52358148F800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2E86B978-BAFE-78AD-389E-05618719EE80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AD926159-061C-A147-DD76-C673A6074D9C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FBB3954E-2EBB-4007-6C39-CC5689D7FBF2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FD316D0F-2736-B0F4-3F71-24721D8DC920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15331CFC-FEB4-7758-DFDF-9DFE46CF595C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E5E61049-6D81-E2C3-EBD0-44F1C26D0A96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5780C70A-DC64-8820-B4AE-D3D76AF1220D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B35DFB36-FEC7-C0CD-66D0-DA61607AD4E4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E8000A26-ED89-3E8D-F304-609335B57D51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3BE4269E-5E66-10EC-04A6-3A9595F57110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B2DE10B5-1EF8-8BAB-686B-AFDA813546C7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76C6E619-59CC-DF1C-7A90-88B64110E63B}"/>
                </a:ext>
              </a:extLst>
            </p:cNvPr>
            <p:cNvGrpSpPr/>
            <p:nvPr/>
          </p:nvGrpSpPr>
          <p:grpSpPr>
            <a:xfrm>
              <a:off x="6735206" y="1676095"/>
              <a:ext cx="320143" cy="853237"/>
              <a:chOff x="14304973" y="27254335"/>
              <a:chExt cx="848963" cy="2262636"/>
            </a:xfrm>
            <a:solidFill>
              <a:srgbClr val="EEB042"/>
            </a:solidFill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04F5EFA1-4F6B-9D6A-82E1-AD62DF122180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8431CA58-6AFE-FE62-24F9-ABF09D9D9922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40069AE1-73FD-E948-3EA8-09CA48EBACEE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45FE028-3BC0-B670-55AE-611133889B01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A834BB60-9060-D264-9A04-A4CC3722E160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8F0DB094-1651-F8FA-D986-A67F91A0D9DC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F186882E-6B86-BB19-34F7-86D180EADD18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04E6C796-E313-A2B4-1340-FCF617EA1F07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208A4D0C-AC7E-CBD8-3802-7220023546C8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258B526D-37D4-152F-DA64-6315E3C11241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F52B74A3-43CE-20C8-AC5D-C4FEA52F75EC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DFBCE6A2-1DCB-B57D-1D14-4FA515D01329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48ED0BC3-F05D-80AD-B113-9135CE427CCB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4F33A8E7-7110-30CB-6CDE-C94238867174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B23A2777-B7CD-EE66-5B1F-8EFBC2D491BE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06743C86-E4B8-F121-D0A0-B35A7AA78559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278CE66F-47CF-1550-6D64-CFE291FE9154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9FC92C3D-F55A-456A-A1B8-095BA16E32F2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8A97402B-C5C4-3924-8E35-222B520A6BD4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24E8C7DA-41C1-CB0A-0DA5-A8741151305B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680FA2A0-2DB4-7637-0DCF-F4316A06562D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016F6992-A2C8-7DEC-F0C4-DA5CBADA2432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792FAEEA-0941-2C0C-FBF5-5D556AD30C25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3554E87F-F41C-13E7-09C7-B6A184B9F504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8FC24DFE-F807-C805-BC31-740C0078EA0D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990FB63E-305A-F79C-1441-2E93B667DCAB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06F6EE7B-B7E9-3579-38CB-8BFFF4128C71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7D0DC3AB-36F5-97B4-1B80-BA2F3C37587C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C71386A-47E5-A53F-ED3B-3A97EA64C3D4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9B60E73F-D66F-D052-6D93-87907FEE06C3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D4C96808-A29C-7D99-607D-13B304A638A0}"/>
                </a:ext>
              </a:extLst>
            </p:cNvPr>
            <p:cNvGrpSpPr/>
            <p:nvPr/>
          </p:nvGrpSpPr>
          <p:grpSpPr>
            <a:xfrm rot="503108">
              <a:off x="6286647" y="2274655"/>
              <a:ext cx="320143" cy="742379"/>
              <a:chOff x="14304973" y="27254335"/>
              <a:chExt cx="848963" cy="2262636"/>
            </a:xfrm>
            <a:solidFill>
              <a:srgbClr val="337352"/>
            </a:solidFill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2CFB4039-1821-1315-ED12-DD6AD41AA12E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AA331C3B-780C-9931-FA28-63AB0A39876E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84AE7606-7C07-813D-7BED-AFE63AD19E17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97B14A70-E1C5-7F8B-53D5-208C1D8CF4C1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895FE6F5-621C-3002-56B1-A55B4513D766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703662C9-6F95-913D-A3B3-DA1BC4488A99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0D9A1F88-A01A-8872-0613-24D115EFDFC7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C68F51EC-74A1-70CD-A815-BF2FF215AE34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141A4C19-5E78-6721-7A26-2F053F0E9FF9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4EA88320-C5BD-A966-8D14-7C345292DBBA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15A5558C-CC66-B7F1-BEED-F1FF5D8E3E16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95680A2E-B987-228E-4412-48E37052B0B0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05652ADE-7605-899F-767D-C135C5C15B05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8B140104-529B-F636-A744-37FDB2423BA8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586E8F2A-C756-5A15-A965-16191FF2839E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2C9E337C-337A-EFA1-0456-3E9BC3E050C0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276BF102-736E-357C-DC9F-6AB87D535340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B386DD55-A19F-DA76-AB2F-B1053F9B84F0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141C758A-749C-7874-3B2B-48BD1F4D26A2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1512C552-8128-B7E2-8EA2-FE6DA057EEAD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89F50E82-7E5F-E93F-EF1D-DA4ED81B4EF1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01494E90-0498-5564-80FD-2B30B396A6CB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9B4DFBAA-DD53-88F5-B5E5-5194C088C504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371F8698-B5DA-538B-B4A5-DD73D16EF977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C3C63A5B-1045-BAD1-A522-A8E13B2824F3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E141D0F2-9EA8-48D6-0580-09EFB902DE10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5AC382EE-142F-FDE8-2AC7-556653AF83AD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7202644A-C991-2181-4C97-575E84CD6839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82F567DB-9DA8-A24B-8465-66096DDCF1AB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1C8185C6-89D2-E63C-C0BD-C17D6E78034D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6FB656B3-6745-AC02-55AB-FB0185369D2D}"/>
                </a:ext>
              </a:extLst>
            </p:cNvPr>
            <p:cNvGrpSpPr/>
            <p:nvPr/>
          </p:nvGrpSpPr>
          <p:grpSpPr>
            <a:xfrm rot="431665">
              <a:off x="5363966" y="1676095"/>
              <a:ext cx="320143" cy="742379"/>
              <a:chOff x="14304973" y="27254335"/>
              <a:chExt cx="848963" cy="2262636"/>
            </a:xfrm>
            <a:solidFill>
              <a:srgbClr val="EEB042"/>
            </a:solidFill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18D7434D-0643-BAC6-EBC7-3E4D24D01572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9D83FC8F-DE75-0333-9F7C-A7714B7E698D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E3BE1293-9DD9-F5DC-FA20-2993C8912C3E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4923AE41-D5E5-9CA9-E4CA-E0E0B36F7A97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7FB174F2-E51E-681F-165B-9C48021B16D7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FFB16F4E-68A3-016C-07A5-5BF62D32ED80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CA06B106-ED9F-935E-9C59-42E40DBEF868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A4FBDC2A-F795-F39D-7B95-745A37799D5E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412B56C8-8105-C68E-D06A-6826E80BC635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5940C171-9627-D90C-195E-144E9B0E4045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6679E6E2-60F7-8E25-80FB-DB1CE7CD1806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B39354B6-30A8-84DA-479F-FDF060C64224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7ACD310E-E117-FD5E-041A-A05FD0C53C52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B3B0F366-76C3-A2B5-599D-E15986AB9246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6D92A39B-4B81-38D6-618F-DF42DB4398FA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140EC406-72B0-7943-5B4B-E2D026BA69AE}"/>
                  </a:ext>
                </a:extLst>
              </p:cNvPr>
              <p:cNvGrpSpPr/>
              <p:nvPr/>
            </p:nvGrpSpPr>
            <p:grpSpPr>
              <a:xfrm>
                <a:off x="14304973" y="27254335"/>
                <a:ext cx="848963" cy="2262636"/>
                <a:chOff x="13781284" y="27198830"/>
                <a:chExt cx="848963" cy="2262636"/>
              </a:xfrm>
              <a:grpFill/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2691C972-E649-2AF1-6019-64D3A2556D9E}"/>
                    </a:ext>
                  </a:extLst>
                </p:cNvPr>
                <p:cNvSpPr/>
                <p:nvPr/>
              </p:nvSpPr>
              <p:spPr bwMode="auto">
                <a:xfrm>
                  <a:off x="14284559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BAA88C3C-306F-EC27-4F57-EF6DEE2976EB}"/>
                    </a:ext>
                  </a:extLst>
                </p:cNvPr>
                <p:cNvSpPr/>
                <p:nvPr/>
              </p:nvSpPr>
              <p:spPr bwMode="auto">
                <a:xfrm>
                  <a:off x="13782907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5048F7E9-78BC-8A23-0D4D-BB5C1028753E}"/>
                    </a:ext>
                  </a:extLst>
                </p:cNvPr>
                <p:cNvSpPr/>
                <p:nvPr/>
              </p:nvSpPr>
              <p:spPr bwMode="auto">
                <a:xfrm>
                  <a:off x="14284559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BEF41FF4-0CEE-2CC0-E392-8E155A35B387}"/>
                    </a:ext>
                  </a:extLst>
                </p:cNvPr>
                <p:cNvSpPr/>
                <p:nvPr/>
              </p:nvSpPr>
              <p:spPr bwMode="auto">
                <a:xfrm>
                  <a:off x="13781284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7280BA92-0BC1-7A96-CA2A-4BEDEB636784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379643"/>
                  <a:ext cx="345688" cy="672056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1B4FBB6C-4D8E-2AA8-D216-7686EE1F0350}"/>
                    </a:ext>
                  </a:extLst>
                </p:cNvPr>
                <p:cNvSpPr/>
                <p:nvPr/>
              </p:nvSpPr>
              <p:spPr bwMode="auto">
                <a:xfrm flipH="1">
                  <a:off x="14282936" y="28408362"/>
                  <a:ext cx="345688" cy="90609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90F356C2-469F-5F87-853D-DE1E43B0997D}"/>
                    </a:ext>
                  </a:extLst>
                </p:cNvPr>
                <p:cNvSpPr/>
                <p:nvPr/>
              </p:nvSpPr>
              <p:spPr bwMode="auto">
                <a:xfrm flipH="1">
                  <a:off x="13781284" y="27198830"/>
                  <a:ext cx="345688" cy="355214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FBA6773E-9F28-B58F-98E9-1F338497C7D6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9167490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9F1B0F82-3489-4986-436D-6F52342A59D6}"/>
                    </a:ext>
                  </a:extLst>
                </p:cNvPr>
                <p:cNvSpPr/>
                <p:nvPr/>
              </p:nvSpPr>
              <p:spPr bwMode="auto">
                <a:xfrm>
                  <a:off x="13781284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DEBE6099-D21B-0C38-C5C7-DFBDECD31D46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7892754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A34ED85D-FBE5-4214-5689-ABB865E3652C}"/>
                    </a:ext>
                  </a:extLst>
                </p:cNvPr>
                <p:cNvSpPr/>
                <p:nvPr/>
              </p:nvSpPr>
              <p:spPr bwMode="auto">
                <a:xfrm>
                  <a:off x="13781284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572073EE-3D8A-9919-F9DD-D2D1B3E7C812}"/>
                    </a:ext>
                  </a:extLst>
                </p:cNvPr>
                <p:cNvSpPr/>
                <p:nvPr/>
              </p:nvSpPr>
              <p:spPr bwMode="auto">
                <a:xfrm flipH="1">
                  <a:off x="14284559" y="28264713"/>
                  <a:ext cx="345688" cy="293976"/>
                </a:xfrm>
                <a:prstGeom prst="ellipse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24703D68-D31D-F4F0-B6CA-CE5CB019E5DF}"/>
                    </a:ext>
                  </a:extLst>
                </p:cNvPr>
                <p:cNvSpPr/>
                <p:nvPr/>
              </p:nvSpPr>
              <p:spPr bwMode="auto">
                <a:xfrm rot="18545551" flipH="1">
                  <a:off x="14053676" y="2792269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81F9DD41-EE44-5646-C860-76DF1ECFE230}"/>
                    </a:ext>
                  </a:extLst>
                </p:cNvPr>
                <p:cNvSpPr/>
                <p:nvPr/>
              </p:nvSpPr>
              <p:spPr bwMode="auto">
                <a:xfrm rot="3054449">
                  <a:off x="14019645" y="27918371"/>
                  <a:ext cx="345688" cy="630204"/>
                </a:xfrm>
                <a:prstGeom prst="rect">
                  <a:avLst/>
                </a:prstGeom>
                <a:grp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2795588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5500" b="0" i="0" u="none" strike="noStrike" cap="none" normalizeH="0" baseline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0654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 Edwards</dc:creator>
  <cp:lastModifiedBy>Rich Edwards</cp:lastModifiedBy>
  <cp:revision>1</cp:revision>
  <dcterms:created xsi:type="dcterms:W3CDTF">2025-06-08T07:27:57Z</dcterms:created>
  <dcterms:modified xsi:type="dcterms:W3CDTF">2025-06-08T07:47:58Z</dcterms:modified>
</cp:coreProperties>
</file>