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8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4C83-D4C6-4612-8754-B5B2B0927F5B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A8318-F024-4D1C-A059-99F3909A168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41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2B930-DDBF-4E30-A60D-01855F2575B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C482F-073F-4489-BCF2-6B91A8CD29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4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C482F-073F-4489-BCF2-6B91A8CD2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C482F-073F-4489-BCF2-6B91A8CD2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C482F-073F-4489-BCF2-6B91A8CD2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C482F-073F-4489-BCF2-6B91A8CD2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2292-0229-46D3-A548-051F6C8B6D44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27D6-84CB-4629-8DBA-A6EB9183B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Nokia Internal Use Only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97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/>
          <p:cNvCxnSpPr>
            <a:stCxn id="12" idx="7"/>
            <a:endCxn id="13" idx="3"/>
          </p:cNvCxnSpPr>
          <p:nvPr/>
        </p:nvCxnSpPr>
        <p:spPr>
          <a:xfrm flipV="1">
            <a:off x="1593153" y="2471860"/>
            <a:ext cx="2584327" cy="273600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ular Callout 95"/>
          <p:cNvSpPr/>
          <p:nvPr/>
        </p:nvSpPr>
        <p:spPr>
          <a:xfrm>
            <a:off x="4008141" y="323539"/>
            <a:ext cx="2940123" cy="972108"/>
          </a:xfrm>
          <a:prstGeom prst="wedgeRoundRectCallout">
            <a:avLst>
              <a:gd name="adj1" fmla="val -30390"/>
              <a:gd name="adj2" fmla="val 80853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5. Communicator receives orders from the test monitor and its subtest handlers, launches corresponding test executors and requests test artifacts from the TAS Clients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536" y="1052736"/>
            <a:ext cx="1677888" cy="9209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r>
              <a:rPr lang="fi-FI" dirty="0" smtClean="0"/>
              <a:t>SAIT</a:t>
            </a:r>
          </a:p>
          <a:p>
            <a:pPr algn="ctr"/>
            <a:endParaRPr lang="fi-FI" dirty="0" smtClean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0424" y="1607910"/>
            <a:ext cx="1008112" cy="10081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TAS</a:t>
            </a:r>
          </a:p>
          <a:p>
            <a:pPr algn="ctr"/>
            <a:r>
              <a:rPr lang="fi-FI" sz="1600" dirty="0" smtClean="0"/>
              <a:t>Client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668780" y="4887176"/>
            <a:ext cx="3456384" cy="1350136"/>
            <a:chOff x="827584" y="4347152"/>
            <a:chExt cx="3456384" cy="1350136"/>
          </a:xfrm>
        </p:grpSpPr>
        <p:sp>
          <p:nvSpPr>
            <p:cNvPr id="16" name="TextBox 15"/>
            <p:cNvSpPr txBox="1"/>
            <p:nvPr/>
          </p:nvSpPr>
          <p:spPr>
            <a:xfrm>
              <a:off x="827584" y="4839594"/>
              <a:ext cx="16561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dirty="0" smtClean="0"/>
                <a:t>Test Monitor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483768" y="4347152"/>
              <a:ext cx="1800200" cy="1350136"/>
              <a:chOff x="4932040" y="1221433"/>
              <a:chExt cx="1800200" cy="135013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32040" y="1221433"/>
                <a:ext cx="1800200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fi-FI" sz="1600" dirty="0" smtClean="0"/>
                  <a:t>Subtest Handler 1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32040" y="1559987"/>
                <a:ext cx="1800200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fi-FI" sz="1600" dirty="0" smtClean="0"/>
                  <a:t>Subtest Handler 2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32040" y="1894461"/>
                <a:ext cx="1800200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fi-FI" sz="1600" dirty="0" smtClean="0"/>
                  <a:t>...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932040" y="2233015"/>
                <a:ext cx="1800200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fi-FI" sz="1600" dirty="0" smtClean="0"/>
                  <a:t>Subtest Handler N</a:t>
                </a:r>
                <a:endParaRPr lang="en-US" sz="16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965949" y="1442106"/>
            <a:ext cx="3804219" cy="338554"/>
            <a:chOff x="4932040" y="1171491"/>
            <a:chExt cx="3804219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4932040" y="1171491"/>
              <a:ext cx="1800200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Test Executor 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0075" y="1171491"/>
              <a:ext cx="1656184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Test Process 1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>
              <a:stCxn id="14" idx="3"/>
              <a:endCxn id="15" idx="1"/>
            </p:cNvCxnSpPr>
            <p:nvPr/>
          </p:nvCxnSpPr>
          <p:spPr>
            <a:xfrm>
              <a:off x="6732240" y="1340768"/>
              <a:ext cx="34783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965949" y="1783282"/>
            <a:ext cx="3804219" cy="338554"/>
            <a:chOff x="4932040" y="1171491"/>
            <a:chExt cx="3804219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4932040" y="1171491"/>
              <a:ext cx="1800200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Test Executor 2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0075" y="1171491"/>
              <a:ext cx="1656184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Test Process 2</a:t>
              </a:r>
              <a:endParaRPr lang="en-US" sz="1600" dirty="0"/>
            </a:p>
          </p:txBody>
        </p:sp>
        <p:cxnSp>
          <p:nvCxnSpPr>
            <p:cNvPr id="51" name="Straight Arrow Connector 50"/>
            <p:cNvCxnSpPr>
              <a:stCxn id="49" idx="3"/>
              <a:endCxn id="50" idx="1"/>
            </p:cNvCxnSpPr>
            <p:nvPr/>
          </p:nvCxnSpPr>
          <p:spPr>
            <a:xfrm>
              <a:off x="6732240" y="1340768"/>
              <a:ext cx="34783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65949" y="2121836"/>
            <a:ext cx="3804219" cy="338554"/>
            <a:chOff x="4932040" y="1171491"/>
            <a:chExt cx="3804219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4932040" y="1171491"/>
              <a:ext cx="1800200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...</a:t>
              </a:r>
              <a:endParaRPr 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0075" y="1171491"/>
              <a:ext cx="1656184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...</a:t>
              </a:r>
              <a:endParaRPr lang="en-US" sz="1600" dirty="0"/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6732240" y="1340768"/>
              <a:ext cx="34783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4029845" y="1611383"/>
            <a:ext cx="1008112" cy="10081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32676" y="5060228"/>
            <a:ext cx="1008112" cy="10081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TAS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22" idx="4"/>
            <a:endCxn id="12" idx="0"/>
          </p:cNvCxnSpPr>
          <p:nvPr/>
        </p:nvCxnSpPr>
        <p:spPr>
          <a:xfrm>
            <a:off x="1234480" y="2616022"/>
            <a:ext cx="2252" cy="244420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6"/>
            <a:endCxn id="13" idx="2"/>
          </p:cNvCxnSpPr>
          <p:nvPr/>
        </p:nvCxnSpPr>
        <p:spPr>
          <a:xfrm>
            <a:off x="1738536" y="2111966"/>
            <a:ext cx="2291309" cy="347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ular Callout 90"/>
          <p:cNvSpPr/>
          <p:nvPr/>
        </p:nvSpPr>
        <p:spPr>
          <a:xfrm>
            <a:off x="5457800" y="4908953"/>
            <a:ext cx="2773692" cy="972108"/>
          </a:xfrm>
          <a:prstGeom prst="wedgeRoundRectCallout">
            <a:avLst>
              <a:gd name="adj1" fmla="val -62108"/>
              <a:gd name="adj2" fmla="val 14321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i-FI" sz="1200" dirty="0" smtClean="0">
                <a:solidFill>
                  <a:schemeClr val="tx1"/>
                </a:solidFill>
              </a:rPr>
              <a:t>4. Test monitor and subtest handlers are taking care about test executions by communicating with the test nodes selected and reserved by the TAS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ular Callout 91"/>
          <p:cNvSpPr/>
          <p:nvPr/>
        </p:nvSpPr>
        <p:spPr>
          <a:xfrm>
            <a:off x="2289448" y="323669"/>
            <a:ext cx="1582065" cy="1206134"/>
          </a:xfrm>
          <a:prstGeom prst="wedgeRoundRectCallout">
            <a:avLst>
              <a:gd name="adj1" fmla="val -63114"/>
              <a:gd name="adj2" fmla="val 44751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1. SAIT launches TAS Client, gives it a test description and an address of the TAS to be used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1668780" y="2366896"/>
            <a:ext cx="1582065" cy="1206134"/>
          </a:xfrm>
          <a:prstGeom prst="wedgeRoundRectCallout">
            <a:avLst>
              <a:gd name="adj1" fmla="val -66873"/>
              <a:gd name="adj2" fmla="val -2921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2. Client starts communicating with the TAS and delivers it a test decription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ular Callout 94"/>
          <p:cNvSpPr/>
          <p:nvPr/>
        </p:nvSpPr>
        <p:spPr>
          <a:xfrm>
            <a:off x="1662671" y="3838125"/>
            <a:ext cx="1582065" cy="1206134"/>
          </a:xfrm>
          <a:prstGeom prst="wedgeRoundRectCallout">
            <a:avLst>
              <a:gd name="adj1" fmla="val -67343"/>
              <a:gd name="adj2" fmla="val 5214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3. TAS creates a monitor for the test, reserves the products required by test and launches test executions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965949" y="2460390"/>
            <a:ext cx="3804219" cy="338554"/>
            <a:chOff x="4932040" y="1171491"/>
            <a:chExt cx="3804219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4932040" y="1171491"/>
              <a:ext cx="1800200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Test Executor N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80075" y="1171491"/>
              <a:ext cx="1656184" cy="3385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fi-FI" sz="1600" dirty="0" smtClean="0"/>
                <a:t>Test Process N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7" idx="3"/>
              <a:endCxn id="58" idx="1"/>
            </p:cNvCxnSpPr>
            <p:nvPr/>
          </p:nvCxnSpPr>
          <p:spPr>
            <a:xfrm>
              <a:off x="6732240" y="1340768"/>
              <a:ext cx="34783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>
          <a:xfrm>
            <a:off x="5830045" y="3014968"/>
            <a:ext cx="2940123" cy="1584176"/>
          </a:xfrm>
          <a:prstGeom prst="wedgeRoundRectCallout">
            <a:avLst>
              <a:gd name="adj1" fmla="val -49101"/>
              <a:gd name="adj2" fmla="val -62652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6. Test Executors launch external test processes for actual testing and start monitoring outputs from these processes. When a test process will finish its work, Test Executor will deliver a file with generated test results back to the TAS Client and will notify TAC and TAS about a finished test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504" y="6381328"/>
            <a:ext cx="493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Test execution workflow in Test Automation Service components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78024" y="323669"/>
            <a:ext cx="1008112" cy="10081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CIProxy</a:t>
            </a:r>
            <a:endParaRPr lang="en-US" sz="1200" dirty="0"/>
          </a:p>
        </p:txBody>
      </p:sp>
      <p:sp>
        <p:nvSpPr>
          <p:cNvPr id="92" name="Rounded Rectangular Callout 91"/>
          <p:cNvSpPr/>
          <p:nvPr/>
        </p:nvSpPr>
        <p:spPr>
          <a:xfrm>
            <a:off x="1802160" y="188640"/>
            <a:ext cx="1582065" cy="1341163"/>
          </a:xfrm>
          <a:prstGeom prst="wedgeRoundRectCallout">
            <a:avLst>
              <a:gd name="adj1" fmla="val -64993"/>
              <a:gd name="adj2" fmla="val -130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CIProxy.exe listens to the FUSE events and notifies all its clients. It is also a TDK enabler on a test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3136" y="2060848"/>
            <a:ext cx="1677888" cy="320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FuseProxy.java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22" idx="4"/>
            <a:endCxn id="40" idx="0"/>
          </p:cNvCxnSpPr>
          <p:nvPr/>
        </p:nvCxnSpPr>
        <p:spPr>
          <a:xfrm>
            <a:off x="1082080" y="1331781"/>
            <a:ext cx="0" cy="729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2234208" y="1592810"/>
            <a:ext cx="1582065" cy="1332134"/>
          </a:xfrm>
          <a:prstGeom prst="wedgeRoundRectCallout">
            <a:avLst>
              <a:gd name="adj1" fmla="val -70162"/>
              <a:gd name="adj2" fmla="val -395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Connects to the CIProxy.exe at TCP/IP port 14999 and receives, parses and inerprets FUSE related events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9512" y="3212976"/>
            <a:ext cx="2126704" cy="339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ProductExplorer.java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40" idx="2"/>
            <a:endCxn id="45" idx="0"/>
          </p:cNvCxnSpPr>
          <p:nvPr/>
        </p:nvCxnSpPr>
        <p:spPr>
          <a:xfrm>
            <a:off x="1082080" y="2381450"/>
            <a:ext cx="160784" cy="8315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/>
          <p:cNvSpPr/>
          <p:nvPr/>
        </p:nvSpPr>
        <p:spPr>
          <a:xfrm>
            <a:off x="1429086" y="3945487"/>
            <a:ext cx="3910277" cy="1008112"/>
          </a:xfrm>
          <a:prstGeom prst="wedgeRoundRectCallout">
            <a:avLst>
              <a:gd name="adj1" fmla="val -40859"/>
              <a:gd name="adj2" fmla="val -885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Manages all products made available  to the test node through FUSE. It also notifies TAS about a situation on the test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7984" y="5301208"/>
            <a:ext cx="2126704" cy="425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ProductConfigurationHandler.java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45" idx="2"/>
            <a:endCxn id="62" idx="0"/>
          </p:cNvCxnSpPr>
          <p:nvPr/>
        </p:nvCxnSpPr>
        <p:spPr>
          <a:xfrm>
            <a:off x="1242864" y="3552661"/>
            <a:ext cx="38472" cy="17485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ular Callout 64"/>
          <p:cNvSpPr/>
          <p:nvPr/>
        </p:nvSpPr>
        <p:spPr>
          <a:xfrm>
            <a:off x="2681699" y="5126611"/>
            <a:ext cx="3312368" cy="915023"/>
          </a:xfrm>
          <a:prstGeom prst="wedgeRoundRectCallout">
            <a:avLst>
              <a:gd name="adj1" fmla="val -59565"/>
              <a:gd name="adj2" fmla="val -1871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Product configuratin handler manages XML products configuration files and ensures that product configurations and data are always up to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69266" y="3068960"/>
            <a:ext cx="2342728" cy="6412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TestAutomationCommunicator.java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68" idx="1"/>
            <a:endCxn id="45" idx="3"/>
          </p:cNvCxnSpPr>
          <p:nvPr/>
        </p:nvCxnSpPr>
        <p:spPr>
          <a:xfrm flipH="1" flipV="1">
            <a:off x="2306216" y="3382819"/>
            <a:ext cx="1163050" cy="67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98704" y="576239"/>
            <a:ext cx="1677888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Sender.java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6698704" y="2199183"/>
            <a:ext cx="1677888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Receiver.java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6745560" y="3752418"/>
            <a:ext cx="1584176" cy="386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TestExecutor.java</a:t>
            </a:r>
            <a:endParaRPr lang="en-US" sz="1100" dirty="0"/>
          </a:p>
        </p:txBody>
      </p:sp>
      <p:sp>
        <p:nvSpPr>
          <p:cNvPr id="83" name="Rounded Rectangular Callout 82"/>
          <p:cNvSpPr/>
          <p:nvPr/>
        </p:nvSpPr>
        <p:spPr>
          <a:xfrm>
            <a:off x="3962400" y="1584868"/>
            <a:ext cx="1582065" cy="1228630"/>
          </a:xfrm>
          <a:prstGeom prst="wedgeRoundRectCallout">
            <a:avLst>
              <a:gd name="adj1" fmla="val -22702"/>
              <a:gd name="adj2" fmla="val 7165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Test Automation Communicator manages the whole test node’s utilization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626696" y="5618557"/>
            <a:ext cx="2046828" cy="834779"/>
            <a:chOff x="6040101" y="5008131"/>
            <a:chExt cx="2046828" cy="834779"/>
          </a:xfrm>
        </p:grpSpPr>
        <p:sp>
          <p:nvSpPr>
            <p:cNvPr id="80" name="Rectangle 79"/>
            <p:cNvSpPr/>
            <p:nvPr/>
          </p:nvSpPr>
          <p:spPr>
            <a:xfrm>
              <a:off x="6574761" y="5373216"/>
              <a:ext cx="1512168" cy="4696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100" dirty="0" smtClean="0"/>
                <a:t>FileCacheEntry.java</a:t>
              </a:r>
              <a:endParaRPr lang="en-US" sz="11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40101" y="5008131"/>
              <a:ext cx="1217899" cy="4421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100" dirty="0" smtClean="0"/>
                <a:t>FileCache.java</a:t>
              </a:r>
              <a:endParaRPr lang="en-US" sz="1100" dirty="0"/>
            </a:p>
          </p:txBody>
        </p:sp>
      </p:grpSp>
      <p:sp>
        <p:nvSpPr>
          <p:cNvPr id="98" name="Rounded Rectangular Callout 97"/>
          <p:cNvSpPr/>
          <p:nvPr/>
        </p:nvSpPr>
        <p:spPr>
          <a:xfrm>
            <a:off x="4898504" y="85678"/>
            <a:ext cx="1582065" cy="742047"/>
          </a:xfrm>
          <a:prstGeom prst="wedgeRoundRectCallout">
            <a:avLst>
              <a:gd name="adj1" fmla="val 63290"/>
              <a:gd name="adj2" fmla="val 2026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Sender sends messages and files to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6767368" y="1268761"/>
            <a:ext cx="1772937" cy="733602"/>
          </a:xfrm>
          <a:prstGeom prst="wedgeRoundRectCallout">
            <a:avLst>
              <a:gd name="adj1" fmla="val 20000"/>
              <a:gd name="adj2" fmla="val 770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Receiver receives messages and files from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ounded Rectangular Callout 99"/>
          <p:cNvSpPr/>
          <p:nvPr/>
        </p:nvSpPr>
        <p:spPr>
          <a:xfrm>
            <a:off x="6772500" y="2797213"/>
            <a:ext cx="1772937" cy="733602"/>
          </a:xfrm>
          <a:prstGeom prst="wedgeRoundRectCallout">
            <a:avLst>
              <a:gd name="adj1" fmla="val 17903"/>
              <a:gd name="adj2" fmla="val 790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Executor handles all aspects of a single test execution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ounded Rectangular Callout 100"/>
          <p:cNvSpPr/>
          <p:nvPr/>
        </p:nvSpPr>
        <p:spPr>
          <a:xfrm>
            <a:off x="7235645" y="4364013"/>
            <a:ext cx="1772937" cy="1081211"/>
          </a:xfrm>
          <a:prstGeom prst="wedgeRoundRectCallout">
            <a:avLst>
              <a:gd name="adj1" fmla="val -32415"/>
              <a:gd name="adj2" fmla="val 6680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File cache optimizes and minimizes file transfers by knowing what test files are already delivered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75" idx="1"/>
            <a:endCxn id="68" idx="3"/>
          </p:cNvCxnSpPr>
          <p:nvPr/>
        </p:nvCxnSpPr>
        <p:spPr>
          <a:xfrm flipH="1">
            <a:off x="5811994" y="756259"/>
            <a:ext cx="886710" cy="263330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1"/>
            <a:endCxn id="68" idx="3"/>
          </p:cNvCxnSpPr>
          <p:nvPr/>
        </p:nvCxnSpPr>
        <p:spPr>
          <a:xfrm flipH="1">
            <a:off x="5811994" y="2381450"/>
            <a:ext cx="88671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8" idx="1"/>
            <a:endCxn id="68" idx="3"/>
          </p:cNvCxnSpPr>
          <p:nvPr/>
        </p:nvCxnSpPr>
        <p:spPr>
          <a:xfrm flipH="1" flipV="1">
            <a:off x="5811994" y="3389562"/>
            <a:ext cx="933566" cy="55592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1"/>
            <a:endCxn id="68" idx="3"/>
          </p:cNvCxnSpPr>
          <p:nvPr/>
        </p:nvCxnSpPr>
        <p:spPr>
          <a:xfrm flipH="1" flipV="1">
            <a:off x="5811994" y="3389562"/>
            <a:ext cx="814702" cy="245009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42538" y="6314836"/>
            <a:ext cx="382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Internals of the Test Automation Communicator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38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58355" y="1520392"/>
            <a:ext cx="1677888" cy="320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Configuration.java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6698704" y="576239"/>
            <a:ext cx="1677888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TestNode.java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6698704" y="4144587"/>
            <a:ext cx="1677888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Receiver.java</a:t>
            </a:r>
            <a:endParaRPr lang="en-US" sz="1100" dirty="0"/>
          </a:p>
        </p:txBody>
      </p:sp>
      <p:sp>
        <p:nvSpPr>
          <p:cNvPr id="83" name="Rounded Rectangular Callout 82"/>
          <p:cNvSpPr/>
          <p:nvPr/>
        </p:nvSpPr>
        <p:spPr>
          <a:xfrm>
            <a:off x="3366621" y="2348880"/>
            <a:ext cx="2357507" cy="586087"/>
          </a:xfrm>
          <a:prstGeom prst="wedgeRoundRectCallout">
            <a:avLst>
              <a:gd name="adj1" fmla="val -22071"/>
              <a:gd name="adj2" fmla="val 7061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Test Automation Service manages the whole test farm’s utilization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ounded Rectangular Callout 97"/>
          <p:cNvSpPr/>
          <p:nvPr/>
        </p:nvSpPr>
        <p:spPr>
          <a:xfrm>
            <a:off x="4898504" y="85678"/>
            <a:ext cx="1582065" cy="967058"/>
          </a:xfrm>
          <a:prstGeom prst="wedgeRoundRectCallout">
            <a:avLst>
              <a:gd name="adj1" fmla="val 63760"/>
              <a:gd name="adj2" fmla="val 719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Test Node manages and interacts with a single test node in the test farm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6767368" y="3214165"/>
            <a:ext cx="1772937" cy="733602"/>
          </a:xfrm>
          <a:prstGeom prst="wedgeRoundRectCallout">
            <a:avLst>
              <a:gd name="adj1" fmla="val 20000"/>
              <a:gd name="adj2" fmla="val 770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Receiver receives messages from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75" idx="1"/>
            <a:endCxn id="68" idx="3"/>
          </p:cNvCxnSpPr>
          <p:nvPr/>
        </p:nvCxnSpPr>
        <p:spPr>
          <a:xfrm flipH="1">
            <a:off x="5811994" y="756259"/>
            <a:ext cx="886710" cy="263330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1"/>
            <a:endCxn id="68" idx="3"/>
          </p:cNvCxnSpPr>
          <p:nvPr/>
        </p:nvCxnSpPr>
        <p:spPr>
          <a:xfrm flipH="1" flipV="1">
            <a:off x="5811994" y="3389562"/>
            <a:ext cx="886710" cy="93729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4" idx="1"/>
            <a:endCxn id="68" idx="3"/>
          </p:cNvCxnSpPr>
          <p:nvPr/>
        </p:nvCxnSpPr>
        <p:spPr>
          <a:xfrm flipH="1" flipV="1">
            <a:off x="5811994" y="3389562"/>
            <a:ext cx="808833" cy="255335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6689491" y="4830230"/>
            <a:ext cx="1772937" cy="733602"/>
          </a:xfrm>
          <a:prstGeom prst="wedgeRoundRectCallout">
            <a:avLst>
              <a:gd name="adj1" fmla="val 20000"/>
              <a:gd name="adj2" fmla="val 770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Handles all HTTP requests issued to the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20827" y="5760652"/>
            <a:ext cx="2271653" cy="692684"/>
            <a:chOff x="3563888" y="5544628"/>
            <a:chExt cx="2271653" cy="692684"/>
          </a:xfrm>
        </p:grpSpPr>
        <p:sp>
          <p:nvSpPr>
            <p:cNvPr id="36" name="Rectangle 35"/>
            <p:cNvSpPr/>
            <p:nvPr/>
          </p:nvSpPr>
          <p:spPr>
            <a:xfrm>
              <a:off x="4157653" y="5872779"/>
              <a:ext cx="1677888" cy="3645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100" dirty="0" smtClean="0"/>
                <a:t>HttpRequest.java</a:t>
              </a:r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63888" y="5544628"/>
              <a:ext cx="1677888" cy="3645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100" dirty="0" smtClean="0"/>
                <a:t>HttpHandler.java</a:t>
              </a:r>
              <a:endParaRPr lang="en-US" sz="1100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469266" y="3068960"/>
            <a:ext cx="2342728" cy="6412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TestAutomationService.java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6732240" y="2564904"/>
            <a:ext cx="1677888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RemoteClient.java</a:t>
            </a:r>
            <a:endParaRPr lang="en-US" sz="11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7092280" y="1032621"/>
            <a:ext cx="1772937" cy="1296144"/>
          </a:xfrm>
          <a:prstGeom prst="wedgeRoundRectCallout">
            <a:avLst>
              <a:gd name="adj1" fmla="val 12872"/>
              <a:gd name="adj2" fmla="val 672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Remote Client manages </a:t>
            </a:r>
            <a:r>
              <a:rPr lang="fi-FI" sz="1200" dirty="0">
                <a:solidFill>
                  <a:schemeClr val="tx1"/>
                </a:solidFill>
              </a:rPr>
              <a:t>and interacts with a single </a:t>
            </a:r>
            <a:r>
              <a:rPr lang="fi-FI" sz="1200" dirty="0" smtClean="0">
                <a:solidFill>
                  <a:schemeClr val="tx1"/>
                </a:solidFill>
              </a:rPr>
              <a:t>Test Automation Client being somewhere in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1" idx="1"/>
            <a:endCxn id="68" idx="3"/>
          </p:cNvCxnSpPr>
          <p:nvPr/>
        </p:nvCxnSpPr>
        <p:spPr>
          <a:xfrm flipH="1">
            <a:off x="5811994" y="2744924"/>
            <a:ext cx="920246" cy="6446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44687" y="4906859"/>
            <a:ext cx="2713690" cy="812217"/>
            <a:chOff x="755576" y="4344975"/>
            <a:chExt cx="2713690" cy="812217"/>
          </a:xfrm>
        </p:grpSpPr>
        <p:sp>
          <p:nvSpPr>
            <p:cNvPr id="62" name="Rectangle 61"/>
            <p:cNvSpPr/>
            <p:nvPr/>
          </p:nvSpPr>
          <p:spPr>
            <a:xfrm>
              <a:off x="1342562" y="4731505"/>
              <a:ext cx="2126704" cy="4256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100" dirty="0" smtClean="0"/>
                <a:t>TestHandler.java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5576" y="4344975"/>
              <a:ext cx="2126704" cy="4256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1100" dirty="0" smtClean="0"/>
                <a:t>TestMonitor.java</a:t>
              </a:r>
              <a:endParaRPr lang="en-US" sz="1100" dirty="0"/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710831" y="228471"/>
            <a:ext cx="1772937" cy="1152128"/>
          </a:xfrm>
          <a:prstGeom prst="wedgeRoundRectCallout">
            <a:avLst>
              <a:gd name="adj1" fmla="val 18742"/>
              <a:gd name="adj2" fmla="val 6148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Handles interpretations and updates of all parameters stored in the ”configuration.dat”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7076" y="3568793"/>
            <a:ext cx="1677888" cy="320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Statistics</a:t>
            </a:r>
            <a:r>
              <a:rPr lang="fi-FI" sz="1100" dirty="0" smtClean="0"/>
              <a:t>.java</a:t>
            </a:r>
            <a:endParaRPr lang="en-US" sz="11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539552" y="2276872"/>
            <a:ext cx="1772937" cy="1152128"/>
          </a:xfrm>
          <a:prstGeom prst="wedgeRoundRectCallout">
            <a:avLst>
              <a:gd name="adj1" fmla="val 18742"/>
              <a:gd name="adj2" fmla="val 6148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Handles extraction of statistical data from the test record files stored in the ”/statistics” directory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1018087" y="4142850"/>
            <a:ext cx="1772937" cy="648072"/>
          </a:xfrm>
          <a:prstGeom prst="wedgeRoundRectCallout">
            <a:avLst>
              <a:gd name="adj1" fmla="val 18742"/>
              <a:gd name="adj2" fmla="val 660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Handles a single test issued from some Test Automation 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3851920" y="5105071"/>
            <a:ext cx="2403167" cy="720080"/>
          </a:xfrm>
          <a:prstGeom prst="wedgeRoundRectCallout">
            <a:avLst>
              <a:gd name="adj1" fmla="val -58314"/>
              <a:gd name="adj2" fmla="val 921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Handles executions of a single sub-test on some test node and reserved products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0" idx="3"/>
            <a:endCxn id="68" idx="1"/>
          </p:cNvCxnSpPr>
          <p:nvPr/>
        </p:nvCxnSpPr>
        <p:spPr>
          <a:xfrm>
            <a:off x="2436243" y="1680693"/>
            <a:ext cx="1033023" cy="170886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3"/>
            <a:endCxn id="68" idx="1"/>
          </p:cNvCxnSpPr>
          <p:nvPr/>
        </p:nvCxnSpPr>
        <p:spPr>
          <a:xfrm flipV="1">
            <a:off x="2264964" y="3389562"/>
            <a:ext cx="1204302" cy="3395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3"/>
            <a:endCxn id="68" idx="1"/>
          </p:cNvCxnSpPr>
          <p:nvPr/>
        </p:nvCxnSpPr>
        <p:spPr>
          <a:xfrm flipV="1">
            <a:off x="3071391" y="3389562"/>
            <a:ext cx="397875" cy="173014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4172" y="6238258"/>
            <a:ext cx="32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Internals of the Test Automation Service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27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620827" y="1186324"/>
            <a:ext cx="1677888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Receiver.java</a:t>
            </a:r>
            <a:endParaRPr lang="en-US" sz="1100" dirty="0"/>
          </a:p>
        </p:txBody>
      </p:sp>
      <p:sp>
        <p:nvSpPr>
          <p:cNvPr id="83" name="Rounded Rectangular Callout 82"/>
          <p:cNvSpPr/>
          <p:nvPr/>
        </p:nvSpPr>
        <p:spPr>
          <a:xfrm>
            <a:off x="3275856" y="1571503"/>
            <a:ext cx="2357507" cy="658095"/>
          </a:xfrm>
          <a:prstGeom prst="wedgeRoundRectCallout">
            <a:avLst>
              <a:gd name="adj1" fmla="val -22071"/>
              <a:gd name="adj2" fmla="val 6835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Test Automation Client traces execution of tests on some test farms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6689491" y="255902"/>
            <a:ext cx="1772937" cy="733602"/>
          </a:xfrm>
          <a:prstGeom prst="wedgeRoundRectCallout">
            <a:avLst>
              <a:gd name="adj1" fmla="val 17903"/>
              <a:gd name="adj2" fmla="val 770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Receiver receives messages and files from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78501" y="2363591"/>
            <a:ext cx="2342728" cy="6412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TestAutomationClient.java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37" idx="1"/>
            <a:endCxn id="68" idx="3"/>
          </p:cNvCxnSpPr>
          <p:nvPr/>
        </p:nvCxnSpPr>
        <p:spPr>
          <a:xfrm flipH="1" flipV="1">
            <a:off x="5721229" y="2684193"/>
            <a:ext cx="939003" cy="308282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60232" y="5584747"/>
            <a:ext cx="1677888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RemoteService.java</a:t>
            </a:r>
            <a:endParaRPr lang="en-US" sz="11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728896" y="4221088"/>
            <a:ext cx="1772937" cy="1166839"/>
          </a:xfrm>
          <a:prstGeom prst="wedgeRoundRectCallout">
            <a:avLst>
              <a:gd name="adj1" fmla="val 20419"/>
              <a:gd name="adj2" fmla="val 66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Remote Service interacts with a Test Automation Service being somewhere in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60232" y="3208483"/>
            <a:ext cx="1677888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FileSender.java</a:t>
            </a:r>
            <a:endParaRPr lang="en-US" sz="11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6662939" y="2163889"/>
            <a:ext cx="1772937" cy="878679"/>
          </a:xfrm>
          <a:prstGeom prst="wedgeRoundRectCallout">
            <a:avLst>
              <a:gd name="adj1" fmla="val 20419"/>
              <a:gd name="adj2" fmla="val 6854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File Sender is responsible for sending local files to the outside world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76" idx="1"/>
            <a:endCxn id="68" idx="3"/>
          </p:cNvCxnSpPr>
          <p:nvPr/>
        </p:nvCxnSpPr>
        <p:spPr>
          <a:xfrm flipH="1">
            <a:off x="5721229" y="1368591"/>
            <a:ext cx="899598" cy="13156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1"/>
            <a:endCxn id="68" idx="3"/>
          </p:cNvCxnSpPr>
          <p:nvPr/>
        </p:nvCxnSpPr>
        <p:spPr>
          <a:xfrm flipH="1" flipV="1">
            <a:off x="5721229" y="2684193"/>
            <a:ext cx="939003" cy="706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8700" y="2757231"/>
            <a:ext cx="1677888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TestRegistry.java</a:t>
            </a:r>
            <a:endParaRPr lang="en-US" sz="1100" dirty="0"/>
          </a:p>
        </p:txBody>
      </p:sp>
      <p:sp>
        <p:nvSpPr>
          <p:cNvPr id="50" name="Rounded Rectangular Callout 49"/>
          <p:cNvSpPr/>
          <p:nvPr/>
        </p:nvSpPr>
        <p:spPr>
          <a:xfrm>
            <a:off x="361308" y="1393572"/>
            <a:ext cx="2329304" cy="1166839"/>
          </a:xfrm>
          <a:prstGeom prst="wedgeRoundRectCallout">
            <a:avLst>
              <a:gd name="adj1" fmla="val 20419"/>
              <a:gd name="adj2" fmla="val 66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Test Registry is representing a single test handled by some remote Test Automation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8" idx="3"/>
            <a:endCxn id="68" idx="1"/>
          </p:cNvCxnSpPr>
          <p:nvPr/>
        </p:nvCxnSpPr>
        <p:spPr>
          <a:xfrm flipV="1">
            <a:off x="2346588" y="2684193"/>
            <a:ext cx="1031913" cy="2553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9512" y="3985860"/>
            <a:ext cx="2655932" cy="364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100" dirty="0" smtClean="0"/>
              <a:t>TestAutomationServiceListener.java</a:t>
            </a:r>
            <a:endParaRPr lang="en-US" sz="11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2962776" y="4134369"/>
            <a:ext cx="2329304" cy="1166839"/>
          </a:xfrm>
          <a:prstGeom prst="wedgeRoundRectCallout">
            <a:avLst>
              <a:gd name="adj1" fmla="val -55540"/>
              <a:gd name="adj2" fmla="val -389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</a:rPr>
              <a:t>Test Automation Service Listener is an interface that Java applications need to implement in order to be able issue tests on Test Automation 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6" idx="0"/>
            <a:endCxn id="48" idx="2"/>
          </p:cNvCxnSpPr>
          <p:nvPr/>
        </p:nvCxnSpPr>
        <p:spPr>
          <a:xfrm flipV="1">
            <a:off x="1507478" y="3121764"/>
            <a:ext cx="166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4172" y="6238258"/>
            <a:ext cx="32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Internals of the Test </a:t>
            </a:r>
            <a:r>
              <a:rPr lang="fi-FI" sz="1400" smtClean="0"/>
              <a:t>Automation Client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7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578</Words>
  <Application>Microsoft Office PowerPoint</Application>
  <PresentationFormat>On-screen Show (4:3)</PresentationFormat>
  <Paragraphs>87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Nokia Oyj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 Alexander.3 (EXT-Ixonos/Oulu)</dc:creator>
  <cp:lastModifiedBy>Smirnov Alexander.3 (EXT-Ixonos/Oulu)</cp:lastModifiedBy>
  <cp:revision>50</cp:revision>
  <dcterms:created xsi:type="dcterms:W3CDTF">2013-06-17T06:33:30Z</dcterms:created>
  <dcterms:modified xsi:type="dcterms:W3CDTF">2013-06-28T09:29:17Z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0e297a25-ec5a-463c-aeb4-d95f6e4ee294</vt:lpwstr>
  </property>
  <property fmtid="{D5CDD505-2E9C-101B-9397-08002B2CF9AE}" pid="3" name="NokiaConfidentiality">
    <vt:lpwstr>Company Confidential</vt:lpwstr>
  </property>
</Properties>
</file>