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5" r:id="rId5"/>
    <p:sldId id="276" r:id="rId6"/>
    <p:sldId id="259" r:id="rId7"/>
    <p:sldId id="260" r:id="rId8"/>
    <p:sldId id="274" r:id="rId9"/>
    <p:sldId id="262" r:id="rId10"/>
    <p:sldId id="263" r:id="rId11"/>
    <p:sldId id="264" r:id="rId12"/>
    <p:sldId id="265" r:id="rId13"/>
    <p:sldId id="266" r:id="rId14"/>
    <p:sldId id="267" r:id="rId15"/>
    <p:sldId id="268" r:id="rId16"/>
    <p:sldId id="269" r:id="rId17"/>
    <p:sldId id="270" r:id="rId18"/>
    <p:sldId id="271" r:id="rId19"/>
    <p:sldId id="272" r:id="rId20"/>
    <p:sldId id="273"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5454255-EC1F-45EF-A95F-392AC909901B}" v="1" dt="2025-08-07T23:01:39.092"/>
    <p1510:client id="{EB241759-0B6E-441F-83B6-8D5F79C0229C}" v="13" dt="2025-08-07T03:29:40.11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96" autoAdjust="0"/>
    <p:restoredTop sz="94660"/>
  </p:normalViewPr>
  <p:slideViewPr>
    <p:cSldViewPr snapToGrid="0">
      <p:cViewPr varScale="1">
        <p:scale>
          <a:sx n="151" d="100"/>
          <a:sy n="151" d="100"/>
        </p:scale>
        <p:origin x="552" y="1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tine Walker" userId="f8a4941d-fd10-4089-9095-f1115a88e531" providerId="ADAL" clId="{75454255-EC1F-45EF-A95F-392AC909901B}"/>
    <pc:docChg chg="custSel addSld modSld">
      <pc:chgData name="Christine Walker" userId="f8a4941d-fd10-4089-9095-f1115a88e531" providerId="ADAL" clId="{75454255-EC1F-45EF-A95F-392AC909901B}" dt="2025-08-08T03:18:12.250" v="581" actId="20577"/>
      <pc:docMkLst>
        <pc:docMk/>
      </pc:docMkLst>
      <pc:sldChg chg="modSp mod">
        <pc:chgData name="Christine Walker" userId="f8a4941d-fd10-4089-9095-f1115a88e531" providerId="ADAL" clId="{75454255-EC1F-45EF-A95F-392AC909901B}" dt="2025-08-08T03:10:52.402" v="483" actId="20577"/>
        <pc:sldMkLst>
          <pc:docMk/>
          <pc:sldMk cId="1252790879" sldId="256"/>
        </pc:sldMkLst>
        <pc:spChg chg="mod">
          <ac:chgData name="Christine Walker" userId="f8a4941d-fd10-4089-9095-f1115a88e531" providerId="ADAL" clId="{75454255-EC1F-45EF-A95F-392AC909901B}" dt="2025-08-08T03:10:52.402" v="483" actId="20577"/>
          <ac:spMkLst>
            <pc:docMk/>
            <pc:sldMk cId="1252790879" sldId="256"/>
            <ac:spMk id="3" creationId="{4688ADC4-34C9-6F22-5D5C-3CBDD7191455}"/>
          </ac:spMkLst>
        </pc:spChg>
      </pc:sldChg>
      <pc:sldChg chg="modSp mod">
        <pc:chgData name="Christine Walker" userId="f8a4941d-fd10-4089-9095-f1115a88e531" providerId="ADAL" clId="{75454255-EC1F-45EF-A95F-392AC909901B}" dt="2025-08-08T03:11:16.046" v="494" actId="20577"/>
        <pc:sldMkLst>
          <pc:docMk/>
          <pc:sldMk cId="491451376" sldId="257"/>
        </pc:sldMkLst>
        <pc:spChg chg="mod">
          <ac:chgData name="Christine Walker" userId="f8a4941d-fd10-4089-9095-f1115a88e531" providerId="ADAL" clId="{75454255-EC1F-45EF-A95F-392AC909901B}" dt="2025-08-08T03:11:16.046" v="494" actId="20577"/>
          <ac:spMkLst>
            <pc:docMk/>
            <pc:sldMk cId="491451376" sldId="257"/>
            <ac:spMk id="2" creationId="{33A31829-CF43-663B-A9FB-5F6284ED0021}"/>
          </ac:spMkLst>
        </pc:spChg>
      </pc:sldChg>
      <pc:sldChg chg="modSp mod">
        <pc:chgData name="Christine Walker" userId="f8a4941d-fd10-4089-9095-f1115a88e531" providerId="ADAL" clId="{75454255-EC1F-45EF-A95F-392AC909901B}" dt="2025-08-08T03:13:18.588" v="533" actId="20577"/>
        <pc:sldMkLst>
          <pc:docMk/>
          <pc:sldMk cId="2381588451" sldId="259"/>
        </pc:sldMkLst>
        <pc:spChg chg="mod">
          <ac:chgData name="Christine Walker" userId="f8a4941d-fd10-4089-9095-f1115a88e531" providerId="ADAL" clId="{75454255-EC1F-45EF-A95F-392AC909901B}" dt="2025-08-08T03:13:18.588" v="533" actId="20577"/>
          <ac:spMkLst>
            <pc:docMk/>
            <pc:sldMk cId="2381588451" sldId="259"/>
            <ac:spMk id="3" creationId="{035DE78F-915F-E492-3C60-79FB48BBE021}"/>
          </ac:spMkLst>
        </pc:spChg>
      </pc:sldChg>
      <pc:sldChg chg="modSp mod">
        <pc:chgData name="Christine Walker" userId="f8a4941d-fd10-4089-9095-f1115a88e531" providerId="ADAL" clId="{75454255-EC1F-45EF-A95F-392AC909901B}" dt="2025-08-08T03:14:55.941" v="535" actId="20577"/>
        <pc:sldMkLst>
          <pc:docMk/>
          <pc:sldMk cId="1276503250" sldId="262"/>
        </pc:sldMkLst>
        <pc:spChg chg="mod">
          <ac:chgData name="Christine Walker" userId="f8a4941d-fd10-4089-9095-f1115a88e531" providerId="ADAL" clId="{75454255-EC1F-45EF-A95F-392AC909901B}" dt="2025-08-08T03:14:55.941" v="535" actId="20577"/>
          <ac:spMkLst>
            <pc:docMk/>
            <pc:sldMk cId="1276503250" sldId="262"/>
            <ac:spMk id="3" creationId="{D54430D3-7FD2-72C0-97C0-600A3DFEDE50}"/>
          </ac:spMkLst>
        </pc:spChg>
      </pc:sldChg>
      <pc:sldChg chg="modSp mod">
        <pc:chgData name="Christine Walker" userId="f8a4941d-fd10-4089-9095-f1115a88e531" providerId="ADAL" clId="{75454255-EC1F-45EF-A95F-392AC909901B}" dt="2025-08-08T03:16:12.880" v="576" actId="20577"/>
        <pc:sldMkLst>
          <pc:docMk/>
          <pc:sldMk cId="2194520458" sldId="263"/>
        </pc:sldMkLst>
        <pc:spChg chg="mod">
          <ac:chgData name="Christine Walker" userId="f8a4941d-fd10-4089-9095-f1115a88e531" providerId="ADAL" clId="{75454255-EC1F-45EF-A95F-392AC909901B}" dt="2025-08-08T03:16:12.880" v="576" actId="20577"/>
          <ac:spMkLst>
            <pc:docMk/>
            <pc:sldMk cId="2194520458" sldId="263"/>
            <ac:spMk id="3" creationId="{F2E23B58-A524-BFD1-630A-0966135B6BA1}"/>
          </ac:spMkLst>
        </pc:spChg>
      </pc:sldChg>
      <pc:sldChg chg="modSp mod">
        <pc:chgData name="Christine Walker" userId="f8a4941d-fd10-4089-9095-f1115a88e531" providerId="ADAL" clId="{75454255-EC1F-45EF-A95F-392AC909901B}" dt="2025-08-08T03:16:50.953" v="578" actId="207"/>
        <pc:sldMkLst>
          <pc:docMk/>
          <pc:sldMk cId="2911208234" sldId="264"/>
        </pc:sldMkLst>
        <pc:spChg chg="mod">
          <ac:chgData name="Christine Walker" userId="f8a4941d-fd10-4089-9095-f1115a88e531" providerId="ADAL" clId="{75454255-EC1F-45EF-A95F-392AC909901B}" dt="2025-08-08T03:16:50.953" v="578" actId="207"/>
          <ac:spMkLst>
            <pc:docMk/>
            <pc:sldMk cId="2911208234" sldId="264"/>
            <ac:spMk id="3" creationId="{663AA3D4-080C-CA01-6B2F-E2336E3E6310}"/>
          </ac:spMkLst>
        </pc:spChg>
      </pc:sldChg>
      <pc:sldChg chg="modSp mod">
        <pc:chgData name="Christine Walker" userId="f8a4941d-fd10-4089-9095-f1115a88e531" providerId="ADAL" clId="{75454255-EC1F-45EF-A95F-392AC909901B}" dt="2025-08-07T21:27:42.466" v="61" actId="20577"/>
        <pc:sldMkLst>
          <pc:docMk/>
          <pc:sldMk cId="2931939396" sldId="265"/>
        </pc:sldMkLst>
        <pc:spChg chg="mod">
          <ac:chgData name="Christine Walker" userId="f8a4941d-fd10-4089-9095-f1115a88e531" providerId="ADAL" clId="{75454255-EC1F-45EF-A95F-392AC909901B}" dt="2025-08-07T21:27:42.466" v="61" actId="20577"/>
          <ac:spMkLst>
            <pc:docMk/>
            <pc:sldMk cId="2931939396" sldId="265"/>
            <ac:spMk id="3" creationId="{0DDB8E2A-89EB-5F7C-9FF8-7FFC8427A33F}"/>
          </ac:spMkLst>
        </pc:spChg>
      </pc:sldChg>
      <pc:sldChg chg="modSp mod">
        <pc:chgData name="Christine Walker" userId="f8a4941d-fd10-4089-9095-f1115a88e531" providerId="ADAL" clId="{75454255-EC1F-45EF-A95F-392AC909901B}" dt="2025-08-07T21:28:06.588" v="63" actId="20577"/>
        <pc:sldMkLst>
          <pc:docMk/>
          <pc:sldMk cId="3649998229" sldId="268"/>
        </pc:sldMkLst>
        <pc:spChg chg="mod">
          <ac:chgData name="Christine Walker" userId="f8a4941d-fd10-4089-9095-f1115a88e531" providerId="ADAL" clId="{75454255-EC1F-45EF-A95F-392AC909901B}" dt="2025-08-07T21:28:06.588" v="63" actId="20577"/>
          <ac:spMkLst>
            <pc:docMk/>
            <pc:sldMk cId="3649998229" sldId="268"/>
            <ac:spMk id="4" creationId="{FBE7C9AE-4825-8435-11AC-E7E3E9B4C251}"/>
          </ac:spMkLst>
        </pc:spChg>
      </pc:sldChg>
      <pc:sldChg chg="modSp mod">
        <pc:chgData name="Christine Walker" userId="f8a4941d-fd10-4089-9095-f1115a88e531" providerId="ADAL" clId="{75454255-EC1F-45EF-A95F-392AC909901B}" dt="2025-08-07T23:07:52.840" v="368" actId="20577"/>
        <pc:sldMkLst>
          <pc:docMk/>
          <pc:sldMk cId="4199591588" sldId="270"/>
        </pc:sldMkLst>
        <pc:spChg chg="mod">
          <ac:chgData name="Christine Walker" userId="f8a4941d-fd10-4089-9095-f1115a88e531" providerId="ADAL" clId="{75454255-EC1F-45EF-A95F-392AC909901B}" dt="2025-08-07T21:28:25.825" v="66" actId="403"/>
          <ac:spMkLst>
            <pc:docMk/>
            <pc:sldMk cId="4199591588" sldId="270"/>
            <ac:spMk id="2" creationId="{A503B9EC-DAC4-08B4-9888-ABA5B81FE0D1}"/>
          </ac:spMkLst>
        </pc:spChg>
        <pc:spChg chg="mod">
          <ac:chgData name="Christine Walker" userId="f8a4941d-fd10-4089-9095-f1115a88e531" providerId="ADAL" clId="{75454255-EC1F-45EF-A95F-392AC909901B}" dt="2025-08-07T23:07:52.840" v="368" actId="20577"/>
          <ac:spMkLst>
            <pc:docMk/>
            <pc:sldMk cId="4199591588" sldId="270"/>
            <ac:spMk id="3" creationId="{CB4A28AC-832F-4417-1B1D-79BC18326A69}"/>
          </ac:spMkLst>
        </pc:spChg>
      </pc:sldChg>
      <pc:sldChg chg="modSp mod">
        <pc:chgData name="Christine Walker" userId="f8a4941d-fd10-4089-9095-f1115a88e531" providerId="ADAL" clId="{75454255-EC1F-45EF-A95F-392AC909901B}" dt="2025-08-08T03:17:45.320" v="579" actId="113"/>
        <pc:sldMkLst>
          <pc:docMk/>
          <pc:sldMk cId="895180556" sldId="271"/>
        </pc:sldMkLst>
        <pc:spChg chg="mod">
          <ac:chgData name="Christine Walker" userId="f8a4941d-fd10-4089-9095-f1115a88e531" providerId="ADAL" clId="{75454255-EC1F-45EF-A95F-392AC909901B}" dt="2025-08-07T21:28:31.190" v="69" actId="403"/>
          <ac:spMkLst>
            <pc:docMk/>
            <pc:sldMk cId="895180556" sldId="271"/>
            <ac:spMk id="2" creationId="{AF1872EB-6340-460F-8461-3954DDEF25F7}"/>
          </ac:spMkLst>
        </pc:spChg>
        <pc:spChg chg="mod">
          <ac:chgData name="Christine Walker" userId="f8a4941d-fd10-4089-9095-f1115a88e531" providerId="ADAL" clId="{75454255-EC1F-45EF-A95F-392AC909901B}" dt="2025-08-08T03:17:45.320" v="579" actId="113"/>
          <ac:spMkLst>
            <pc:docMk/>
            <pc:sldMk cId="895180556" sldId="271"/>
            <ac:spMk id="3" creationId="{7FDE332D-4590-596F-3050-A4C92FAB5E92}"/>
          </ac:spMkLst>
        </pc:spChg>
      </pc:sldChg>
      <pc:sldChg chg="modSp mod">
        <pc:chgData name="Christine Walker" userId="f8a4941d-fd10-4089-9095-f1115a88e531" providerId="ADAL" clId="{75454255-EC1F-45EF-A95F-392AC909901B}" dt="2025-08-08T03:18:12.250" v="581" actId="20577"/>
        <pc:sldMkLst>
          <pc:docMk/>
          <pc:sldMk cId="28508089" sldId="272"/>
        </pc:sldMkLst>
        <pc:spChg chg="mod">
          <ac:chgData name="Christine Walker" userId="f8a4941d-fd10-4089-9095-f1115a88e531" providerId="ADAL" clId="{75454255-EC1F-45EF-A95F-392AC909901B}" dt="2025-08-07T23:09:46.069" v="369" actId="403"/>
          <ac:spMkLst>
            <pc:docMk/>
            <pc:sldMk cId="28508089" sldId="272"/>
            <ac:spMk id="2" creationId="{D5851F37-CE6E-5177-BBAB-24B6078B6365}"/>
          </ac:spMkLst>
        </pc:spChg>
        <pc:spChg chg="mod">
          <ac:chgData name="Christine Walker" userId="f8a4941d-fd10-4089-9095-f1115a88e531" providerId="ADAL" clId="{75454255-EC1F-45EF-A95F-392AC909901B}" dt="2025-08-08T03:18:12.250" v="581" actId="20577"/>
          <ac:spMkLst>
            <pc:docMk/>
            <pc:sldMk cId="28508089" sldId="272"/>
            <ac:spMk id="3" creationId="{306BAF5B-A10A-744D-BDC4-14E186BEADD0}"/>
          </ac:spMkLst>
        </pc:spChg>
      </pc:sldChg>
      <pc:sldChg chg="modSp mod">
        <pc:chgData name="Christine Walker" userId="f8a4941d-fd10-4089-9095-f1115a88e531" providerId="ADAL" clId="{75454255-EC1F-45EF-A95F-392AC909901B}" dt="2025-08-08T03:14:23.551" v="534" actId="113"/>
        <pc:sldMkLst>
          <pc:docMk/>
          <pc:sldMk cId="2859405396" sldId="274"/>
        </pc:sldMkLst>
        <pc:spChg chg="mod">
          <ac:chgData name="Christine Walker" userId="f8a4941d-fd10-4089-9095-f1115a88e531" providerId="ADAL" clId="{75454255-EC1F-45EF-A95F-392AC909901B}" dt="2025-08-08T03:14:23.551" v="534" actId="113"/>
          <ac:spMkLst>
            <pc:docMk/>
            <pc:sldMk cId="2859405396" sldId="274"/>
            <ac:spMk id="3" creationId="{2162A84C-7035-9F84-1AEA-CC11377FA32B}"/>
          </ac:spMkLst>
        </pc:spChg>
      </pc:sldChg>
      <pc:sldChg chg="modSp mod">
        <pc:chgData name="Christine Walker" userId="f8a4941d-fd10-4089-9095-f1115a88e531" providerId="ADAL" clId="{75454255-EC1F-45EF-A95F-392AC909901B}" dt="2025-08-07T23:04:24.944" v="182" actId="20577"/>
        <pc:sldMkLst>
          <pc:docMk/>
          <pc:sldMk cId="3452124177" sldId="275"/>
        </pc:sldMkLst>
        <pc:spChg chg="mod">
          <ac:chgData name="Christine Walker" userId="f8a4941d-fd10-4089-9095-f1115a88e531" providerId="ADAL" clId="{75454255-EC1F-45EF-A95F-392AC909901B}" dt="2025-08-07T23:04:24.944" v="182" actId="20577"/>
          <ac:spMkLst>
            <pc:docMk/>
            <pc:sldMk cId="3452124177" sldId="275"/>
            <ac:spMk id="3" creationId="{03A92708-0AA1-617C-F8D2-962C4746F86D}"/>
          </ac:spMkLst>
        </pc:spChg>
      </pc:sldChg>
      <pc:sldChg chg="modSp add mod">
        <pc:chgData name="Christine Walker" userId="f8a4941d-fd10-4089-9095-f1115a88e531" providerId="ADAL" clId="{75454255-EC1F-45EF-A95F-392AC909901B}" dt="2025-08-08T03:12:19.955" v="500" actId="20577"/>
        <pc:sldMkLst>
          <pc:docMk/>
          <pc:sldMk cId="308531940" sldId="276"/>
        </pc:sldMkLst>
        <pc:spChg chg="mod">
          <ac:chgData name="Christine Walker" userId="f8a4941d-fd10-4089-9095-f1115a88e531" providerId="ADAL" clId="{75454255-EC1F-45EF-A95F-392AC909901B}" dt="2025-08-08T03:12:19.955" v="500" actId="20577"/>
          <ac:spMkLst>
            <pc:docMk/>
            <pc:sldMk cId="308531940" sldId="276"/>
            <ac:spMk id="3" creationId="{F3CB748D-4D09-C8D6-194C-4C7512809FB3}"/>
          </ac:spMkLst>
        </pc:spChg>
      </pc:sldChg>
    </pc:docChg>
  </pc:docChgLst>
  <pc:docChgLst>
    <pc:chgData name="Christine Walker" userId="f8a4941d-fd10-4089-9095-f1115a88e531" providerId="ADAL" clId="{EB241759-0B6E-441F-83B6-8D5F79C0229C}"/>
    <pc:docChg chg="undo custSel addSld delSld modSld sldOrd">
      <pc:chgData name="Christine Walker" userId="f8a4941d-fd10-4089-9095-f1115a88e531" providerId="ADAL" clId="{EB241759-0B6E-441F-83B6-8D5F79C0229C}" dt="2025-08-07T03:42:39.293" v="2053" actId="20577"/>
      <pc:docMkLst>
        <pc:docMk/>
      </pc:docMkLst>
      <pc:sldChg chg="addSp modSp mod setBg">
        <pc:chgData name="Christine Walker" userId="f8a4941d-fd10-4089-9095-f1115a88e531" providerId="ADAL" clId="{EB241759-0B6E-441F-83B6-8D5F79C0229C}" dt="2025-08-07T03:02:03.346" v="555" actId="20577"/>
        <pc:sldMkLst>
          <pc:docMk/>
          <pc:sldMk cId="1252790879" sldId="256"/>
        </pc:sldMkLst>
        <pc:spChg chg="mod">
          <ac:chgData name="Christine Walker" userId="f8a4941d-fd10-4089-9095-f1115a88e531" providerId="ADAL" clId="{EB241759-0B6E-441F-83B6-8D5F79C0229C}" dt="2025-08-07T03:01:46.136" v="490" actId="26606"/>
          <ac:spMkLst>
            <pc:docMk/>
            <pc:sldMk cId="1252790879" sldId="256"/>
            <ac:spMk id="2" creationId="{C432D643-12FE-5E0B-6428-CC2B3A7622F7}"/>
          </ac:spMkLst>
        </pc:spChg>
        <pc:spChg chg="mod">
          <ac:chgData name="Christine Walker" userId="f8a4941d-fd10-4089-9095-f1115a88e531" providerId="ADAL" clId="{EB241759-0B6E-441F-83B6-8D5F79C0229C}" dt="2025-08-07T03:02:03.346" v="555" actId="20577"/>
          <ac:spMkLst>
            <pc:docMk/>
            <pc:sldMk cId="1252790879" sldId="256"/>
            <ac:spMk id="3" creationId="{4688ADC4-34C9-6F22-5D5C-3CBDD7191455}"/>
          </ac:spMkLst>
        </pc:spChg>
        <pc:spChg chg="add">
          <ac:chgData name="Christine Walker" userId="f8a4941d-fd10-4089-9095-f1115a88e531" providerId="ADAL" clId="{EB241759-0B6E-441F-83B6-8D5F79C0229C}" dt="2025-08-07T03:01:46.136" v="490" actId="26606"/>
          <ac:spMkLst>
            <pc:docMk/>
            <pc:sldMk cId="1252790879" sldId="256"/>
            <ac:spMk id="8" creationId="{934F1179-B481-4F9E-BCA3-AFB972070F83}"/>
          </ac:spMkLst>
        </pc:spChg>
        <pc:spChg chg="add">
          <ac:chgData name="Christine Walker" userId="f8a4941d-fd10-4089-9095-f1115a88e531" providerId="ADAL" clId="{EB241759-0B6E-441F-83B6-8D5F79C0229C}" dt="2025-08-07T03:01:46.136" v="490" actId="26606"/>
          <ac:spMkLst>
            <pc:docMk/>
            <pc:sldMk cId="1252790879" sldId="256"/>
            <ac:spMk id="10" creationId="{827DC2C4-B485-428A-BF4A-472D2967F47F}"/>
          </ac:spMkLst>
        </pc:spChg>
        <pc:spChg chg="add">
          <ac:chgData name="Christine Walker" userId="f8a4941d-fd10-4089-9095-f1115a88e531" providerId="ADAL" clId="{EB241759-0B6E-441F-83B6-8D5F79C0229C}" dt="2025-08-07T03:01:46.136" v="490" actId="26606"/>
          <ac:spMkLst>
            <pc:docMk/>
            <pc:sldMk cId="1252790879" sldId="256"/>
            <ac:spMk id="12" creationId="{EE04B5EB-F158-4507-90DD-BD23620C7CC9}"/>
          </ac:spMkLst>
        </pc:spChg>
      </pc:sldChg>
      <pc:sldChg chg="addSp delSp modSp mod setBg">
        <pc:chgData name="Christine Walker" userId="f8a4941d-fd10-4089-9095-f1115a88e531" providerId="ADAL" clId="{EB241759-0B6E-441F-83B6-8D5F79C0229C}" dt="2025-08-07T03:38:58.996" v="1991" actId="14100"/>
        <pc:sldMkLst>
          <pc:docMk/>
          <pc:sldMk cId="491451376" sldId="257"/>
        </pc:sldMkLst>
        <pc:spChg chg="mod">
          <ac:chgData name="Christine Walker" userId="f8a4941d-fd10-4089-9095-f1115a88e531" providerId="ADAL" clId="{EB241759-0B6E-441F-83B6-8D5F79C0229C}" dt="2025-08-07T03:02:24.078" v="556" actId="26606"/>
          <ac:spMkLst>
            <pc:docMk/>
            <pc:sldMk cId="491451376" sldId="257"/>
            <ac:spMk id="2" creationId="{33A31829-CF43-663B-A9FB-5F6284ED0021}"/>
          </ac:spMkLst>
        </pc:spChg>
        <pc:spChg chg="del mod">
          <ac:chgData name="Christine Walker" userId="f8a4941d-fd10-4089-9095-f1115a88e531" providerId="ADAL" clId="{EB241759-0B6E-441F-83B6-8D5F79C0229C}" dt="2025-08-07T03:38:49.897" v="1988" actId="22"/>
          <ac:spMkLst>
            <pc:docMk/>
            <pc:sldMk cId="491451376" sldId="257"/>
            <ac:spMk id="3" creationId="{4701C013-FA88-3E23-5E1E-790B0FABAEF9}"/>
          </ac:spMkLst>
        </pc:spChg>
        <pc:spChg chg="add">
          <ac:chgData name="Christine Walker" userId="f8a4941d-fd10-4089-9095-f1115a88e531" providerId="ADAL" clId="{EB241759-0B6E-441F-83B6-8D5F79C0229C}" dt="2025-08-07T03:02:24.078" v="556" actId="26606"/>
          <ac:spMkLst>
            <pc:docMk/>
            <pc:sldMk cId="491451376" sldId="257"/>
            <ac:spMk id="8" creationId="{081EA652-8C6A-4E69-BEB9-170809474553}"/>
          </ac:spMkLst>
        </pc:spChg>
        <pc:spChg chg="add">
          <ac:chgData name="Christine Walker" userId="f8a4941d-fd10-4089-9095-f1115a88e531" providerId="ADAL" clId="{EB241759-0B6E-441F-83B6-8D5F79C0229C}" dt="2025-08-07T03:02:24.078" v="556" actId="26606"/>
          <ac:spMkLst>
            <pc:docMk/>
            <pc:sldMk cId="491451376" sldId="257"/>
            <ac:spMk id="10" creationId="{5298780A-33B9-4EA2-8F67-DE68AD62841B}"/>
          </ac:spMkLst>
        </pc:spChg>
        <pc:spChg chg="add">
          <ac:chgData name="Christine Walker" userId="f8a4941d-fd10-4089-9095-f1115a88e531" providerId="ADAL" clId="{EB241759-0B6E-441F-83B6-8D5F79C0229C}" dt="2025-08-07T03:02:24.078" v="556" actId="26606"/>
          <ac:spMkLst>
            <pc:docMk/>
            <pc:sldMk cId="491451376" sldId="257"/>
            <ac:spMk id="12" creationId="{7F488E8B-4E1E-4402-8935-D4E6C02615C7}"/>
          </ac:spMkLst>
        </pc:spChg>
        <pc:picChg chg="add mod ord">
          <ac:chgData name="Christine Walker" userId="f8a4941d-fd10-4089-9095-f1115a88e531" providerId="ADAL" clId="{EB241759-0B6E-441F-83B6-8D5F79C0229C}" dt="2025-08-07T03:38:58.996" v="1991" actId="14100"/>
          <ac:picMkLst>
            <pc:docMk/>
            <pc:sldMk cId="491451376" sldId="257"/>
            <ac:picMk id="5" creationId="{C5C8695C-C701-7B79-5BEA-F2801588EB7E}"/>
          </ac:picMkLst>
        </pc:picChg>
        <pc:cxnChg chg="add">
          <ac:chgData name="Christine Walker" userId="f8a4941d-fd10-4089-9095-f1115a88e531" providerId="ADAL" clId="{EB241759-0B6E-441F-83B6-8D5F79C0229C}" dt="2025-08-07T03:02:24.078" v="556" actId="26606"/>
          <ac:cxnSpMkLst>
            <pc:docMk/>
            <pc:sldMk cId="491451376" sldId="257"/>
            <ac:cxnSpMk id="14" creationId="{23AAC9B5-8015-485C-ACF9-A750390E9A56}"/>
          </ac:cxnSpMkLst>
        </pc:cxnChg>
      </pc:sldChg>
      <pc:sldChg chg="modSp mod">
        <pc:chgData name="Christine Walker" userId="f8a4941d-fd10-4089-9095-f1115a88e531" providerId="ADAL" clId="{EB241759-0B6E-441F-83B6-8D5F79C0229C}" dt="2025-08-07T03:40:03.014" v="2001" actId="208"/>
        <pc:sldMkLst>
          <pc:docMk/>
          <pc:sldMk cId="155521898" sldId="258"/>
        </pc:sldMkLst>
        <pc:spChg chg="mod">
          <ac:chgData name="Christine Walker" userId="f8a4941d-fd10-4089-9095-f1115a88e531" providerId="ADAL" clId="{EB241759-0B6E-441F-83B6-8D5F79C0229C}" dt="2025-08-07T03:40:03.014" v="2001" actId="208"/>
          <ac:spMkLst>
            <pc:docMk/>
            <pc:sldMk cId="155521898" sldId="258"/>
            <ac:spMk id="2" creationId="{16C3C5B4-24E2-49A9-D57D-CBA65684208C}"/>
          </ac:spMkLst>
        </pc:spChg>
      </pc:sldChg>
      <pc:sldChg chg="addSp modSp mod setBg">
        <pc:chgData name="Christine Walker" userId="f8a4941d-fd10-4089-9095-f1115a88e531" providerId="ADAL" clId="{EB241759-0B6E-441F-83B6-8D5F79C0229C}" dt="2025-08-07T03:40:49.837" v="2036" actId="20577"/>
        <pc:sldMkLst>
          <pc:docMk/>
          <pc:sldMk cId="2381588451" sldId="259"/>
        </pc:sldMkLst>
        <pc:spChg chg="mod">
          <ac:chgData name="Christine Walker" userId="f8a4941d-fd10-4089-9095-f1115a88e531" providerId="ADAL" clId="{EB241759-0B6E-441F-83B6-8D5F79C0229C}" dt="2025-08-07T03:02:57.152" v="557" actId="26606"/>
          <ac:spMkLst>
            <pc:docMk/>
            <pc:sldMk cId="2381588451" sldId="259"/>
            <ac:spMk id="2" creationId="{22E450EF-589A-CD5C-C64D-8AF579C75760}"/>
          </ac:spMkLst>
        </pc:spChg>
        <pc:spChg chg="mod">
          <ac:chgData name="Christine Walker" userId="f8a4941d-fd10-4089-9095-f1115a88e531" providerId="ADAL" clId="{EB241759-0B6E-441F-83B6-8D5F79C0229C}" dt="2025-08-07T03:40:49.837" v="2036" actId="20577"/>
          <ac:spMkLst>
            <pc:docMk/>
            <pc:sldMk cId="2381588451" sldId="259"/>
            <ac:spMk id="3" creationId="{035DE78F-915F-E492-3C60-79FB48BBE021}"/>
          </ac:spMkLst>
        </pc:spChg>
        <pc:spChg chg="add">
          <ac:chgData name="Christine Walker" userId="f8a4941d-fd10-4089-9095-f1115a88e531" providerId="ADAL" clId="{EB241759-0B6E-441F-83B6-8D5F79C0229C}" dt="2025-08-07T03:02:57.152" v="557" actId="26606"/>
          <ac:spMkLst>
            <pc:docMk/>
            <pc:sldMk cId="2381588451" sldId="259"/>
            <ac:spMk id="8" creationId="{081EA652-8C6A-4E69-BEB9-170809474553}"/>
          </ac:spMkLst>
        </pc:spChg>
        <pc:spChg chg="add">
          <ac:chgData name="Christine Walker" userId="f8a4941d-fd10-4089-9095-f1115a88e531" providerId="ADAL" clId="{EB241759-0B6E-441F-83B6-8D5F79C0229C}" dt="2025-08-07T03:02:57.152" v="557" actId="26606"/>
          <ac:spMkLst>
            <pc:docMk/>
            <pc:sldMk cId="2381588451" sldId="259"/>
            <ac:spMk id="10" creationId="{5298780A-33B9-4EA2-8F67-DE68AD62841B}"/>
          </ac:spMkLst>
        </pc:spChg>
        <pc:spChg chg="add">
          <ac:chgData name="Christine Walker" userId="f8a4941d-fd10-4089-9095-f1115a88e531" providerId="ADAL" clId="{EB241759-0B6E-441F-83B6-8D5F79C0229C}" dt="2025-08-07T03:02:57.152" v="557" actId="26606"/>
          <ac:spMkLst>
            <pc:docMk/>
            <pc:sldMk cId="2381588451" sldId="259"/>
            <ac:spMk id="12" creationId="{7F488E8B-4E1E-4402-8935-D4E6C02615C7}"/>
          </ac:spMkLst>
        </pc:spChg>
        <pc:cxnChg chg="add">
          <ac:chgData name="Christine Walker" userId="f8a4941d-fd10-4089-9095-f1115a88e531" providerId="ADAL" clId="{EB241759-0B6E-441F-83B6-8D5F79C0229C}" dt="2025-08-07T03:02:57.152" v="557" actId="26606"/>
          <ac:cxnSpMkLst>
            <pc:docMk/>
            <pc:sldMk cId="2381588451" sldId="259"/>
            <ac:cxnSpMk id="14" creationId="{23AAC9B5-8015-485C-ACF9-A750390E9A56}"/>
          </ac:cxnSpMkLst>
        </pc:cxnChg>
      </pc:sldChg>
      <pc:sldChg chg="addSp modSp mod setBg">
        <pc:chgData name="Christine Walker" userId="f8a4941d-fd10-4089-9095-f1115a88e531" providerId="ADAL" clId="{EB241759-0B6E-441F-83B6-8D5F79C0229C}" dt="2025-08-07T03:41:19.163" v="2041" actId="6549"/>
        <pc:sldMkLst>
          <pc:docMk/>
          <pc:sldMk cId="2536194306" sldId="260"/>
        </pc:sldMkLst>
        <pc:spChg chg="mod">
          <ac:chgData name="Christine Walker" userId="f8a4941d-fd10-4089-9095-f1115a88e531" providerId="ADAL" clId="{EB241759-0B6E-441F-83B6-8D5F79C0229C}" dt="2025-08-07T03:03:30.552" v="567" actId="26606"/>
          <ac:spMkLst>
            <pc:docMk/>
            <pc:sldMk cId="2536194306" sldId="260"/>
            <ac:spMk id="2" creationId="{C2B02192-B37D-F713-12CE-449B3E71B690}"/>
          </ac:spMkLst>
        </pc:spChg>
        <pc:spChg chg="mod">
          <ac:chgData name="Christine Walker" userId="f8a4941d-fd10-4089-9095-f1115a88e531" providerId="ADAL" clId="{EB241759-0B6E-441F-83B6-8D5F79C0229C}" dt="2025-08-07T03:41:19.163" v="2041" actId="6549"/>
          <ac:spMkLst>
            <pc:docMk/>
            <pc:sldMk cId="2536194306" sldId="260"/>
            <ac:spMk id="3" creationId="{99E0435F-C705-2341-38BA-09709E7D7866}"/>
          </ac:spMkLst>
        </pc:spChg>
        <pc:spChg chg="add">
          <ac:chgData name="Christine Walker" userId="f8a4941d-fd10-4089-9095-f1115a88e531" providerId="ADAL" clId="{EB241759-0B6E-441F-83B6-8D5F79C0229C}" dt="2025-08-07T03:03:30.552" v="567" actId="26606"/>
          <ac:spMkLst>
            <pc:docMk/>
            <pc:sldMk cId="2536194306" sldId="260"/>
            <ac:spMk id="8" creationId="{081EA652-8C6A-4E69-BEB9-170809474553}"/>
          </ac:spMkLst>
        </pc:spChg>
        <pc:spChg chg="add">
          <ac:chgData name="Christine Walker" userId="f8a4941d-fd10-4089-9095-f1115a88e531" providerId="ADAL" clId="{EB241759-0B6E-441F-83B6-8D5F79C0229C}" dt="2025-08-07T03:03:30.552" v="567" actId="26606"/>
          <ac:spMkLst>
            <pc:docMk/>
            <pc:sldMk cId="2536194306" sldId="260"/>
            <ac:spMk id="10" creationId="{5298780A-33B9-4EA2-8F67-DE68AD62841B}"/>
          </ac:spMkLst>
        </pc:spChg>
        <pc:spChg chg="add">
          <ac:chgData name="Christine Walker" userId="f8a4941d-fd10-4089-9095-f1115a88e531" providerId="ADAL" clId="{EB241759-0B6E-441F-83B6-8D5F79C0229C}" dt="2025-08-07T03:03:30.552" v="567" actId="26606"/>
          <ac:spMkLst>
            <pc:docMk/>
            <pc:sldMk cId="2536194306" sldId="260"/>
            <ac:spMk id="12" creationId="{7F488E8B-4E1E-4402-8935-D4E6C02615C7}"/>
          </ac:spMkLst>
        </pc:spChg>
        <pc:cxnChg chg="add">
          <ac:chgData name="Christine Walker" userId="f8a4941d-fd10-4089-9095-f1115a88e531" providerId="ADAL" clId="{EB241759-0B6E-441F-83B6-8D5F79C0229C}" dt="2025-08-07T03:03:30.552" v="567" actId="26606"/>
          <ac:cxnSpMkLst>
            <pc:docMk/>
            <pc:sldMk cId="2536194306" sldId="260"/>
            <ac:cxnSpMk id="14" creationId="{23AAC9B5-8015-485C-ACF9-A750390E9A56}"/>
          </ac:cxnSpMkLst>
        </pc:cxnChg>
      </pc:sldChg>
      <pc:sldChg chg="addSp delSp modSp del mod setBg">
        <pc:chgData name="Christine Walker" userId="f8a4941d-fd10-4089-9095-f1115a88e531" providerId="ADAL" clId="{EB241759-0B6E-441F-83B6-8D5F79C0229C}" dt="2025-08-07T03:31:02.057" v="1839" actId="2696"/>
        <pc:sldMkLst>
          <pc:docMk/>
          <pc:sldMk cId="138940533" sldId="261"/>
        </pc:sldMkLst>
        <pc:spChg chg="mod">
          <ac:chgData name="Christine Walker" userId="f8a4941d-fd10-4089-9095-f1115a88e531" providerId="ADAL" clId="{EB241759-0B6E-441F-83B6-8D5F79C0229C}" dt="2025-08-07T03:28:15.330" v="1794" actId="1076"/>
          <ac:spMkLst>
            <pc:docMk/>
            <pc:sldMk cId="138940533" sldId="261"/>
            <ac:spMk id="2" creationId="{81F250EB-5B84-1922-77E3-9DB594A51170}"/>
          </ac:spMkLst>
        </pc:spChg>
        <pc:spChg chg="mod">
          <ac:chgData name="Christine Walker" userId="f8a4941d-fd10-4089-9095-f1115a88e531" providerId="ADAL" clId="{EB241759-0B6E-441F-83B6-8D5F79C0229C}" dt="2025-08-07T03:29:34.797" v="1816" actId="27636"/>
          <ac:spMkLst>
            <pc:docMk/>
            <pc:sldMk cId="138940533" sldId="261"/>
            <ac:spMk id="3" creationId="{41D10172-60CE-9EC5-9C67-3DF21FAC9EB1}"/>
          </ac:spMkLst>
        </pc:spChg>
        <pc:spChg chg="add">
          <ac:chgData name="Christine Walker" userId="f8a4941d-fd10-4089-9095-f1115a88e531" providerId="ADAL" clId="{EB241759-0B6E-441F-83B6-8D5F79C0229C}" dt="2025-08-07T03:28:03.698" v="1789" actId="26606"/>
          <ac:spMkLst>
            <pc:docMk/>
            <pc:sldMk cId="138940533" sldId="261"/>
            <ac:spMk id="5" creationId="{081EA652-8C6A-4E69-BEB9-170809474553}"/>
          </ac:spMkLst>
        </pc:spChg>
        <pc:spChg chg="add">
          <ac:chgData name="Christine Walker" userId="f8a4941d-fd10-4089-9095-f1115a88e531" providerId="ADAL" clId="{EB241759-0B6E-441F-83B6-8D5F79C0229C}" dt="2025-08-07T03:28:03.698" v="1789" actId="26606"/>
          <ac:spMkLst>
            <pc:docMk/>
            <pc:sldMk cId="138940533" sldId="261"/>
            <ac:spMk id="6" creationId="{10B777DF-F6A2-4D53-B6F0-D9700609EE79}"/>
          </ac:spMkLst>
        </pc:spChg>
        <pc:spChg chg="add">
          <ac:chgData name="Christine Walker" userId="f8a4941d-fd10-4089-9095-f1115a88e531" providerId="ADAL" clId="{EB241759-0B6E-441F-83B6-8D5F79C0229C}" dt="2025-08-07T03:28:03.698" v="1789" actId="26606"/>
          <ac:spMkLst>
            <pc:docMk/>
            <pc:sldMk cId="138940533" sldId="261"/>
            <ac:spMk id="7" creationId="{5298780A-33B9-4EA2-8F67-DE68AD62841B}"/>
          </ac:spMkLst>
        </pc:spChg>
        <pc:spChg chg="add del">
          <ac:chgData name="Christine Walker" userId="f8a4941d-fd10-4089-9095-f1115a88e531" providerId="ADAL" clId="{EB241759-0B6E-441F-83B6-8D5F79C0229C}" dt="2025-08-07T03:04:47.984" v="578" actId="26606"/>
          <ac:spMkLst>
            <pc:docMk/>
            <pc:sldMk cId="138940533" sldId="261"/>
            <ac:spMk id="8" creationId="{081EA652-8C6A-4E69-BEB9-170809474553}"/>
          </ac:spMkLst>
        </pc:spChg>
        <pc:spChg chg="add">
          <ac:chgData name="Christine Walker" userId="f8a4941d-fd10-4089-9095-f1115a88e531" providerId="ADAL" clId="{EB241759-0B6E-441F-83B6-8D5F79C0229C}" dt="2025-08-07T03:28:03.698" v="1789" actId="26606"/>
          <ac:spMkLst>
            <pc:docMk/>
            <pc:sldMk cId="138940533" sldId="261"/>
            <ac:spMk id="9" creationId="{7F488E8B-4E1E-4402-8935-D4E6C02615C7}"/>
          </ac:spMkLst>
        </pc:spChg>
        <pc:spChg chg="add del">
          <ac:chgData name="Christine Walker" userId="f8a4941d-fd10-4089-9095-f1115a88e531" providerId="ADAL" clId="{EB241759-0B6E-441F-83B6-8D5F79C0229C}" dt="2025-08-07T03:04:47.984" v="578" actId="26606"/>
          <ac:spMkLst>
            <pc:docMk/>
            <pc:sldMk cId="138940533" sldId="261"/>
            <ac:spMk id="10" creationId="{5298780A-33B9-4EA2-8F67-DE68AD62841B}"/>
          </ac:spMkLst>
        </pc:spChg>
        <pc:spChg chg="add del">
          <ac:chgData name="Christine Walker" userId="f8a4941d-fd10-4089-9095-f1115a88e531" providerId="ADAL" clId="{EB241759-0B6E-441F-83B6-8D5F79C0229C}" dt="2025-08-07T03:04:47.984" v="578" actId="26606"/>
          <ac:spMkLst>
            <pc:docMk/>
            <pc:sldMk cId="138940533" sldId="261"/>
            <ac:spMk id="12" creationId="{7F488E8B-4E1E-4402-8935-D4E6C02615C7}"/>
          </ac:spMkLst>
        </pc:spChg>
        <pc:cxnChg chg="add del">
          <ac:chgData name="Christine Walker" userId="f8a4941d-fd10-4089-9095-f1115a88e531" providerId="ADAL" clId="{EB241759-0B6E-441F-83B6-8D5F79C0229C}" dt="2025-08-07T03:04:47.984" v="578" actId="26606"/>
          <ac:cxnSpMkLst>
            <pc:docMk/>
            <pc:sldMk cId="138940533" sldId="261"/>
            <ac:cxnSpMk id="14" creationId="{23AAC9B5-8015-485C-ACF9-A750390E9A56}"/>
          </ac:cxnSpMkLst>
        </pc:cxnChg>
      </pc:sldChg>
      <pc:sldChg chg="addSp modSp mod setBg">
        <pc:chgData name="Christine Walker" userId="f8a4941d-fd10-4089-9095-f1115a88e531" providerId="ADAL" clId="{EB241759-0B6E-441F-83B6-8D5F79C0229C}" dt="2025-08-07T03:32:18.659" v="1880" actId="20577"/>
        <pc:sldMkLst>
          <pc:docMk/>
          <pc:sldMk cId="1276503250" sldId="262"/>
        </pc:sldMkLst>
        <pc:spChg chg="mod">
          <ac:chgData name="Christine Walker" userId="f8a4941d-fd10-4089-9095-f1115a88e531" providerId="ADAL" clId="{EB241759-0B6E-441F-83B6-8D5F79C0229C}" dt="2025-08-07T03:31:17.847" v="1840" actId="26606"/>
          <ac:spMkLst>
            <pc:docMk/>
            <pc:sldMk cId="1276503250" sldId="262"/>
            <ac:spMk id="2" creationId="{DDF8A46B-5A6E-76F3-026E-D00D6A6B6416}"/>
          </ac:spMkLst>
        </pc:spChg>
        <pc:spChg chg="mod">
          <ac:chgData name="Christine Walker" userId="f8a4941d-fd10-4089-9095-f1115a88e531" providerId="ADAL" clId="{EB241759-0B6E-441F-83B6-8D5F79C0229C}" dt="2025-08-07T03:32:18.659" v="1880" actId="20577"/>
          <ac:spMkLst>
            <pc:docMk/>
            <pc:sldMk cId="1276503250" sldId="262"/>
            <ac:spMk id="3" creationId="{D54430D3-7FD2-72C0-97C0-600A3DFEDE50}"/>
          </ac:spMkLst>
        </pc:spChg>
        <pc:spChg chg="add">
          <ac:chgData name="Christine Walker" userId="f8a4941d-fd10-4089-9095-f1115a88e531" providerId="ADAL" clId="{EB241759-0B6E-441F-83B6-8D5F79C0229C}" dt="2025-08-07T03:31:17.847" v="1840" actId="26606"/>
          <ac:spMkLst>
            <pc:docMk/>
            <pc:sldMk cId="1276503250" sldId="262"/>
            <ac:spMk id="8" creationId="{081EA652-8C6A-4E69-BEB9-170809474553}"/>
          </ac:spMkLst>
        </pc:spChg>
        <pc:spChg chg="add">
          <ac:chgData name="Christine Walker" userId="f8a4941d-fd10-4089-9095-f1115a88e531" providerId="ADAL" clId="{EB241759-0B6E-441F-83B6-8D5F79C0229C}" dt="2025-08-07T03:31:17.847" v="1840" actId="26606"/>
          <ac:spMkLst>
            <pc:docMk/>
            <pc:sldMk cId="1276503250" sldId="262"/>
            <ac:spMk id="10" creationId="{5298780A-33B9-4EA2-8F67-DE68AD62841B}"/>
          </ac:spMkLst>
        </pc:spChg>
        <pc:spChg chg="add">
          <ac:chgData name="Christine Walker" userId="f8a4941d-fd10-4089-9095-f1115a88e531" providerId="ADAL" clId="{EB241759-0B6E-441F-83B6-8D5F79C0229C}" dt="2025-08-07T03:31:17.847" v="1840" actId="26606"/>
          <ac:spMkLst>
            <pc:docMk/>
            <pc:sldMk cId="1276503250" sldId="262"/>
            <ac:spMk id="12" creationId="{7F488E8B-4E1E-4402-8935-D4E6C02615C7}"/>
          </ac:spMkLst>
        </pc:spChg>
        <pc:cxnChg chg="add">
          <ac:chgData name="Christine Walker" userId="f8a4941d-fd10-4089-9095-f1115a88e531" providerId="ADAL" clId="{EB241759-0B6E-441F-83B6-8D5F79C0229C}" dt="2025-08-07T03:31:17.847" v="1840" actId="26606"/>
          <ac:cxnSpMkLst>
            <pc:docMk/>
            <pc:sldMk cId="1276503250" sldId="262"/>
            <ac:cxnSpMk id="14" creationId="{23AAC9B5-8015-485C-ACF9-A750390E9A56}"/>
          </ac:cxnSpMkLst>
        </pc:cxnChg>
      </pc:sldChg>
      <pc:sldChg chg="addSp modSp mod setBg">
        <pc:chgData name="Christine Walker" userId="f8a4941d-fd10-4089-9095-f1115a88e531" providerId="ADAL" clId="{EB241759-0B6E-441F-83B6-8D5F79C0229C}" dt="2025-08-07T03:33:20.307" v="1902" actId="207"/>
        <pc:sldMkLst>
          <pc:docMk/>
          <pc:sldMk cId="2194520458" sldId="263"/>
        </pc:sldMkLst>
        <pc:spChg chg="mod">
          <ac:chgData name="Christine Walker" userId="f8a4941d-fd10-4089-9095-f1115a88e531" providerId="ADAL" clId="{EB241759-0B6E-441F-83B6-8D5F79C0229C}" dt="2025-08-07T03:32:34.263" v="1881" actId="26606"/>
          <ac:spMkLst>
            <pc:docMk/>
            <pc:sldMk cId="2194520458" sldId="263"/>
            <ac:spMk id="2" creationId="{B0568BBA-F367-719C-EF91-E8135B1AA3D8}"/>
          </ac:spMkLst>
        </pc:spChg>
        <pc:spChg chg="mod">
          <ac:chgData name="Christine Walker" userId="f8a4941d-fd10-4089-9095-f1115a88e531" providerId="ADAL" clId="{EB241759-0B6E-441F-83B6-8D5F79C0229C}" dt="2025-08-07T03:33:20.307" v="1902" actId="207"/>
          <ac:spMkLst>
            <pc:docMk/>
            <pc:sldMk cId="2194520458" sldId="263"/>
            <ac:spMk id="3" creationId="{F2E23B58-A524-BFD1-630A-0966135B6BA1}"/>
          </ac:spMkLst>
        </pc:spChg>
        <pc:spChg chg="add">
          <ac:chgData name="Christine Walker" userId="f8a4941d-fd10-4089-9095-f1115a88e531" providerId="ADAL" clId="{EB241759-0B6E-441F-83B6-8D5F79C0229C}" dt="2025-08-07T03:32:34.263" v="1881" actId="26606"/>
          <ac:spMkLst>
            <pc:docMk/>
            <pc:sldMk cId="2194520458" sldId="263"/>
            <ac:spMk id="8" creationId="{081EA652-8C6A-4E69-BEB9-170809474553}"/>
          </ac:spMkLst>
        </pc:spChg>
        <pc:spChg chg="add">
          <ac:chgData name="Christine Walker" userId="f8a4941d-fd10-4089-9095-f1115a88e531" providerId="ADAL" clId="{EB241759-0B6E-441F-83B6-8D5F79C0229C}" dt="2025-08-07T03:32:34.263" v="1881" actId="26606"/>
          <ac:spMkLst>
            <pc:docMk/>
            <pc:sldMk cId="2194520458" sldId="263"/>
            <ac:spMk id="10" creationId="{5298780A-33B9-4EA2-8F67-DE68AD62841B}"/>
          </ac:spMkLst>
        </pc:spChg>
        <pc:spChg chg="add">
          <ac:chgData name="Christine Walker" userId="f8a4941d-fd10-4089-9095-f1115a88e531" providerId="ADAL" clId="{EB241759-0B6E-441F-83B6-8D5F79C0229C}" dt="2025-08-07T03:32:34.263" v="1881" actId="26606"/>
          <ac:spMkLst>
            <pc:docMk/>
            <pc:sldMk cId="2194520458" sldId="263"/>
            <ac:spMk id="12" creationId="{7F488E8B-4E1E-4402-8935-D4E6C02615C7}"/>
          </ac:spMkLst>
        </pc:spChg>
        <pc:cxnChg chg="add">
          <ac:chgData name="Christine Walker" userId="f8a4941d-fd10-4089-9095-f1115a88e531" providerId="ADAL" clId="{EB241759-0B6E-441F-83B6-8D5F79C0229C}" dt="2025-08-07T03:32:34.263" v="1881" actId="26606"/>
          <ac:cxnSpMkLst>
            <pc:docMk/>
            <pc:sldMk cId="2194520458" sldId="263"/>
            <ac:cxnSpMk id="14" creationId="{23AAC9B5-8015-485C-ACF9-A750390E9A56}"/>
          </ac:cxnSpMkLst>
        </pc:cxnChg>
      </pc:sldChg>
      <pc:sldChg chg="addSp modSp add mod ord setBg">
        <pc:chgData name="Christine Walker" userId="f8a4941d-fd10-4089-9095-f1115a88e531" providerId="ADAL" clId="{EB241759-0B6E-441F-83B6-8D5F79C0229C}" dt="2025-08-07T03:34:46.162" v="1931" actId="404"/>
        <pc:sldMkLst>
          <pc:docMk/>
          <pc:sldMk cId="2911208234" sldId="264"/>
        </pc:sldMkLst>
        <pc:spChg chg="mod">
          <ac:chgData name="Christine Walker" userId="f8a4941d-fd10-4089-9095-f1115a88e531" providerId="ADAL" clId="{EB241759-0B6E-441F-83B6-8D5F79C0229C}" dt="2025-08-07T03:33:34.930" v="1903" actId="26606"/>
          <ac:spMkLst>
            <pc:docMk/>
            <pc:sldMk cId="2911208234" sldId="264"/>
            <ac:spMk id="2" creationId="{A38D8650-C8F3-F0F8-A2A6-4815576E533A}"/>
          </ac:spMkLst>
        </pc:spChg>
        <pc:spChg chg="mod">
          <ac:chgData name="Christine Walker" userId="f8a4941d-fd10-4089-9095-f1115a88e531" providerId="ADAL" clId="{EB241759-0B6E-441F-83B6-8D5F79C0229C}" dt="2025-08-07T03:34:46.162" v="1931" actId="404"/>
          <ac:spMkLst>
            <pc:docMk/>
            <pc:sldMk cId="2911208234" sldId="264"/>
            <ac:spMk id="3" creationId="{663AA3D4-080C-CA01-6B2F-E2336E3E6310}"/>
          </ac:spMkLst>
        </pc:spChg>
        <pc:spChg chg="add">
          <ac:chgData name="Christine Walker" userId="f8a4941d-fd10-4089-9095-f1115a88e531" providerId="ADAL" clId="{EB241759-0B6E-441F-83B6-8D5F79C0229C}" dt="2025-08-07T03:33:34.930" v="1903" actId="26606"/>
          <ac:spMkLst>
            <pc:docMk/>
            <pc:sldMk cId="2911208234" sldId="264"/>
            <ac:spMk id="8" creationId="{081EA652-8C6A-4E69-BEB9-170809474553}"/>
          </ac:spMkLst>
        </pc:spChg>
        <pc:spChg chg="add">
          <ac:chgData name="Christine Walker" userId="f8a4941d-fd10-4089-9095-f1115a88e531" providerId="ADAL" clId="{EB241759-0B6E-441F-83B6-8D5F79C0229C}" dt="2025-08-07T03:33:34.930" v="1903" actId="26606"/>
          <ac:spMkLst>
            <pc:docMk/>
            <pc:sldMk cId="2911208234" sldId="264"/>
            <ac:spMk id="10" creationId="{5298780A-33B9-4EA2-8F67-DE68AD62841B}"/>
          </ac:spMkLst>
        </pc:spChg>
        <pc:spChg chg="add">
          <ac:chgData name="Christine Walker" userId="f8a4941d-fd10-4089-9095-f1115a88e531" providerId="ADAL" clId="{EB241759-0B6E-441F-83B6-8D5F79C0229C}" dt="2025-08-07T03:33:34.930" v="1903" actId="26606"/>
          <ac:spMkLst>
            <pc:docMk/>
            <pc:sldMk cId="2911208234" sldId="264"/>
            <ac:spMk id="12" creationId="{7F488E8B-4E1E-4402-8935-D4E6C02615C7}"/>
          </ac:spMkLst>
        </pc:spChg>
        <pc:cxnChg chg="add">
          <ac:chgData name="Christine Walker" userId="f8a4941d-fd10-4089-9095-f1115a88e531" providerId="ADAL" clId="{EB241759-0B6E-441F-83B6-8D5F79C0229C}" dt="2025-08-07T03:33:34.930" v="1903" actId="26606"/>
          <ac:cxnSpMkLst>
            <pc:docMk/>
            <pc:sldMk cId="2911208234" sldId="264"/>
            <ac:cxnSpMk id="14" creationId="{23AAC9B5-8015-485C-ACF9-A750390E9A56}"/>
          </ac:cxnSpMkLst>
        </pc:cxnChg>
      </pc:sldChg>
      <pc:sldChg chg="addSp modSp add mod ord setBg">
        <pc:chgData name="Christine Walker" userId="f8a4941d-fd10-4089-9095-f1115a88e531" providerId="ADAL" clId="{EB241759-0B6E-441F-83B6-8D5F79C0229C}" dt="2025-08-07T03:35:59.926" v="1966" actId="20577"/>
        <pc:sldMkLst>
          <pc:docMk/>
          <pc:sldMk cId="2931939396" sldId="265"/>
        </pc:sldMkLst>
        <pc:spChg chg="mod">
          <ac:chgData name="Christine Walker" userId="f8a4941d-fd10-4089-9095-f1115a88e531" providerId="ADAL" clId="{EB241759-0B6E-441F-83B6-8D5F79C0229C}" dt="2025-08-07T03:34:56.931" v="1932" actId="26606"/>
          <ac:spMkLst>
            <pc:docMk/>
            <pc:sldMk cId="2931939396" sldId="265"/>
            <ac:spMk id="2" creationId="{5319B7FF-2C0E-D72B-2F84-BD0FD3DE02A2}"/>
          </ac:spMkLst>
        </pc:spChg>
        <pc:spChg chg="mod">
          <ac:chgData name="Christine Walker" userId="f8a4941d-fd10-4089-9095-f1115a88e531" providerId="ADAL" clId="{EB241759-0B6E-441F-83B6-8D5F79C0229C}" dt="2025-08-07T03:35:59.926" v="1966" actId="20577"/>
          <ac:spMkLst>
            <pc:docMk/>
            <pc:sldMk cId="2931939396" sldId="265"/>
            <ac:spMk id="3" creationId="{0DDB8E2A-89EB-5F7C-9FF8-7FFC8427A33F}"/>
          </ac:spMkLst>
        </pc:spChg>
        <pc:spChg chg="add">
          <ac:chgData name="Christine Walker" userId="f8a4941d-fd10-4089-9095-f1115a88e531" providerId="ADAL" clId="{EB241759-0B6E-441F-83B6-8D5F79C0229C}" dt="2025-08-07T03:34:56.931" v="1932" actId="26606"/>
          <ac:spMkLst>
            <pc:docMk/>
            <pc:sldMk cId="2931939396" sldId="265"/>
            <ac:spMk id="8" creationId="{081EA652-8C6A-4E69-BEB9-170809474553}"/>
          </ac:spMkLst>
        </pc:spChg>
        <pc:spChg chg="add">
          <ac:chgData name="Christine Walker" userId="f8a4941d-fd10-4089-9095-f1115a88e531" providerId="ADAL" clId="{EB241759-0B6E-441F-83B6-8D5F79C0229C}" dt="2025-08-07T03:34:56.931" v="1932" actId="26606"/>
          <ac:spMkLst>
            <pc:docMk/>
            <pc:sldMk cId="2931939396" sldId="265"/>
            <ac:spMk id="10" creationId="{5298780A-33B9-4EA2-8F67-DE68AD62841B}"/>
          </ac:spMkLst>
        </pc:spChg>
        <pc:spChg chg="add">
          <ac:chgData name="Christine Walker" userId="f8a4941d-fd10-4089-9095-f1115a88e531" providerId="ADAL" clId="{EB241759-0B6E-441F-83B6-8D5F79C0229C}" dt="2025-08-07T03:34:56.931" v="1932" actId="26606"/>
          <ac:spMkLst>
            <pc:docMk/>
            <pc:sldMk cId="2931939396" sldId="265"/>
            <ac:spMk id="12" creationId="{7F488E8B-4E1E-4402-8935-D4E6C02615C7}"/>
          </ac:spMkLst>
        </pc:spChg>
        <pc:cxnChg chg="add">
          <ac:chgData name="Christine Walker" userId="f8a4941d-fd10-4089-9095-f1115a88e531" providerId="ADAL" clId="{EB241759-0B6E-441F-83B6-8D5F79C0229C}" dt="2025-08-07T03:34:56.931" v="1932" actId="26606"/>
          <ac:cxnSpMkLst>
            <pc:docMk/>
            <pc:sldMk cId="2931939396" sldId="265"/>
            <ac:cxnSpMk id="14" creationId="{23AAC9B5-8015-485C-ACF9-A750390E9A56}"/>
          </ac:cxnSpMkLst>
        </pc:cxnChg>
      </pc:sldChg>
      <pc:sldChg chg="modSp add mod ord">
        <pc:chgData name="Christine Walker" userId="f8a4941d-fd10-4089-9095-f1115a88e531" providerId="ADAL" clId="{EB241759-0B6E-441F-83B6-8D5F79C0229C}" dt="2025-08-07T03:36:49.880" v="1969" actId="122"/>
        <pc:sldMkLst>
          <pc:docMk/>
          <pc:sldMk cId="1630458167" sldId="266"/>
        </pc:sldMkLst>
        <pc:spChg chg="mod">
          <ac:chgData name="Christine Walker" userId="f8a4941d-fd10-4089-9095-f1115a88e531" providerId="ADAL" clId="{EB241759-0B6E-441F-83B6-8D5F79C0229C}" dt="2025-08-07T03:36:49.880" v="1969" actId="122"/>
          <ac:spMkLst>
            <pc:docMk/>
            <pc:sldMk cId="1630458167" sldId="266"/>
            <ac:spMk id="2" creationId="{45A94B39-EA7A-D4C8-DF7C-C1FBF354617F}"/>
          </ac:spMkLst>
        </pc:spChg>
      </pc:sldChg>
      <pc:sldChg chg="addSp delSp modSp add mod setBg">
        <pc:chgData name="Christine Walker" userId="f8a4941d-fd10-4089-9095-f1115a88e531" providerId="ADAL" clId="{EB241759-0B6E-441F-83B6-8D5F79C0229C}" dt="2025-08-07T03:01:22.986" v="489" actId="26606"/>
        <pc:sldMkLst>
          <pc:docMk/>
          <pc:sldMk cId="2953447703" sldId="267"/>
        </pc:sldMkLst>
        <pc:spChg chg="mod">
          <ac:chgData name="Christine Walker" userId="f8a4941d-fd10-4089-9095-f1115a88e531" providerId="ADAL" clId="{EB241759-0B6E-441F-83B6-8D5F79C0229C}" dt="2025-08-07T03:01:22.986" v="489" actId="26606"/>
          <ac:spMkLst>
            <pc:docMk/>
            <pc:sldMk cId="2953447703" sldId="267"/>
            <ac:spMk id="2" creationId="{BF4BED59-9424-AA61-6DB7-871CFAF5D9A1}"/>
          </ac:spMkLst>
        </pc:spChg>
        <pc:spChg chg="add del mod">
          <ac:chgData name="Christine Walker" userId="f8a4941d-fd10-4089-9095-f1115a88e531" providerId="ADAL" clId="{EB241759-0B6E-441F-83B6-8D5F79C0229C}" dt="2025-08-07T03:00:15.128" v="479" actId="21"/>
          <ac:spMkLst>
            <pc:docMk/>
            <pc:sldMk cId="2953447703" sldId="267"/>
            <ac:spMk id="4" creationId="{A524A250-6091-E17F-470F-7CD543465CDF}"/>
          </ac:spMkLst>
        </pc:spChg>
        <pc:spChg chg="add del mod">
          <ac:chgData name="Christine Walker" userId="f8a4941d-fd10-4089-9095-f1115a88e531" providerId="ADAL" clId="{EB241759-0B6E-441F-83B6-8D5F79C0229C}" dt="2025-08-07T03:00:36.321" v="486"/>
          <ac:spMkLst>
            <pc:docMk/>
            <pc:sldMk cId="2953447703" sldId="267"/>
            <ac:spMk id="6" creationId="{66D8057A-78B7-1EBA-276F-81800FE1BAE5}"/>
          </ac:spMkLst>
        </pc:spChg>
        <pc:spChg chg="add mod">
          <ac:chgData name="Christine Walker" userId="f8a4941d-fd10-4089-9095-f1115a88e531" providerId="ADAL" clId="{EB241759-0B6E-441F-83B6-8D5F79C0229C}" dt="2025-08-07T03:01:11.688" v="488"/>
          <ac:spMkLst>
            <pc:docMk/>
            <pc:sldMk cId="2953447703" sldId="267"/>
            <ac:spMk id="9" creationId="{F6C219D3-BED0-A477-46AC-3C2CACC8958A}"/>
          </ac:spMkLst>
        </pc:spChg>
        <pc:spChg chg="add">
          <ac:chgData name="Christine Walker" userId="f8a4941d-fd10-4089-9095-f1115a88e531" providerId="ADAL" clId="{EB241759-0B6E-441F-83B6-8D5F79C0229C}" dt="2025-08-07T03:01:22.986" v="489" actId="26606"/>
          <ac:spMkLst>
            <pc:docMk/>
            <pc:sldMk cId="2953447703" sldId="267"/>
            <ac:spMk id="11" creationId="{F6C219D3-BED0-A477-46AC-3C2CACC8958A}"/>
          </ac:spMkLst>
        </pc:spChg>
        <pc:spChg chg="add">
          <ac:chgData name="Christine Walker" userId="f8a4941d-fd10-4089-9095-f1115a88e531" providerId="ADAL" clId="{EB241759-0B6E-441F-83B6-8D5F79C0229C}" dt="2025-08-07T03:01:22.986" v="489" actId="26606"/>
          <ac:spMkLst>
            <pc:docMk/>
            <pc:sldMk cId="2953447703" sldId="267"/>
            <ac:spMk id="14" creationId="{058A14AF-9FB5-4CC7-BA35-E8E85D3EDF0E}"/>
          </ac:spMkLst>
        </pc:spChg>
        <pc:spChg chg="add">
          <ac:chgData name="Christine Walker" userId="f8a4941d-fd10-4089-9095-f1115a88e531" providerId="ADAL" clId="{EB241759-0B6E-441F-83B6-8D5F79C0229C}" dt="2025-08-07T03:01:22.986" v="489" actId="26606"/>
          <ac:spMkLst>
            <pc:docMk/>
            <pc:sldMk cId="2953447703" sldId="267"/>
            <ac:spMk id="16" creationId="{3A9A4357-BD1D-4622-A4FE-766E6AB8DE84}"/>
          </ac:spMkLst>
        </pc:spChg>
        <pc:spChg chg="add">
          <ac:chgData name="Christine Walker" userId="f8a4941d-fd10-4089-9095-f1115a88e531" providerId="ADAL" clId="{EB241759-0B6E-441F-83B6-8D5F79C0229C}" dt="2025-08-07T03:01:22.986" v="489" actId="26606"/>
          <ac:spMkLst>
            <pc:docMk/>
            <pc:sldMk cId="2953447703" sldId="267"/>
            <ac:spMk id="18" creationId="{E659831F-0D9A-4C63-9EBB-8435B85A440F}"/>
          </ac:spMkLst>
        </pc:spChg>
        <pc:spChg chg="add">
          <ac:chgData name="Christine Walker" userId="f8a4941d-fd10-4089-9095-f1115a88e531" providerId="ADAL" clId="{EB241759-0B6E-441F-83B6-8D5F79C0229C}" dt="2025-08-07T03:01:22.986" v="489" actId="26606"/>
          <ac:spMkLst>
            <pc:docMk/>
            <pc:sldMk cId="2953447703" sldId="267"/>
            <ac:spMk id="20" creationId="{E6995CE5-F890-4ABA-82A2-26507CE8D2A3}"/>
          </ac:spMkLst>
        </pc:spChg>
        <pc:graphicFrameChg chg="add mod">
          <ac:chgData name="Christine Walker" userId="f8a4941d-fd10-4089-9095-f1115a88e531" providerId="ADAL" clId="{EB241759-0B6E-441F-83B6-8D5F79C0229C}" dt="2025-08-07T03:01:09.002" v="487"/>
          <ac:graphicFrameMkLst>
            <pc:docMk/>
            <pc:sldMk cId="2953447703" sldId="267"/>
            <ac:graphicFrameMk id="8" creationId="{2DB5A6EC-328A-BFBB-E2F1-60A0F173A1D0}"/>
          </ac:graphicFrameMkLst>
        </pc:graphicFrameChg>
        <pc:graphicFrameChg chg="add">
          <ac:chgData name="Christine Walker" userId="f8a4941d-fd10-4089-9095-f1115a88e531" providerId="ADAL" clId="{EB241759-0B6E-441F-83B6-8D5F79C0229C}" dt="2025-08-07T03:01:22.986" v="489" actId="26606"/>
          <ac:graphicFrameMkLst>
            <pc:docMk/>
            <pc:sldMk cId="2953447703" sldId="267"/>
            <ac:graphicFrameMk id="12" creationId="{2DB5A6EC-328A-BFBB-E2F1-60A0F173A1D0}"/>
          </ac:graphicFrameMkLst>
        </pc:graphicFrameChg>
        <pc:picChg chg="del">
          <ac:chgData name="Christine Walker" userId="f8a4941d-fd10-4089-9095-f1115a88e531" providerId="ADAL" clId="{EB241759-0B6E-441F-83B6-8D5F79C0229C}" dt="2025-08-07T02:59:45.050" v="478" actId="478"/>
          <ac:picMkLst>
            <pc:docMk/>
            <pc:sldMk cId="2953447703" sldId="267"/>
            <ac:picMk id="5" creationId="{55C63047-9669-DDEA-CD76-ED81BD71A44F}"/>
          </ac:picMkLst>
        </pc:picChg>
        <pc:picChg chg="del">
          <ac:chgData name="Christine Walker" userId="f8a4941d-fd10-4089-9095-f1115a88e531" providerId="ADAL" clId="{EB241759-0B6E-441F-83B6-8D5F79C0229C}" dt="2025-08-07T03:00:17.115" v="480" actId="478"/>
          <ac:picMkLst>
            <pc:docMk/>
            <pc:sldMk cId="2953447703" sldId="267"/>
            <ac:picMk id="7" creationId="{3AD72DF1-B489-745A-37FE-3FDB82393741}"/>
          </ac:picMkLst>
        </pc:picChg>
        <pc:cxnChg chg="del">
          <ac:chgData name="Christine Walker" userId="f8a4941d-fd10-4089-9095-f1115a88e531" providerId="ADAL" clId="{EB241759-0B6E-441F-83B6-8D5F79C0229C}" dt="2025-08-07T03:00:19.735" v="481" actId="478"/>
          <ac:cxnSpMkLst>
            <pc:docMk/>
            <pc:sldMk cId="2953447703" sldId="267"/>
            <ac:cxnSpMk id="15" creationId="{7A878A88-7711-E9EE-2E02-193F78E669F1}"/>
          </ac:cxnSpMkLst>
        </pc:cxnChg>
      </pc:sldChg>
      <pc:sldChg chg="addSp delSp modSp add mod">
        <pc:chgData name="Christine Walker" userId="f8a4941d-fd10-4089-9095-f1115a88e531" providerId="ADAL" clId="{EB241759-0B6E-441F-83B6-8D5F79C0229C}" dt="2025-08-07T03:07:22.822" v="620" actId="20577"/>
        <pc:sldMkLst>
          <pc:docMk/>
          <pc:sldMk cId="3649998229" sldId="268"/>
        </pc:sldMkLst>
        <pc:spChg chg="add mod">
          <ac:chgData name="Christine Walker" userId="f8a4941d-fd10-4089-9095-f1115a88e531" providerId="ADAL" clId="{EB241759-0B6E-441F-83B6-8D5F79C0229C}" dt="2025-08-07T03:07:22.822" v="620" actId="20577"/>
          <ac:spMkLst>
            <pc:docMk/>
            <pc:sldMk cId="3649998229" sldId="268"/>
            <ac:spMk id="4" creationId="{FBE7C9AE-4825-8435-11AC-E7E3E9B4C251}"/>
          </ac:spMkLst>
        </pc:spChg>
        <pc:spChg chg="del mod">
          <ac:chgData name="Christine Walker" userId="f8a4941d-fd10-4089-9095-f1115a88e531" providerId="ADAL" clId="{EB241759-0B6E-441F-83B6-8D5F79C0229C}" dt="2025-08-07T03:06:12.208" v="597" actId="21"/>
          <ac:spMkLst>
            <pc:docMk/>
            <pc:sldMk cId="3649998229" sldId="268"/>
            <ac:spMk id="11" creationId="{261AC426-A6DF-E729-9BDE-6C3014D11A9C}"/>
          </ac:spMkLst>
        </pc:spChg>
        <pc:graphicFrameChg chg="del">
          <ac:chgData name="Christine Walker" userId="f8a4941d-fd10-4089-9095-f1115a88e531" providerId="ADAL" clId="{EB241759-0B6E-441F-83B6-8D5F79C0229C}" dt="2025-08-07T03:06:15.813" v="598" actId="21"/>
          <ac:graphicFrameMkLst>
            <pc:docMk/>
            <pc:sldMk cId="3649998229" sldId="268"/>
            <ac:graphicFrameMk id="12" creationId="{4E659BE2-C390-5607-F631-78D7E9128C9F}"/>
          </ac:graphicFrameMkLst>
        </pc:graphicFrameChg>
      </pc:sldChg>
      <pc:sldChg chg="addSp delSp modSp add mod">
        <pc:chgData name="Christine Walker" userId="f8a4941d-fd10-4089-9095-f1115a88e531" providerId="ADAL" clId="{EB241759-0B6E-441F-83B6-8D5F79C0229C}" dt="2025-08-07T03:08:15.907" v="630" actId="14100"/>
        <pc:sldMkLst>
          <pc:docMk/>
          <pc:sldMk cId="1688373058" sldId="269"/>
        </pc:sldMkLst>
        <pc:spChg chg="del">
          <ac:chgData name="Christine Walker" userId="f8a4941d-fd10-4089-9095-f1115a88e531" providerId="ADAL" clId="{EB241759-0B6E-441F-83B6-8D5F79C0229C}" dt="2025-08-07T03:07:42.093" v="622" actId="21"/>
          <ac:spMkLst>
            <pc:docMk/>
            <pc:sldMk cId="1688373058" sldId="269"/>
            <ac:spMk id="4" creationId="{A61FF5D3-0251-1107-1878-FDCDE8F0E463}"/>
          </ac:spMkLst>
        </pc:spChg>
        <pc:spChg chg="add mod">
          <ac:chgData name="Christine Walker" userId="f8a4941d-fd10-4089-9095-f1115a88e531" providerId="ADAL" clId="{EB241759-0B6E-441F-83B6-8D5F79C0229C}" dt="2025-08-07T03:08:15.907" v="630" actId="14100"/>
          <ac:spMkLst>
            <pc:docMk/>
            <pc:sldMk cId="1688373058" sldId="269"/>
            <ac:spMk id="5" creationId="{2DD302ED-0F85-5F65-862F-E208F3C715B0}"/>
          </ac:spMkLst>
        </pc:spChg>
      </pc:sldChg>
      <pc:sldChg chg="addSp modSp new mod setBg">
        <pc:chgData name="Christine Walker" userId="f8a4941d-fd10-4089-9095-f1115a88e531" providerId="ADAL" clId="{EB241759-0B6E-441F-83B6-8D5F79C0229C}" dt="2025-08-07T03:42:39.293" v="2053" actId="20577"/>
        <pc:sldMkLst>
          <pc:docMk/>
          <pc:sldMk cId="4199591588" sldId="270"/>
        </pc:sldMkLst>
        <pc:spChg chg="mod">
          <ac:chgData name="Christine Walker" userId="f8a4941d-fd10-4089-9095-f1115a88e531" providerId="ADAL" clId="{EB241759-0B6E-441F-83B6-8D5F79C0229C}" dt="2025-08-07T03:26:28.315" v="1769" actId="404"/>
          <ac:spMkLst>
            <pc:docMk/>
            <pc:sldMk cId="4199591588" sldId="270"/>
            <ac:spMk id="2" creationId="{A503B9EC-DAC4-08B4-9888-ABA5B81FE0D1}"/>
          </ac:spMkLst>
        </pc:spChg>
        <pc:spChg chg="mod">
          <ac:chgData name="Christine Walker" userId="f8a4941d-fd10-4089-9095-f1115a88e531" providerId="ADAL" clId="{EB241759-0B6E-441F-83B6-8D5F79C0229C}" dt="2025-08-07T03:42:39.293" v="2053" actId="20577"/>
          <ac:spMkLst>
            <pc:docMk/>
            <pc:sldMk cId="4199591588" sldId="270"/>
            <ac:spMk id="3" creationId="{CB4A28AC-832F-4417-1B1D-79BC18326A69}"/>
          </ac:spMkLst>
        </pc:spChg>
        <pc:spChg chg="add">
          <ac:chgData name="Christine Walker" userId="f8a4941d-fd10-4089-9095-f1115a88e531" providerId="ADAL" clId="{EB241759-0B6E-441F-83B6-8D5F79C0229C}" dt="2025-08-07T03:24:08.164" v="1719" actId="26606"/>
          <ac:spMkLst>
            <pc:docMk/>
            <pc:sldMk cId="4199591588" sldId="270"/>
            <ac:spMk id="8" creationId="{081EA652-8C6A-4E69-BEB9-170809474553}"/>
          </ac:spMkLst>
        </pc:spChg>
        <pc:spChg chg="add">
          <ac:chgData name="Christine Walker" userId="f8a4941d-fd10-4089-9095-f1115a88e531" providerId="ADAL" clId="{EB241759-0B6E-441F-83B6-8D5F79C0229C}" dt="2025-08-07T03:24:08.164" v="1719" actId="26606"/>
          <ac:spMkLst>
            <pc:docMk/>
            <pc:sldMk cId="4199591588" sldId="270"/>
            <ac:spMk id="10" creationId="{5298780A-33B9-4EA2-8F67-DE68AD62841B}"/>
          </ac:spMkLst>
        </pc:spChg>
        <pc:spChg chg="add">
          <ac:chgData name="Christine Walker" userId="f8a4941d-fd10-4089-9095-f1115a88e531" providerId="ADAL" clId="{EB241759-0B6E-441F-83B6-8D5F79C0229C}" dt="2025-08-07T03:24:08.164" v="1719" actId="26606"/>
          <ac:spMkLst>
            <pc:docMk/>
            <pc:sldMk cId="4199591588" sldId="270"/>
            <ac:spMk id="12" creationId="{7F488E8B-4E1E-4402-8935-D4E6C02615C7}"/>
          </ac:spMkLst>
        </pc:spChg>
        <pc:cxnChg chg="add">
          <ac:chgData name="Christine Walker" userId="f8a4941d-fd10-4089-9095-f1115a88e531" providerId="ADAL" clId="{EB241759-0B6E-441F-83B6-8D5F79C0229C}" dt="2025-08-07T03:24:08.164" v="1719" actId="26606"/>
          <ac:cxnSpMkLst>
            <pc:docMk/>
            <pc:sldMk cId="4199591588" sldId="270"/>
            <ac:cxnSpMk id="14" creationId="{23AAC9B5-8015-485C-ACF9-A750390E9A56}"/>
          </ac:cxnSpMkLst>
        </pc:cxnChg>
      </pc:sldChg>
      <pc:sldChg chg="addSp modSp add mod setBg">
        <pc:chgData name="Christine Walker" userId="f8a4941d-fd10-4089-9095-f1115a88e531" providerId="ADAL" clId="{EB241759-0B6E-441F-83B6-8D5F79C0229C}" dt="2025-08-07T03:26:52.674" v="1778" actId="27636"/>
        <pc:sldMkLst>
          <pc:docMk/>
          <pc:sldMk cId="895180556" sldId="271"/>
        </pc:sldMkLst>
        <pc:spChg chg="mod">
          <ac:chgData name="Christine Walker" userId="f8a4941d-fd10-4089-9095-f1115a88e531" providerId="ADAL" clId="{EB241759-0B6E-441F-83B6-8D5F79C0229C}" dt="2025-08-07T03:26:33.520" v="1771" actId="404"/>
          <ac:spMkLst>
            <pc:docMk/>
            <pc:sldMk cId="895180556" sldId="271"/>
            <ac:spMk id="2" creationId="{AF1872EB-6340-460F-8461-3954DDEF25F7}"/>
          </ac:spMkLst>
        </pc:spChg>
        <pc:spChg chg="mod">
          <ac:chgData name="Christine Walker" userId="f8a4941d-fd10-4089-9095-f1115a88e531" providerId="ADAL" clId="{EB241759-0B6E-441F-83B6-8D5F79C0229C}" dt="2025-08-07T03:26:52.674" v="1778" actId="27636"/>
          <ac:spMkLst>
            <pc:docMk/>
            <pc:sldMk cId="895180556" sldId="271"/>
            <ac:spMk id="3" creationId="{7FDE332D-4590-596F-3050-A4C92FAB5E92}"/>
          </ac:spMkLst>
        </pc:spChg>
        <pc:spChg chg="add">
          <ac:chgData name="Christine Walker" userId="f8a4941d-fd10-4089-9095-f1115a88e531" providerId="ADAL" clId="{EB241759-0B6E-441F-83B6-8D5F79C0229C}" dt="2025-08-07T03:24:13.297" v="1720" actId="26606"/>
          <ac:spMkLst>
            <pc:docMk/>
            <pc:sldMk cId="895180556" sldId="271"/>
            <ac:spMk id="8" creationId="{081EA652-8C6A-4E69-BEB9-170809474553}"/>
          </ac:spMkLst>
        </pc:spChg>
        <pc:spChg chg="add">
          <ac:chgData name="Christine Walker" userId="f8a4941d-fd10-4089-9095-f1115a88e531" providerId="ADAL" clId="{EB241759-0B6E-441F-83B6-8D5F79C0229C}" dt="2025-08-07T03:24:13.297" v="1720" actId="26606"/>
          <ac:spMkLst>
            <pc:docMk/>
            <pc:sldMk cId="895180556" sldId="271"/>
            <ac:spMk id="10" creationId="{5298780A-33B9-4EA2-8F67-DE68AD62841B}"/>
          </ac:spMkLst>
        </pc:spChg>
        <pc:spChg chg="add">
          <ac:chgData name="Christine Walker" userId="f8a4941d-fd10-4089-9095-f1115a88e531" providerId="ADAL" clId="{EB241759-0B6E-441F-83B6-8D5F79C0229C}" dt="2025-08-07T03:24:13.297" v="1720" actId="26606"/>
          <ac:spMkLst>
            <pc:docMk/>
            <pc:sldMk cId="895180556" sldId="271"/>
            <ac:spMk id="12" creationId="{7F488E8B-4E1E-4402-8935-D4E6C02615C7}"/>
          </ac:spMkLst>
        </pc:spChg>
        <pc:cxnChg chg="add">
          <ac:chgData name="Christine Walker" userId="f8a4941d-fd10-4089-9095-f1115a88e531" providerId="ADAL" clId="{EB241759-0B6E-441F-83B6-8D5F79C0229C}" dt="2025-08-07T03:24:13.297" v="1720" actId="26606"/>
          <ac:cxnSpMkLst>
            <pc:docMk/>
            <pc:sldMk cId="895180556" sldId="271"/>
            <ac:cxnSpMk id="14" creationId="{23AAC9B5-8015-485C-ACF9-A750390E9A56}"/>
          </ac:cxnSpMkLst>
        </pc:cxnChg>
      </pc:sldChg>
      <pc:sldChg chg="addSp modSp add mod setBg">
        <pc:chgData name="Christine Walker" userId="f8a4941d-fd10-4089-9095-f1115a88e531" providerId="ADAL" clId="{EB241759-0B6E-441F-83B6-8D5F79C0229C}" dt="2025-08-07T03:27:06.396" v="1779" actId="14100"/>
        <pc:sldMkLst>
          <pc:docMk/>
          <pc:sldMk cId="28508089" sldId="272"/>
        </pc:sldMkLst>
        <pc:spChg chg="mod">
          <ac:chgData name="Christine Walker" userId="f8a4941d-fd10-4089-9095-f1115a88e531" providerId="ADAL" clId="{EB241759-0B6E-441F-83B6-8D5F79C0229C}" dt="2025-08-07T03:25:44.778" v="1760" actId="404"/>
          <ac:spMkLst>
            <pc:docMk/>
            <pc:sldMk cId="28508089" sldId="272"/>
            <ac:spMk id="2" creationId="{D5851F37-CE6E-5177-BBAB-24B6078B6365}"/>
          </ac:spMkLst>
        </pc:spChg>
        <pc:spChg chg="mod">
          <ac:chgData name="Christine Walker" userId="f8a4941d-fd10-4089-9095-f1115a88e531" providerId="ADAL" clId="{EB241759-0B6E-441F-83B6-8D5F79C0229C}" dt="2025-08-07T03:27:06.396" v="1779" actId="14100"/>
          <ac:spMkLst>
            <pc:docMk/>
            <pc:sldMk cId="28508089" sldId="272"/>
            <ac:spMk id="3" creationId="{306BAF5B-A10A-744D-BDC4-14E186BEADD0}"/>
          </ac:spMkLst>
        </pc:spChg>
        <pc:spChg chg="add">
          <ac:chgData name="Christine Walker" userId="f8a4941d-fd10-4089-9095-f1115a88e531" providerId="ADAL" clId="{EB241759-0B6E-441F-83B6-8D5F79C0229C}" dt="2025-08-07T03:24:59.464" v="1750" actId="26606"/>
          <ac:spMkLst>
            <pc:docMk/>
            <pc:sldMk cId="28508089" sldId="272"/>
            <ac:spMk id="8" creationId="{081EA652-8C6A-4E69-BEB9-170809474553}"/>
          </ac:spMkLst>
        </pc:spChg>
        <pc:spChg chg="add">
          <ac:chgData name="Christine Walker" userId="f8a4941d-fd10-4089-9095-f1115a88e531" providerId="ADAL" clId="{EB241759-0B6E-441F-83B6-8D5F79C0229C}" dt="2025-08-07T03:24:59.464" v="1750" actId="26606"/>
          <ac:spMkLst>
            <pc:docMk/>
            <pc:sldMk cId="28508089" sldId="272"/>
            <ac:spMk id="10" creationId="{5298780A-33B9-4EA2-8F67-DE68AD62841B}"/>
          </ac:spMkLst>
        </pc:spChg>
        <pc:spChg chg="add">
          <ac:chgData name="Christine Walker" userId="f8a4941d-fd10-4089-9095-f1115a88e531" providerId="ADAL" clId="{EB241759-0B6E-441F-83B6-8D5F79C0229C}" dt="2025-08-07T03:24:59.464" v="1750" actId="26606"/>
          <ac:spMkLst>
            <pc:docMk/>
            <pc:sldMk cId="28508089" sldId="272"/>
            <ac:spMk id="12" creationId="{7F488E8B-4E1E-4402-8935-D4E6C02615C7}"/>
          </ac:spMkLst>
        </pc:spChg>
        <pc:cxnChg chg="add">
          <ac:chgData name="Christine Walker" userId="f8a4941d-fd10-4089-9095-f1115a88e531" providerId="ADAL" clId="{EB241759-0B6E-441F-83B6-8D5F79C0229C}" dt="2025-08-07T03:24:59.464" v="1750" actId="26606"/>
          <ac:cxnSpMkLst>
            <pc:docMk/>
            <pc:sldMk cId="28508089" sldId="272"/>
            <ac:cxnSpMk id="14" creationId="{23AAC9B5-8015-485C-ACF9-A750390E9A56}"/>
          </ac:cxnSpMkLst>
        </pc:cxnChg>
      </pc:sldChg>
      <pc:sldChg chg="addSp delSp modSp new mod setBg">
        <pc:chgData name="Christine Walker" userId="f8a4941d-fd10-4089-9095-f1115a88e531" providerId="ADAL" clId="{EB241759-0B6E-441F-83B6-8D5F79C0229C}" dt="2025-08-07T03:37:17.837" v="1975" actId="113"/>
        <pc:sldMkLst>
          <pc:docMk/>
          <pc:sldMk cId="103505330" sldId="273"/>
        </pc:sldMkLst>
        <pc:spChg chg="mod">
          <ac:chgData name="Christine Walker" userId="f8a4941d-fd10-4089-9095-f1115a88e531" providerId="ADAL" clId="{EB241759-0B6E-441F-83B6-8D5F79C0229C}" dt="2025-08-07T03:37:02.563" v="1970" actId="26606"/>
          <ac:spMkLst>
            <pc:docMk/>
            <pc:sldMk cId="103505330" sldId="273"/>
            <ac:spMk id="2" creationId="{B0CC014B-C78E-C69F-CFB6-48245FCA0F92}"/>
          </ac:spMkLst>
        </pc:spChg>
        <pc:spChg chg="mod">
          <ac:chgData name="Christine Walker" userId="f8a4941d-fd10-4089-9095-f1115a88e531" providerId="ADAL" clId="{EB241759-0B6E-441F-83B6-8D5F79C0229C}" dt="2025-08-07T03:37:17.837" v="1975" actId="113"/>
          <ac:spMkLst>
            <pc:docMk/>
            <pc:sldMk cId="103505330" sldId="273"/>
            <ac:spMk id="3" creationId="{933755F7-D50D-94A0-8AFB-AE98FB3D9E6A}"/>
          </ac:spMkLst>
        </pc:spChg>
        <pc:spChg chg="add del">
          <ac:chgData name="Christine Walker" userId="f8a4941d-fd10-4089-9095-f1115a88e531" providerId="ADAL" clId="{EB241759-0B6E-441F-83B6-8D5F79C0229C}" dt="2025-08-07T03:37:02.563" v="1970" actId="26606"/>
          <ac:spMkLst>
            <pc:docMk/>
            <pc:sldMk cId="103505330" sldId="273"/>
            <ac:spMk id="8" creationId="{081EA652-8C6A-4E69-BEB9-170809474553}"/>
          </ac:spMkLst>
        </pc:spChg>
        <pc:spChg chg="add del">
          <ac:chgData name="Christine Walker" userId="f8a4941d-fd10-4089-9095-f1115a88e531" providerId="ADAL" clId="{EB241759-0B6E-441F-83B6-8D5F79C0229C}" dt="2025-08-07T03:37:02.563" v="1970" actId="26606"/>
          <ac:spMkLst>
            <pc:docMk/>
            <pc:sldMk cId="103505330" sldId="273"/>
            <ac:spMk id="10" creationId="{10B777DF-F6A2-4D53-B6F0-D9700609EE79}"/>
          </ac:spMkLst>
        </pc:spChg>
        <pc:spChg chg="add del">
          <ac:chgData name="Christine Walker" userId="f8a4941d-fd10-4089-9095-f1115a88e531" providerId="ADAL" clId="{EB241759-0B6E-441F-83B6-8D5F79C0229C}" dt="2025-08-07T03:37:02.563" v="1970" actId="26606"/>
          <ac:spMkLst>
            <pc:docMk/>
            <pc:sldMk cId="103505330" sldId="273"/>
            <ac:spMk id="12" creationId="{5298780A-33B9-4EA2-8F67-DE68AD62841B}"/>
          </ac:spMkLst>
        </pc:spChg>
        <pc:spChg chg="add del">
          <ac:chgData name="Christine Walker" userId="f8a4941d-fd10-4089-9095-f1115a88e531" providerId="ADAL" clId="{EB241759-0B6E-441F-83B6-8D5F79C0229C}" dt="2025-08-07T03:37:02.563" v="1970" actId="26606"/>
          <ac:spMkLst>
            <pc:docMk/>
            <pc:sldMk cId="103505330" sldId="273"/>
            <ac:spMk id="14" creationId="{7F488E8B-4E1E-4402-8935-D4E6C02615C7}"/>
          </ac:spMkLst>
        </pc:spChg>
        <pc:spChg chg="add">
          <ac:chgData name="Christine Walker" userId="f8a4941d-fd10-4089-9095-f1115a88e531" providerId="ADAL" clId="{EB241759-0B6E-441F-83B6-8D5F79C0229C}" dt="2025-08-07T03:37:02.563" v="1970" actId="26606"/>
          <ac:spMkLst>
            <pc:docMk/>
            <pc:sldMk cId="103505330" sldId="273"/>
            <ac:spMk id="19" creationId="{081EA652-8C6A-4E69-BEB9-170809474553}"/>
          </ac:spMkLst>
        </pc:spChg>
        <pc:spChg chg="add">
          <ac:chgData name="Christine Walker" userId="f8a4941d-fd10-4089-9095-f1115a88e531" providerId="ADAL" clId="{EB241759-0B6E-441F-83B6-8D5F79C0229C}" dt="2025-08-07T03:37:02.563" v="1970" actId="26606"/>
          <ac:spMkLst>
            <pc:docMk/>
            <pc:sldMk cId="103505330" sldId="273"/>
            <ac:spMk id="21" creationId="{5298780A-33B9-4EA2-8F67-DE68AD62841B}"/>
          </ac:spMkLst>
        </pc:spChg>
        <pc:spChg chg="add">
          <ac:chgData name="Christine Walker" userId="f8a4941d-fd10-4089-9095-f1115a88e531" providerId="ADAL" clId="{EB241759-0B6E-441F-83B6-8D5F79C0229C}" dt="2025-08-07T03:37:02.563" v="1970" actId="26606"/>
          <ac:spMkLst>
            <pc:docMk/>
            <pc:sldMk cId="103505330" sldId="273"/>
            <ac:spMk id="23" creationId="{7F488E8B-4E1E-4402-8935-D4E6C02615C7}"/>
          </ac:spMkLst>
        </pc:spChg>
        <pc:cxnChg chg="add">
          <ac:chgData name="Christine Walker" userId="f8a4941d-fd10-4089-9095-f1115a88e531" providerId="ADAL" clId="{EB241759-0B6E-441F-83B6-8D5F79C0229C}" dt="2025-08-07T03:37:02.563" v="1970" actId="26606"/>
          <ac:cxnSpMkLst>
            <pc:docMk/>
            <pc:sldMk cId="103505330" sldId="273"/>
            <ac:cxnSpMk id="25" creationId="{23AAC9B5-8015-485C-ACF9-A750390E9A56}"/>
          </ac:cxnSpMkLst>
        </pc:cxnChg>
      </pc:sldChg>
      <pc:sldChg chg="modSp add mod">
        <pc:chgData name="Christine Walker" userId="f8a4941d-fd10-4089-9095-f1115a88e531" providerId="ADAL" clId="{EB241759-0B6E-441F-83B6-8D5F79C0229C}" dt="2025-08-07T03:30:49.027" v="1838" actId="207"/>
        <pc:sldMkLst>
          <pc:docMk/>
          <pc:sldMk cId="2859405396" sldId="274"/>
        </pc:sldMkLst>
        <pc:spChg chg="mod">
          <ac:chgData name="Christine Walker" userId="f8a4941d-fd10-4089-9095-f1115a88e531" providerId="ADAL" clId="{EB241759-0B6E-441F-83B6-8D5F79C0229C}" dt="2025-08-07T03:30:49.027" v="1838" actId="207"/>
          <ac:spMkLst>
            <pc:docMk/>
            <pc:sldMk cId="2859405396" sldId="274"/>
            <ac:spMk id="3" creationId="{2162A84C-7035-9F84-1AEA-CC11377FA32B}"/>
          </ac:spMkLst>
        </pc:spChg>
      </pc:sldChg>
      <pc:sldChg chg="add ord">
        <pc:chgData name="Christine Walker" userId="f8a4941d-fd10-4089-9095-f1115a88e531" providerId="ADAL" clId="{EB241759-0B6E-441F-83B6-8D5F79C0229C}" dt="2025-08-07T03:39:16.748" v="1993"/>
        <pc:sldMkLst>
          <pc:docMk/>
          <pc:sldMk cId="3452124177" sldId="275"/>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07D90-315D-EC30-BFBD-0C2068A7868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Z"/>
          </a:p>
        </p:txBody>
      </p:sp>
      <p:sp>
        <p:nvSpPr>
          <p:cNvPr id="3" name="Subtitle 2">
            <a:extLst>
              <a:ext uri="{FF2B5EF4-FFF2-40B4-BE49-F238E27FC236}">
                <a16:creationId xmlns:a16="http://schemas.microsoft.com/office/drawing/2014/main" id="{7458F19C-9DED-6525-52F5-408E859CA10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Z"/>
          </a:p>
        </p:txBody>
      </p:sp>
      <p:sp>
        <p:nvSpPr>
          <p:cNvPr id="4" name="Date Placeholder 3">
            <a:extLst>
              <a:ext uri="{FF2B5EF4-FFF2-40B4-BE49-F238E27FC236}">
                <a16:creationId xmlns:a16="http://schemas.microsoft.com/office/drawing/2014/main" id="{4AA0EAAF-4F5B-9C92-5E12-71E6D9B56C52}"/>
              </a:ext>
            </a:extLst>
          </p:cNvPr>
          <p:cNvSpPr>
            <a:spLocks noGrp="1"/>
          </p:cNvSpPr>
          <p:nvPr>
            <p:ph type="dt" sz="half" idx="10"/>
          </p:nvPr>
        </p:nvSpPr>
        <p:spPr/>
        <p:txBody>
          <a:bodyPr/>
          <a:lstStyle/>
          <a:p>
            <a:fld id="{124C5B54-94C1-4C5D-B46D-0CDD3729DA2B}" type="datetimeFigureOut">
              <a:rPr lang="en-NZ" smtClean="0"/>
              <a:t>8/08/2025</a:t>
            </a:fld>
            <a:endParaRPr lang="en-NZ"/>
          </a:p>
        </p:txBody>
      </p:sp>
      <p:sp>
        <p:nvSpPr>
          <p:cNvPr id="5" name="Footer Placeholder 4">
            <a:extLst>
              <a:ext uri="{FF2B5EF4-FFF2-40B4-BE49-F238E27FC236}">
                <a16:creationId xmlns:a16="http://schemas.microsoft.com/office/drawing/2014/main" id="{266448DB-50AD-48EB-D489-B84228F97E04}"/>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B2135E64-4309-8CB1-2601-C58953133597}"/>
              </a:ext>
            </a:extLst>
          </p:cNvPr>
          <p:cNvSpPr>
            <a:spLocks noGrp="1"/>
          </p:cNvSpPr>
          <p:nvPr>
            <p:ph type="sldNum" sz="quarter" idx="12"/>
          </p:nvPr>
        </p:nvSpPr>
        <p:spPr/>
        <p:txBody>
          <a:bodyPr/>
          <a:lstStyle/>
          <a:p>
            <a:fld id="{67CD155F-762B-4CFB-A1EA-4FAF9DC6AEC9}" type="slidenum">
              <a:rPr lang="en-NZ" smtClean="0"/>
              <a:t>‹#›</a:t>
            </a:fld>
            <a:endParaRPr lang="en-NZ"/>
          </a:p>
        </p:txBody>
      </p:sp>
    </p:spTree>
    <p:extLst>
      <p:ext uri="{BB962C8B-B14F-4D97-AF65-F5344CB8AC3E}">
        <p14:creationId xmlns:p14="http://schemas.microsoft.com/office/powerpoint/2010/main" val="992553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15ED6-D495-52A8-01DF-112787E56861}"/>
              </a:ext>
            </a:extLst>
          </p:cNvPr>
          <p:cNvSpPr>
            <a:spLocks noGrp="1"/>
          </p:cNvSpPr>
          <p:nvPr>
            <p:ph type="title"/>
          </p:nvPr>
        </p:nvSpPr>
        <p:spPr/>
        <p:txBody>
          <a:bodyPr/>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48B238E2-5E94-0947-8DCB-EB1BD935B50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97EB48D6-B772-5FFD-CCB9-009F7A802C99}"/>
              </a:ext>
            </a:extLst>
          </p:cNvPr>
          <p:cNvSpPr>
            <a:spLocks noGrp="1"/>
          </p:cNvSpPr>
          <p:nvPr>
            <p:ph type="dt" sz="half" idx="10"/>
          </p:nvPr>
        </p:nvSpPr>
        <p:spPr/>
        <p:txBody>
          <a:bodyPr/>
          <a:lstStyle/>
          <a:p>
            <a:fld id="{124C5B54-94C1-4C5D-B46D-0CDD3729DA2B}" type="datetimeFigureOut">
              <a:rPr lang="en-NZ" smtClean="0"/>
              <a:t>8/08/2025</a:t>
            </a:fld>
            <a:endParaRPr lang="en-NZ"/>
          </a:p>
        </p:txBody>
      </p:sp>
      <p:sp>
        <p:nvSpPr>
          <p:cNvPr id="5" name="Footer Placeholder 4">
            <a:extLst>
              <a:ext uri="{FF2B5EF4-FFF2-40B4-BE49-F238E27FC236}">
                <a16:creationId xmlns:a16="http://schemas.microsoft.com/office/drawing/2014/main" id="{3FB69AEB-C15D-80A4-41D7-501AC0825865}"/>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3C80A76C-A89A-5D91-3E75-02BC2815D54F}"/>
              </a:ext>
            </a:extLst>
          </p:cNvPr>
          <p:cNvSpPr>
            <a:spLocks noGrp="1"/>
          </p:cNvSpPr>
          <p:nvPr>
            <p:ph type="sldNum" sz="quarter" idx="12"/>
          </p:nvPr>
        </p:nvSpPr>
        <p:spPr/>
        <p:txBody>
          <a:bodyPr/>
          <a:lstStyle/>
          <a:p>
            <a:fld id="{67CD155F-762B-4CFB-A1EA-4FAF9DC6AEC9}" type="slidenum">
              <a:rPr lang="en-NZ" smtClean="0"/>
              <a:t>‹#›</a:t>
            </a:fld>
            <a:endParaRPr lang="en-NZ"/>
          </a:p>
        </p:txBody>
      </p:sp>
    </p:spTree>
    <p:extLst>
      <p:ext uri="{BB962C8B-B14F-4D97-AF65-F5344CB8AC3E}">
        <p14:creationId xmlns:p14="http://schemas.microsoft.com/office/powerpoint/2010/main" val="17928212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D697FC5-0889-8FC9-5466-1EE52AE5C3C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AF8E976F-83C9-1F93-CE6E-7AFDBAF7D52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8F791598-402F-58D2-5FD1-D5643651F040}"/>
              </a:ext>
            </a:extLst>
          </p:cNvPr>
          <p:cNvSpPr>
            <a:spLocks noGrp="1"/>
          </p:cNvSpPr>
          <p:nvPr>
            <p:ph type="dt" sz="half" idx="10"/>
          </p:nvPr>
        </p:nvSpPr>
        <p:spPr/>
        <p:txBody>
          <a:bodyPr/>
          <a:lstStyle/>
          <a:p>
            <a:fld id="{124C5B54-94C1-4C5D-B46D-0CDD3729DA2B}" type="datetimeFigureOut">
              <a:rPr lang="en-NZ" smtClean="0"/>
              <a:t>8/08/2025</a:t>
            </a:fld>
            <a:endParaRPr lang="en-NZ"/>
          </a:p>
        </p:txBody>
      </p:sp>
      <p:sp>
        <p:nvSpPr>
          <p:cNvPr id="5" name="Footer Placeholder 4">
            <a:extLst>
              <a:ext uri="{FF2B5EF4-FFF2-40B4-BE49-F238E27FC236}">
                <a16:creationId xmlns:a16="http://schemas.microsoft.com/office/drawing/2014/main" id="{522CC3FF-F1BF-B081-DF2F-C66B70AD6C58}"/>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0F1D7025-094F-5DE4-1C22-FCC13D9D8001}"/>
              </a:ext>
            </a:extLst>
          </p:cNvPr>
          <p:cNvSpPr>
            <a:spLocks noGrp="1"/>
          </p:cNvSpPr>
          <p:nvPr>
            <p:ph type="sldNum" sz="quarter" idx="12"/>
          </p:nvPr>
        </p:nvSpPr>
        <p:spPr/>
        <p:txBody>
          <a:bodyPr/>
          <a:lstStyle/>
          <a:p>
            <a:fld id="{67CD155F-762B-4CFB-A1EA-4FAF9DC6AEC9}" type="slidenum">
              <a:rPr lang="en-NZ" smtClean="0"/>
              <a:t>‹#›</a:t>
            </a:fld>
            <a:endParaRPr lang="en-NZ"/>
          </a:p>
        </p:txBody>
      </p:sp>
    </p:spTree>
    <p:extLst>
      <p:ext uri="{BB962C8B-B14F-4D97-AF65-F5344CB8AC3E}">
        <p14:creationId xmlns:p14="http://schemas.microsoft.com/office/powerpoint/2010/main" val="4106800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BDF70-BB8D-A6DD-1716-45EFD9B58843}"/>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744FC07C-C766-BF04-9937-1D1FC26C630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ABC1EE95-425E-058C-CBAD-F37B8464D248}"/>
              </a:ext>
            </a:extLst>
          </p:cNvPr>
          <p:cNvSpPr>
            <a:spLocks noGrp="1"/>
          </p:cNvSpPr>
          <p:nvPr>
            <p:ph type="dt" sz="half" idx="10"/>
          </p:nvPr>
        </p:nvSpPr>
        <p:spPr/>
        <p:txBody>
          <a:bodyPr/>
          <a:lstStyle/>
          <a:p>
            <a:fld id="{124C5B54-94C1-4C5D-B46D-0CDD3729DA2B}" type="datetimeFigureOut">
              <a:rPr lang="en-NZ" smtClean="0"/>
              <a:t>8/08/2025</a:t>
            </a:fld>
            <a:endParaRPr lang="en-NZ"/>
          </a:p>
        </p:txBody>
      </p:sp>
      <p:sp>
        <p:nvSpPr>
          <p:cNvPr id="5" name="Footer Placeholder 4">
            <a:extLst>
              <a:ext uri="{FF2B5EF4-FFF2-40B4-BE49-F238E27FC236}">
                <a16:creationId xmlns:a16="http://schemas.microsoft.com/office/drawing/2014/main" id="{57C32F27-6A0D-62F0-2432-98BB95627756}"/>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6F602EED-F515-467D-1130-D5254A261225}"/>
              </a:ext>
            </a:extLst>
          </p:cNvPr>
          <p:cNvSpPr>
            <a:spLocks noGrp="1"/>
          </p:cNvSpPr>
          <p:nvPr>
            <p:ph type="sldNum" sz="quarter" idx="12"/>
          </p:nvPr>
        </p:nvSpPr>
        <p:spPr/>
        <p:txBody>
          <a:bodyPr/>
          <a:lstStyle/>
          <a:p>
            <a:fld id="{67CD155F-762B-4CFB-A1EA-4FAF9DC6AEC9}" type="slidenum">
              <a:rPr lang="en-NZ" smtClean="0"/>
              <a:t>‹#›</a:t>
            </a:fld>
            <a:endParaRPr lang="en-NZ"/>
          </a:p>
        </p:txBody>
      </p:sp>
    </p:spTree>
    <p:extLst>
      <p:ext uri="{BB962C8B-B14F-4D97-AF65-F5344CB8AC3E}">
        <p14:creationId xmlns:p14="http://schemas.microsoft.com/office/powerpoint/2010/main" val="16979491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47757-7E7E-907D-76D8-A18F199598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Z"/>
          </a:p>
        </p:txBody>
      </p:sp>
      <p:sp>
        <p:nvSpPr>
          <p:cNvPr id="3" name="Text Placeholder 2">
            <a:extLst>
              <a:ext uri="{FF2B5EF4-FFF2-40B4-BE49-F238E27FC236}">
                <a16:creationId xmlns:a16="http://schemas.microsoft.com/office/drawing/2014/main" id="{5D5E61F3-5355-B76E-6FD3-31DB0D1E68D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96E444B-5343-C6AE-CAF3-7E2332DA9EAC}"/>
              </a:ext>
            </a:extLst>
          </p:cNvPr>
          <p:cNvSpPr>
            <a:spLocks noGrp="1"/>
          </p:cNvSpPr>
          <p:nvPr>
            <p:ph type="dt" sz="half" idx="10"/>
          </p:nvPr>
        </p:nvSpPr>
        <p:spPr/>
        <p:txBody>
          <a:bodyPr/>
          <a:lstStyle/>
          <a:p>
            <a:fld id="{124C5B54-94C1-4C5D-B46D-0CDD3729DA2B}" type="datetimeFigureOut">
              <a:rPr lang="en-NZ" smtClean="0"/>
              <a:t>8/08/2025</a:t>
            </a:fld>
            <a:endParaRPr lang="en-NZ"/>
          </a:p>
        </p:txBody>
      </p:sp>
      <p:sp>
        <p:nvSpPr>
          <p:cNvPr id="5" name="Footer Placeholder 4">
            <a:extLst>
              <a:ext uri="{FF2B5EF4-FFF2-40B4-BE49-F238E27FC236}">
                <a16:creationId xmlns:a16="http://schemas.microsoft.com/office/drawing/2014/main" id="{7201703A-CB67-EF5F-9D64-932395B7075D}"/>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86784529-77D1-C30D-24B3-5A7347890F8A}"/>
              </a:ext>
            </a:extLst>
          </p:cNvPr>
          <p:cNvSpPr>
            <a:spLocks noGrp="1"/>
          </p:cNvSpPr>
          <p:nvPr>
            <p:ph type="sldNum" sz="quarter" idx="12"/>
          </p:nvPr>
        </p:nvSpPr>
        <p:spPr/>
        <p:txBody>
          <a:bodyPr/>
          <a:lstStyle/>
          <a:p>
            <a:fld id="{67CD155F-762B-4CFB-A1EA-4FAF9DC6AEC9}" type="slidenum">
              <a:rPr lang="en-NZ" smtClean="0"/>
              <a:t>‹#›</a:t>
            </a:fld>
            <a:endParaRPr lang="en-NZ"/>
          </a:p>
        </p:txBody>
      </p:sp>
    </p:spTree>
    <p:extLst>
      <p:ext uri="{BB962C8B-B14F-4D97-AF65-F5344CB8AC3E}">
        <p14:creationId xmlns:p14="http://schemas.microsoft.com/office/powerpoint/2010/main" val="1321073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787F7-48A6-C025-6AC4-A26C534B94DC}"/>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3C3542B3-C55F-D433-1CDA-67DD93AD746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a:extLst>
              <a:ext uri="{FF2B5EF4-FFF2-40B4-BE49-F238E27FC236}">
                <a16:creationId xmlns:a16="http://schemas.microsoft.com/office/drawing/2014/main" id="{99396E2A-132A-B1F7-6B34-789BD469264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a:extLst>
              <a:ext uri="{FF2B5EF4-FFF2-40B4-BE49-F238E27FC236}">
                <a16:creationId xmlns:a16="http://schemas.microsoft.com/office/drawing/2014/main" id="{B274F357-C131-5D61-8E5E-ACCDC39FC6BE}"/>
              </a:ext>
            </a:extLst>
          </p:cNvPr>
          <p:cNvSpPr>
            <a:spLocks noGrp="1"/>
          </p:cNvSpPr>
          <p:nvPr>
            <p:ph type="dt" sz="half" idx="10"/>
          </p:nvPr>
        </p:nvSpPr>
        <p:spPr/>
        <p:txBody>
          <a:bodyPr/>
          <a:lstStyle/>
          <a:p>
            <a:fld id="{124C5B54-94C1-4C5D-B46D-0CDD3729DA2B}" type="datetimeFigureOut">
              <a:rPr lang="en-NZ" smtClean="0"/>
              <a:t>8/08/2025</a:t>
            </a:fld>
            <a:endParaRPr lang="en-NZ"/>
          </a:p>
        </p:txBody>
      </p:sp>
      <p:sp>
        <p:nvSpPr>
          <p:cNvPr id="6" name="Footer Placeholder 5">
            <a:extLst>
              <a:ext uri="{FF2B5EF4-FFF2-40B4-BE49-F238E27FC236}">
                <a16:creationId xmlns:a16="http://schemas.microsoft.com/office/drawing/2014/main" id="{5058A46B-30C9-4607-55B7-2F715BE090D8}"/>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6C2FFF2B-2ED0-CD82-D02E-56C3A8184745}"/>
              </a:ext>
            </a:extLst>
          </p:cNvPr>
          <p:cNvSpPr>
            <a:spLocks noGrp="1"/>
          </p:cNvSpPr>
          <p:nvPr>
            <p:ph type="sldNum" sz="quarter" idx="12"/>
          </p:nvPr>
        </p:nvSpPr>
        <p:spPr/>
        <p:txBody>
          <a:bodyPr/>
          <a:lstStyle/>
          <a:p>
            <a:fld id="{67CD155F-762B-4CFB-A1EA-4FAF9DC6AEC9}" type="slidenum">
              <a:rPr lang="en-NZ" smtClean="0"/>
              <a:t>‹#›</a:t>
            </a:fld>
            <a:endParaRPr lang="en-NZ"/>
          </a:p>
        </p:txBody>
      </p:sp>
    </p:spTree>
    <p:extLst>
      <p:ext uri="{BB962C8B-B14F-4D97-AF65-F5344CB8AC3E}">
        <p14:creationId xmlns:p14="http://schemas.microsoft.com/office/powerpoint/2010/main" val="662469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F9DEE-3A73-D4C4-8CFB-59E318CEF356}"/>
              </a:ext>
            </a:extLst>
          </p:cNvPr>
          <p:cNvSpPr>
            <a:spLocks noGrp="1"/>
          </p:cNvSpPr>
          <p:nvPr>
            <p:ph type="title"/>
          </p:nvPr>
        </p:nvSpPr>
        <p:spPr>
          <a:xfrm>
            <a:off x="839788" y="365125"/>
            <a:ext cx="10515600" cy="1325563"/>
          </a:xfrm>
        </p:spPr>
        <p:txBody>
          <a:bodyPr/>
          <a:lstStyle/>
          <a:p>
            <a:r>
              <a:rPr lang="en-US"/>
              <a:t>Click to edit Master title style</a:t>
            </a:r>
            <a:endParaRPr lang="en-NZ"/>
          </a:p>
        </p:txBody>
      </p:sp>
      <p:sp>
        <p:nvSpPr>
          <p:cNvPr id="3" name="Text Placeholder 2">
            <a:extLst>
              <a:ext uri="{FF2B5EF4-FFF2-40B4-BE49-F238E27FC236}">
                <a16:creationId xmlns:a16="http://schemas.microsoft.com/office/drawing/2014/main" id="{71D1BD93-8A76-9C57-5EB0-FE79A8B2B8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3B382D0-CFEE-3D2D-C687-05C10FA5CC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a:extLst>
              <a:ext uri="{FF2B5EF4-FFF2-40B4-BE49-F238E27FC236}">
                <a16:creationId xmlns:a16="http://schemas.microsoft.com/office/drawing/2014/main" id="{B5DAF1A0-490A-F90D-9527-A20A8543B5B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1DA8676-E0D8-98F3-833B-7A9EA42FA41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a:extLst>
              <a:ext uri="{FF2B5EF4-FFF2-40B4-BE49-F238E27FC236}">
                <a16:creationId xmlns:a16="http://schemas.microsoft.com/office/drawing/2014/main" id="{F4BD74A7-9AC9-1FB7-E938-3B929460883D}"/>
              </a:ext>
            </a:extLst>
          </p:cNvPr>
          <p:cNvSpPr>
            <a:spLocks noGrp="1"/>
          </p:cNvSpPr>
          <p:nvPr>
            <p:ph type="dt" sz="half" idx="10"/>
          </p:nvPr>
        </p:nvSpPr>
        <p:spPr/>
        <p:txBody>
          <a:bodyPr/>
          <a:lstStyle/>
          <a:p>
            <a:fld id="{124C5B54-94C1-4C5D-B46D-0CDD3729DA2B}" type="datetimeFigureOut">
              <a:rPr lang="en-NZ" smtClean="0"/>
              <a:t>8/08/2025</a:t>
            </a:fld>
            <a:endParaRPr lang="en-NZ"/>
          </a:p>
        </p:txBody>
      </p:sp>
      <p:sp>
        <p:nvSpPr>
          <p:cNvPr id="8" name="Footer Placeholder 7">
            <a:extLst>
              <a:ext uri="{FF2B5EF4-FFF2-40B4-BE49-F238E27FC236}">
                <a16:creationId xmlns:a16="http://schemas.microsoft.com/office/drawing/2014/main" id="{E1D31574-B3E2-EBB5-D75E-ED08FB55668A}"/>
              </a:ext>
            </a:extLst>
          </p:cNvPr>
          <p:cNvSpPr>
            <a:spLocks noGrp="1"/>
          </p:cNvSpPr>
          <p:nvPr>
            <p:ph type="ftr" sz="quarter" idx="11"/>
          </p:nvPr>
        </p:nvSpPr>
        <p:spPr/>
        <p:txBody>
          <a:bodyPr/>
          <a:lstStyle/>
          <a:p>
            <a:endParaRPr lang="en-NZ"/>
          </a:p>
        </p:txBody>
      </p:sp>
      <p:sp>
        <p:nvSpPr>
          <p:cNvPr id="9" name="Slide Number Placeholder 8">
            <a:extLst>
              <a:ext uri="{FF2B5EF4-FFF2-40B4-BE49-F238E27FC236}">
                <a16:creationId xmlns:a16="http://schemas.microsoft.com/office/drawing/2014/main" id="{C76D3576-FE89-66B5-F08F-9B926A8B9773}"/>
              </a:ext>
            </a:extLst>
          </p:cNvPr>
          <p:cNvSpPr>
            <a:spLocks noGrp="1"/>
          </p:cNvSpPr>
          <p:nvPr>
            <p:ph type="sldNum" sz="quarter" idx="12"/>
          </p:nvPr>
        </p:nvSpPr>
        <p:spPr/>
        <p:txBody>
          <a:bodyPr/>
          <a:lstStyle/>
          <a:p>
            <a:fld id="{67CD155F-762B-4CFB-A1EA-4FAF9DC6AEC9}" type="slidenum">
              <a:rPr lang="en-NZ" smtClean="0"/>
              <a:t>‹#›</a:t>
            </a:fld>
            <a:endParaRPr lang="en-NZ"/>
          </a:p>
        </p:txBody>
      </p:sp>
    </p:spTree>
    <p:extLst>
      <p:ext uri="{BB962C8B-B14F-4D97-AF65-F5344CB8AC3E}">
        <p14:creationId xmlns:p14="http://schemas.microsoft.com/office/powerpoint/2010/main" val="2266639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2BB9C-47AE-FBD3-E878-3B28A32685FE}"/>
              </a:ext>
            </a:extLst>
          </p:cNvPr>
          <p:cNvSpPr>
            <a:spLocks noGrp="1"/>
          </p:cNvSpPr>
          <p:nvPr>
            <p:ph type="title"/>
          </p:nvPr>
        </p:nvSpPr>
        <p:spPr/>
        <p:txBody>
          <a:bodyPr/>
          <a:lstStyle/>
          <a:p>
            <a:r>
              <a:rPr lang="en-US"/>
              <a:t>Click to edit Master title style</a:t>
            </a:r>
            <a:endParaRPr lang="en-NZ"/>
          </a:p>
        </p:txBody>
      </p:sp>
      <p:sp>
        <p:nvSpPr>
          <p:cNvPr id="3" name="Date Placeholder 2">
            <a:extLst>
              <a:ext uri="{FF2B5EF4-FFF2-40B4-BE49-F238E27FC236}">
                <a16:creationId xmlns:a16="http://schemas.microsoft.com/office/drawing/2014/main" id="{6C46A9FB-89DA-E69F-30F8-4068CB1D2D9E}"/>
              </a:ext>
            </a:extLst>
          </p:cNvPr>
          <p:cNvSpPr>
            <a:spLocks noGrp="1"/>
          </p:cNvSpPr>
          <p:nvPr>
            <p:ph type="dt" sz="half" idx="10"/>
          </p:nvPr>
        </p:nvSpPr>
        <p:spPr/>
        <p:txBody>
          <a:bodyPr/>
          <a:lstStyle/>
          <a:p>
            <a:fld id="{124C5B54-94C1-4C5D-B46D-0CDD3729DA2B}" type="datetimeFigureOut">
              <a:rPr lang="en-NZ" smtClean="0"/>
              <a:t>8/08/2025</a:t>
            </a:fld>
            <a:endParaRPr lang="en-NZ"/>
          </a:p>
        </p:txBody>
      </p:sp>
      <p:sp>
        <p:nvSpPr>
          <p:cNvPr id="4" name="Footer Placeholder 3">
            <a:extLst>
              <a:ext uri="{FF2B5EF4-FFF2-40B4-BE49-F238E27FC236}">
                <a16:creationId xmlns:a16="http://schemas.microsoft.com/office/drawing/2014/main" id="{28626ADD-CFA3-77A7-9BA4-33B3901B59BE}"/>
              </a:ext>
            </a:extLst>
          </p:cNvPr>
          <p:cNvSpPr>
            <a:spLocks noGrp="1"/>
          </p:cNvSpPr>
          <p:nvPr>
            <p:ph type="ftr" sz="quarter" idx="11"/>
          </p:nvPr>
        </p:nvSpPr>
        <p:spPr/>
        <p:txBody>
          <a:bodyPr/>
          <a:lstStyle/>
          <a:p>
            <a:endParaRPr lang="en-NZ"/>
          </a:p>
        </p:txBody>
      </p:sp>
      <p:sp>
        <p:nvSpPr>
          <p:cNvPr id="5" name="Slide Number Placeholder 4">
            <a:extLst>
              <a:ext uri="{FF2B5EF4-FFF2-40B4-BE49-F238E27FC236}">
                <a16:creationId xmlns:a16="http://schemas.microsoft.com/office/drawing/2014/main" id="{4285965B-52AF-CF89-67D5-23886636F6CA}"/>
              </a:ext>
            </a:extLst>
          </p:cNvPr>
          <p:cNvSpPr>
            <a:spLocks noGrp="1"/>
          </p:cNvSpPr>
          <p:nvPr>
            <p:ph type="sldNum" sz="quarter" idx="12"/>
          </p:nvPr>
        </p:nvSpPr>
        <p:spPr/>
        <p:txBody>
          <a:bodyPr/>
          <a:lstStyle/>
          <a:p>
            <a:fld id="{67CD155F-762B-4CFB-A1EA-4FAF9DC6AEC9}" type="slidenum">
              <a:rPr lang="en-NZ" smtClean="0"/>
              <a:t>‹#›</a:t>
            </a:fld>
            <a:endParaRPr lang="en-NZ"/>
          </a:p>
        </p:txBody>
      </p:sp>
    </p:spTree>
    <p:extLst>
      <p:ext uri="{BB962C8B-B14F-4D97-AF65-F5344CB8AC3E}">
        <p14:creationId xmlns:p14="http://schemas.microsoft.com/office/powerpoint/2010/main" val="25388215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C3E717A-A091-83B2-702A-F7421727A89E}"/>
              </a:ext>
            </a:extLst>
          </p:cNvPr>
          <p:cNvSpPr>
            <a:spLocks noGrp="1"/>
          </p:cNvSpPr>
          <p:nvPr>
            <p:ph type="dt" sz="half" idx="10"/>
          </p:nvPr>
        </p:nvSpPr>
        <p:spPr/>
        <p:txBody>
          <a:bodyPr/>
          <a:lstStyle/>
          <a:p>
            <a:fld id="{124C5B54-94C1-4C5D-B46D-0CDD3729DA2B}" type="datetimeFigureOut">
              <a:rPr lang="en-NZ" smtClean="0"/>
              <a:t>8/08/2025</a:t>
            </a:fld>
            <a:endParaRPr lang="en-NZ"/>
          </a:p>
        </p:txBody>
      </p:sp>
      <p:sp>
        <p:nvSpPr>
          <p:cNvPr id="3" name="Footer Placeholder 2">
            <a:extLst>
              <a:ext uri="{FF2B5EF4-FFF2-40B4-BE49-F238E27FC236}">
                <a16:creationId xmlns:a16="http://schemas.microsoft.com/office/drawing/2014/main" id="{45044805-95F3-9C64-DB28-FCEE037F7AD3}"/>
              </a:ext>
            </a:extLst>
          </p:cNvPr>
          <p:cNvSpPr>
            <a:spLocks noGrp="1"/>
          </p:cNvSpPr>
          <p:nvPr>
            <p:ph type="ftr" sz="quarter" idx="11"/>
          </p:nvPr>
        </p:nvSpPr>
        <p:spPr/>
        <p:txBody>
          <a:bodyPr/>
          <a:lstStyle/>
          <a:p>
            <a:endParaRPr lang="en-NZ"/>
          </a:p>
        </p:txBody>
      </p:sp>
      <p:sp>
        <p:nvSpPr>
          <p:cNvPr id="4" name="Slide Number Placeholder 3">
            <a:extLst>
              <a:ext uri="{FF2B5EF4-FFF2-40B4-BE49-F238E27FC236}">
                <a16:creationId xmlns:a16="http://schemas.microsoft.com/office/drawing/2014/main" id="{26696FCF-CC01-2C2C-2A5E-1A5DAC5B9146}"/>
              </a:ext>
            </a:extLst>
          </p:cNvPr>
          <p:cNvSpPr>
            <a:spLocks noGrp="1"/>
          </p:cNvSpPr>
          <p:nvPr>
            <p:ph type="sldNum" sz="quarter" idx="12"/>
          </p:nvPr>
        </p:nvSpPr>
        <p:spPr/>
        <p:txBody>
          <a:bodyPr/>
          <a:lstStyle/>
          <a:p>
            <a:fld id="{67CD155F-762B-4CFB-A1EA-4FAF9DC6AEC9}" type="slidenum">
              <a:rPr lang="en-NZ" smtClean="0"/>
              <a:t>‹#›</a:t>
            </a:fld>
            <a:endParaRPr lang="en-NZ"/>
          </a:p>
        </p:txBody>
      </p:sp>
    </p:spTree>
    <p:extLst>
      <p:ext uri="{BB962C8B-B14F-4D97-AF65-F5344CB8AC3E}">
        <p14:creationId xmlns:p14="http://schemas.microsoft.com/office/powerpoint/2010/main" val="38401878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02963-DEDA-990F-2FCD-EF492DDC0B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Content Placeholder 2">
            <a:extLst>
              <a:ext uri="{FF2B5EF4-FFF2-40B4-BE49-F238E27FC236}">
                <a16:creationId xmlns:a16="http://schemas.microsoft.com/office/drawing/2014/main" id="{E692647F-D107-AFCE-5E4D-CEC594FF06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a:extLst>
              <a:ext uri="{FF2B5EF4-FFF2-40B4-BE49-F238E27FC236}">
                <a16:creationId xmlns:a16="http://schemas.microsoft.com/office/drawing/2014/main" id="{4BDDEEB8-6EE2-9EB0-977A-25B26A4FC5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CEA178-4B26-C49C-0000-A3FECAC3606C}"/>
              </a:ext>
            </a:extLst>
          </p:cNvPr>
          <p:cNvSpPr>
            <a:spLocks noGrp="1"/>
          </p:cNvSpPr>
          <p:nvPr>
            <p:ph type="dt" sz="half" idx="10"/>
          </p:nvPr>
        </p:nvSpPr>
        <p:spPr/>
        <p:txBody>
          <a:bodyPr/>
          <a:lstStyle/>
          <a:p>
            <a:fld id="{124C5B54-94C1-4C5D-B46D-0CDD3729DA2B}" type="datetimeFigureOut">
              <a:rPr lang="en-NZ" smtClean="0"/>
              <a:t>8/08/2025</a:t>
            </a:fld>
            <a:endParaRPr lang="en-NZ"/>
          </a:p>
        </p:txBody>
      </p:sp>
      <p:sp>
        <p:nvSpPr>
          <p:cNvPr id="6" name="Footer Placeholder 5">
            <a:extLst>
              <a:ext uri="{FF2B5EF4-FFF2-40B4-BE49-F238E27FC236}">
                <a16:creationId xmlns:a16="http://schemas.microsoft.com/office/drawing/2014/main" id="{622F0DFC-9461-7919-5A41-9D091CEF73A5}"/>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C0B5C2E6-53E2-90A4-2CA0-A33C443C1201}"/>
              </a:ext>
            </a:extLst>
          </p:cNvPr>
          <p:cNvSpPr>
            <a:spLocks noGrp="1"/>
          </p:cNvSpPr>
          <p:nvPr>
            <p:ph type="sldNum" sz="quarter" idx="12"/>
          </p:nvPr>
        </p:nvSpPr>
        <p:spPr/>
        <p:txBody>
          <a:bodyPr/>
          <a:lstStyle/>
          <a:p>
            <a:fld id="{67CD155F-762B-4CFB-A1EA-4FAF9DC6AEC9}" type="slidenum">
              <a:rPr lang="en-NZ" smtClean="0"/>
              <a:t>‹#›</a:t>
            </a:fld>
            <a:endParaRPr lang="en-NZ"/>
          </a:p>
        </p:txBody>
      </p:sp>
    </p:spTree>
    <p:extLst>
      <p:ext uri="{BB962C8B-B14F-4D97-AF65-F5344CB8AC3E}">
        <p14:creationId xmlns:p14="http://schemas.microsoft.com/office/powerpoint/2010/main" val="13892895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011F9-E39E-3AAA-8934-9DD2A3F5E3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Picture Placeholder 2">
            <a:extLst>
              <a:ext uri="{FF2B5EF4-FFF2-40B4-BE49-F238E27FC236}">
                <a16:creationId xmlns:a16="http://schemas.microsoft.com/office/drawing/2014/main" id="{7B3B6031-711F-11AD-B22A-E0E0684C34D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a:p>
        </p:txBody>
      </p:sp>
      <p:sp>
        <p:nvSpPr>
          <p:cNvPr id="4" name="Text Placeholder 3">
            <a:extLst>
              <a:ext uri="{FF2B5EF4-FFF2-40B4-BE49-F238E27FC236}">
                <a16:creationId xmlns:a16="http://schemas.microsoft.com/office/drawing/2014/main" id="{74D93A90-A0B5-3585-4DA7-A812FB2CFE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BABE9E-E03A-C8B8-0676-B6634AE1CEC5}"/>
              </a:ext>
            </a:extLst>
          </p:cNvPr>
          <p:cNvSpPr>
            <a:spLocks noGrp="1"/>
          </p:cNvSpPr>
          <p:nvPr>
            <p:ph type="dt" sz="half" idx="10"/>
          </p:nvPr>
        </p:nvSpPr>
        <p:spPr/>
        <p:txBody>
          <a:bodyPr/>
          <a:lstStyle/>
          <a:p>
            <a:fld id="{124C5B54-94C1-4C5D-B46D-0CDD3729DA2B}" type="datetimeFigureOut">
              <a:rPr lang="en-NZ" smtClean="0"/>
              <a:t>8/08/2025</a:t>
            </a:fld>
            <a:endParaRPr lang="en-NZ"/>
          </a:p>
        </p:txBody>
      </p:sp>
      <p:sp>
        <p:nvSpPr>
          <p:cNvPr id="6" name="Footer Placeholder 5">
            <a:extLst>
              <a:ext uri="{FF2B5EF4-FFF2-40B4-BE49-F238E27FC236}">
                <a16:creationId xmlns:a16="http://schemas.microsoft.com/office/drawing/2014/main" id="{610328AD-6D64-FC5A-C4CF-59EC2FA70821}"/>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4043D1D6-995E-3574-6FDC-08C7CD95FE0B}"/>
              </a:ext>
            </a:extLst>
          </p:cNvPr>
          <p:cNvSpPr>
            <a:spLocks noGrp="1"/>
          </p:cNvSpPr>
          <p:nvPr>
            <p:ph type="sldNum" sz="quarter" idx="12"/>
          </p:nvPr>
        </p:nvSpPr>
        <p:spPr/>
        <p:txBody>
          <a:bodyPr/>
          <a:lstStyle/>
          <a:p>
            <a:fld id="{67CD155F-762B-4CFB-A1EA-4FAF9DC6AEC9}" type="slidenum">
              <a:rPr lang="en-NZ" smtClean="0"/>
              <a:t>‹#›</a:t>
            </a:fld>
            <a:endParaRPr lang="en-NZ"/>
          </a:p>
        </p:txBody>
      </p:sp>
    </p:spTree>
    <p:extLst>
      <p:ext uri="{BB962C8B-B14F-4D97-AF65-F5344CB8AC3E}">
        <p14:creationId xmlns:p14="http://schemas.microsoft.com/office/powerpoint/2010/main" val="2452043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E5DDA49-4709-AE3B-59AE-3A01141C0D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Z"/>
          </a:p>
        </p:txBody>
      </p:sp>
      <p:sp>
        <p:nvSpPr>
          <p:cNvPr id="3" name="Text Placeholder 2">
            <a:extLst>
              <a:ext uri="{FF2B5EF4-FFF2-40B4-BE49-F238E27FC236}">
                <a16:creationId xmlns:a16="http://schemas.microsoft.com/office/drawing/2014/main" id="{C43DBA46-B63A-C653-4290-791CFE3A564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327204B3-0813-7450-7104-A8D98610764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24C5B54-94C1-4C5D-B46D-0CDD3729DA2B}" type="datetimeFigureOut">
              <a:rPr lang="en-NZ" smtClean="0"/>
              <a:t>8/08/2025</a:t>
            </a:fld>
            <a:endParaRPr lang="en-NZ"/>
          </a:p>
        </p:txBody>
      </p:sp>
      <p:sp>
        <p:nvSpPr>
          <p:cNvPr id="5" name="Footer Placeholder 4">
            <a:extLst>
              <a:ext uri="{FF2B5EF4-FFF2-40B4-BE49-F238E27FC236}">
                <a16:creationId xmlns:a16="http://schemas.microsoft.com/office/drawing/2014/main" id="{FD89F7E9-A409-2EE2-40C6-5F01162DA4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NZ"/>
          </a:p>
        </p:txBody>
      </p:sp>
      <p:sp>
        <p:nvSpPr>
          <p:cNvPr id="6" name="Slide Number Placeholder 5">
            <a:extLst>
              <a:ext uri="{FF2B5EF4-FFF2-40B4-BE49-F238E27FC236}">
                <a16:creationId xmlns:a16="http://schemas.microsoft.com/office/drawing/2014/main" id="{BD301771-66A8-6203-D2BC-3A66AF1507D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7CD155F-762B-4CFB-A1EA-4FAF9DC6AEC9}" type="slidenum">
              <a:rPr lang="en-NZ" smtClean="0"/>
              <a:t>‹#›</a:t>
            </a:fld>
            <a:endParaRPr lang="en-NZ"/>
          </a:p>
        </p:txBody>
      </p:sp>
      <p:sp>
        <p:nvSpPr>
          <p:cNvPr id="8" name="TextBox 7">
            <a:extLst>
              <a:ext uri="{FF2B5EF4-FFF2-40B4-BE49-F238E27FC236}">
                <a16:creationId xmlns:a16="http://schemas.microsoft.com/office/drawing/2014/main" id="{5EB0F4EE-218B-817E-FB8D-6B32DFC2B66A}"/>
              </a:ext>
            </a:extLst>
          </p:cNvPr>
          <p:cNvSpPr txBox="1"/>
          <p:nvPr userDrawn="1">
            <p:extLst>
              <p:ext uri="{1162E1C5-73C7-4A58-AE30-91384D911F3F}">
                <p184:classification xmlns:p184="http://schemas.microsoft.com/office/powerpoint/2018/4/main" val="ftr"/>
              </p:ext>
            </p:extLst>
          </p:nvPr>
        </p:nvSpPr>
        <p:spPr>
          <a:xfrm>
            <a:off x="5844350" y="6687820"/>
            <a:ext cx="523875" cy="106680"/>
          </a:xfrm>
          <a:prstGeom prst="rect">
            <a:avLst/>
          </a:prstGeom>
        </p:spPr>
        <p:txBody>
          <a:bodyPr horzOverflow="overflow" lIns="0" tIns="0" rIns="0" bIns="0">
            <a:spAutoFit/>
          </a:bodyPr>
          <a:lstStyle/>
          <a:p>
            <a:pPr algn="l"/>
            <a:r>
              <a:rPr lang="en-NZ" sz="700">
                <a:solidFill>
                  <a:srgbClr val="000000">
                    <a:alpha val="50000"/>
                  </a:srgbClr>
                </a:solidFill>
                <a:latin typeface="Calibri" panose="020F0502020204030204" pitchFamily="34" charset="0"/>
                <a:cs typeface="Calibri" panose="020F0502020204030204" pitchFamily="34" charset="0"/>
              </a:rPr>
              <a:t>In-Confidence</a:t>
            </a:r>
          </a:p>
        </p:txBody>
      </p:sp>
    </p:spTree>
    <p:extLst>
      <p:ext uri="{BB962C8B-B14F-4D97-AF65-F5344CB8AC3E}">
        <p14:creationId xmlns:p14="http://schemas.microsoft.com/office/powerpoint/2010/main" val="11348680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ieeeauthorcenter.ieee.org/wp-content/uploads/IEEE-Reference-Guide.pdf"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ieeeauthorcenter.ieee.org/wp-content/uploads/IEEE-Reference-Guide.pdf"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ieeeauthorcenter.ieee.org/wp-content/uploads/IEEE-Reference-Guide.pdf"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ieeeauthorcenter.ieee.org/wp-content/uploads/IEEE-Reference-Guide.pdf"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ieeeauthorcenter.ieee.org/wp-content/uploads/IEEE-Reference-Guide.pdf"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ieeeauthorcenter.ieee.org/wp-content/uploads/IEEE-Reference-Guide.pdf"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ieeeauthorcenter.ieee.org/wp-content/uploads/IEEE-Reference-Guide.pdf"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ieeeauthorcenter.ieee.org/wp-content/uploads/IEEE-Reference-Guide.pdf"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32D643-12FE-5E0B-6428-CC2B3A7622F7}"/>
              </a:ext>
            </a:extLst>
          </p:cNvPr>
          <p:cNvSpPr>
            <a:spLocks noGrp="1"/>
          </p:cNvSpPr>
          <p:nvPr>
            <p:ph type="ctrTitle"/>
          </p:nvPr>
        </p:nvSpPr>
        <p:spPr>
          <a:xfrm>
            <a:off x="1285241" y="1008993"/>
            <a:ext cx="9231410" cy="3542045"/>
          </a:xfrm>
        </p:spPr>
        <p:txBody>
          <a:bodyPr anchor="b">
            <a:normAutofit/>
          </a:bodyPr>
          <a:lstStyle/>
          <a:p>
            <a:pPr algn="l"/>
            <a:r>
              <a:rPr lang="en-NZ" sz="7200"/>
              <a:t>Feedback and Guidelines on Writing the Project Introduction</a:t>
            </a:r>
          </a:p>
        </p:txBody>
      </p:sp>
      <p:sp>
        <p:nvSpPr>
          <p:cNvPr id="3" name="Subtitle 2">
            <a:extLst>
              <a:ext uri="{FF2B5EF4-FFF2-40B4-BE49-F238E27FC236}">
                <a16:creationId xmlns:a16="http://schemas.microsoft.com/office/drawing/2014/main" id="{4688ADC4-34C9-6F22-5D5C-3CBDD7191455}"/>
              </a:ext>
            </a:extLst>
          </p:cNvPr>
          <p:cNvSpPr>
            <a:spLocks noGrp="1"/>
          </p:cNvSpPr>
          <p:nvPr>
            <p:ph type="subTitle" idx="1"/>
          </p:nvPr>
        </p:nvSpPr>
        <p:spPr>
          <a:xfrm>
            <a:off x="1285241" y="4582814"/>
            <a:ext cx="7132335" cy="1312657"/>
          </a:xfrm>
        </p:spPr>
        <p:txBody>
          <a:bodyPr anchor="t">
            <a:normAutofit/>
          </a:bodyPr>
          <a:lstStyle/>
          <a:p>
            <a:pPr algn="l"/>
            <a:r>
              <a:rPr lang="en-NZ" dirty="0"/>
              <a:t>for the Communication Skills component of ENME203 Project Part 3</a:t>
            </a:r>
          </a:p>
        </p:txBody>
      </p:sp>
    </p:spTree>
    <p:extLst>
      <p:ext uri="{BB962C8B-B14F-4D97-AF65-F5344CB8AC3E}">
        <p14:creationId xmlns:p14="http://schemas.microsoft.com/office/powerpoint/2010/main" val="12527908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5FC1579-4D40-064C-E654-D5359AADBD80}"/>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568BBA-F367-719C-EF91-E8135B1AA3D8}"/>
              </a:ext>
            </a:extLst>
          </p:cNvPr>
          <p:cNvSpPr>
            <a:spLocks noGrp="1"/>
          </p:cNvSpPr>
          <p:nvPr>
            <p:ph type="title"/>
          </p:nvPr>
        </p:nvSpPr>
        <p:spPr>
          <a:xfrm>
            <a:off x="1075767" y="1188637"/>
            <a:ext cx="2988234" cy="4480726"/>
          </a:xfrm>
        </p:spPr>
        <p:txBody>
          <a:bodyPr>
            <a:normAutofit/>
          </a:bodyPr>
          <a:lstStyle/>
          <a:p>
            <a:pPr algn="r"/>
            <a:r>
              <a:rPr lang="en-NZ" sz="4100"/>
              <a:t>Following the brief carefully will produce good results:</a:t>
            </a:r>
          </a:p>
        </p:txBody>
      </p:sp>
      <p:cxnSp>
        <p:nvCxnSpPr>
          <p:cNvPr id="14" name="Straight Connector 13">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2E23B58-A524-BFD1-630A-0966135B6BA1}"/>
              </a:ext>
            </a:extLst>
          </p:cNvPr>
          <p:cNvSpPr>
            <a:spLocks noGrp="1"/>
          </p:cNvSpPr>
          <p:nvPr>
            <p:ph idx="1"/>
          </p:nvPr>
        </p:nvSpPr>
        <p:spPr>
          <a:xfrm>
            <a:off x="4916129" y="806245"/>
            <a:ext cx="6499117" cy="5319252"/>
          </a:xfrm>
        </p:spPr>
        <p:txBody>
          <a:bodyPr anchor="ctr">
            <a:normAutofit fontScale="92500" lnSpcReduction="10000"/>
          </a:bodyPr>
          <a:lstStyle/>
          <a:p>
            <a:r>
              <a:rPr lang="en-NZ" sz="1400" b="1" dirty="0"/>
              <a:t>Introduction</a:t>
            </a:r>
          </a:p>
          <a:p>
            <a:r>
              <a:rPr lang="en-NZ" sz="800" dirty="0"/>
              <a:t>[</a:t>
            </a:r>
            <a:r>
              <a:rPr lang="en-NZ" sz="800" i="1" dirty="0"/>
              <a:t>The introduction of this technical report includes a bit of background and purpose of the project. Identify the subject, background information on its development and use, the aims of the project’s analyses, and the purpose of the project. A complete literature review is usually part of professional communications, to inform the reader of the current state of the research on the subject. A very brief version of that is appropriate here:</a:t>
            </a:r>
            <a:endParaRPr lang="en-NZ" sz="800" dirty="0"/>
          </a:p>
          <a:p>
            <a:pPr lvl="0"/>
            <a:r>
              <a:rPr lang="en-NZ" sz="1800" i="1" dirty="0">
                <a:highlight>
                  <a:srgbClr val="FFFF00"/>
                </a:highlight>
              </a:rPr>
              <a:t>Please cite 2-3 sources (no links to websites, e.g. Wikipedia – use scholarly/professional sources) used to inform your writing of this section</a:t>
            </a:r>
          </a:p>
          <a:p>
            <a:pPr lvl="0"/>
            <a:r>
              <a:rPr lang="en-NZ" sz="1800" dirty="0">
                <a:solidFill>
                  <a:srgbClr val="FF0000"/>
                </a:solidFill>
              </a:rPr>
              <a:t>www.redbull.com is not a scholarly source. Just FYI. </a:t>
            </a:r>
            <a:r>
              <a:rPr lang="en-NZ" sz="1800" dirty="0">
                <a:solidFill>
                  <a:srgbClr val="FF0000"/>
                </a:solidFill>
                <a:sym typeface="Wingdings" panose="05000000000000000000" pitchFamily="2" charset="2"/>
              </a:rPr>
              <a:t></a:t>
            </a:r>
            <a:endParaRPr lang="en-NZ" sz="1800" dirty="0">
              <a:solidFill>
                <a:srgbClr val="FF0000"/>
              </a:solidFill>
            </a:endParaRPr>
          </a:p>
          <a:p>
            <a:pPr lvl="0"/>
            <a:r>
              <a:rPr lang="en-NZ" sz="1800" dirty="0">
                <a:solidFill>
                  <a:srgbClr val="FF0000"/>
                </a:solidFill>
              </a:rPr>
              <a:t>Use Google Scholar or the library or other search engines to find some articles that have been published in professional/academic journals. You don’t need to read books on the subject or understand it all – a brief background is fine. You will be better informed. (FYI – The first four Introductions I read named three </a:t>
            </a:r>
            <a:r>
              <a:rPr lang="en-NZ" sz="1800" i="1" dirty="0">
                <a:solidFill>
                  <a:srgbClr val="FF0000"/>
                </a:solidFill>
              </a:rPr>
              <a:t>different</a:t>
            </a:r>
            <a:r>
              <a:rPr lang="en-NZ" sz="1800" dirty="0">
                <a:solidFill>
                  <a:srgbClr val="FF0000"/>
                </a:solidFill>
              </a:rPr>
              <a:t> men who jumped off the Eiffel Tower in 1912 and died (There was only one.), some of whom weren’t even born then…)</a:t>
            </a:r>
          </a:p>
          <a:p>
            <a:pPr lvl="0"/>
            <a:r>
              <a:rPr lang="en-NZ" sz="1800" dirty="0">
                <a:solidFill>
                  <a:srgbClr val="FF0000"/>
                </a:solidFill>
              </a:rPr>
              <a:t>Do not make stuff up. Your markers will be very well versed in wingsuit backgrounds by the time they read yours. The other professionals/academics who will read your work in later life will also be able to spot poor research. </a:t>
            </a:r>
          </a:p>
          <a:p>
            <a:pPr lvl="0"/>
            <a:r>
              <a:rPr lang="en-NZ" sz="800" i="1" dirty="0"/>
              <a:t>Include all citations in your list of References. The Reference list should be on its own page.</a:t>
            </a:r>
            <a:endParaRPr lang="en-NZ" sz="800" dirty="0"/>
          </a:p>
          <a:p>
            <a:pPr lvl="0"/>
            <a:r>
              <a:rPr lang="en-NZ" sz="800" dirty="0"/>
              <a:t>The </a:t>
            </a:r>
            <a:r>
              <a:rPr lang="en-NZ" sz="800" i="1" u="sng" dirty="0">
                <a:hlinkClick r:id="rId2"/>
              </a:rPr>
              <a:t>IEEE referencing</a:t>
            </a:r>
            <a:r>
              <a:rPr lang="en-NZ" sz="800" i="1" dirty="0"/>
              <a:t> style should be used.</a:t>
            </a:r>
            <a:endParaRPr lang="en-NZ" sz="800" dirty="0"/>
          </a:p>
          <a:p>
            <a:pPr lvl="0"/>
            <a:r>
              <a:rPr lang="en-NZ" sz="800" i="1" dirty="0"/>
              <a:t>Approximate length: 150-200 words.]</a:t>
            </a:r>
            <a:endParaRPr lang="en-NZ" sz="800" dirty="0"/>
          </a:p>
          <a:p>
            <a:endParaRPr lang="en-NZ" sz="800" dirty="0"/>
          </a:p>
        </p:txBody>
      </p:sp>
    </p:spTree>
    <p:extLst>
      <p:ext uri="{BB962C8B-B14F-4D97-AF65-F5344CB8AC3E}">
        <p14:creationId xmlns:p14="http://schemas.microsoft.com/office/powerpoint/2010/main" val="21945204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8B906B4-5FFA-F12A-C687-30F384999771}"/>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8D8650-C8F3-F0F8-A2A6-4815576E533A}"/>
              </a:ext>
            </a:extLst>
          </p:cNvPr>
          <p:cNvSpPr>
            <a:spLocks noGrp="1"/>
          </p:cNvSpPr>
          <p:nvPr>
            <p:ph type="title"/>
          </p:nvPr>
        </p:nvSpPr>
        <p:spPr>
          <a:xfrm>
            <a:off x="1075767" y="1188637"/>
            <a:ext cx="2988234" cy="4480726"/>
          </a:xfrm>
        </p:spPr>
        <p:txBody>
          <a:bodyPr>
            <a:normAutofit/>
          </a:bodyPr>
          <a:lstStyle/>
          <a:p>
            <a:pPr algn="r"/>
            <a:r>
              <a:rPr lang="en-NZ" sz="4100" dirty="0"/>
              <a:t>Following the brief carefully will produce good results:</a:t>
            </a:r>
          </a:p>
        </p:txBody>
      </p:sp>
      <p:cxnSp>
        <p:nvCxnSpPr>
          <p:cNvPr id="14" name="Straight Connector 13">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63AA3D4-080C-CA01-6B2F-E2336E3E6310}"/>
              </a:ext>
            </a:extLst>
          </p:cNvPr>
          <p:cNvSpPr>
            <a:spLocks noGrp="1"/>
          </p:cNvSpPr>
          <p:nvPr>
            <p:ph idx="1"/>
          </p:nvPr>
        </p:nvSpPr>
        <p:spPr>
          <a:xfrm>
            <a:off x="4827639" y="845573"/>
            <a:ext cx="6518787" cy="5211097"/>
          </a:xfrm>
        </p:spPr>
        <p:txBody>
          <a:bodyPr anchor="ctr">
            <a:normAutofit/>
          </a:bodyPr>
          <a:lstStyle/>
          <a:p>
            <a:r>
              <a:rPr lang="en-NZ" sz="1600" b="1" dirty="0"/>
              <a:t>Introduction</a:t>
            </a:r>
            <a:endParaRPr lang="en-NZ" sz="1000" b="1" dirty="0"/>
          </a:p>
          <a:p>
            <a:r>
              <a:rPr lang="en-NZ" sz="1000" dirty="0"/>
              <a:t>[</a:t>
            </a:r>
            <a:r>
              <a:rPr lang="en-NZ" sz="1000" i="1" dirty="0"/>
              <a:t>The introduction of this technical report includes a bit of background and purpose of the project. Identify the subject, background information on its development and use, the aims of the project’s analyses, and the purpose of the project. A complete literature review is usually part of professional communications, to inform the reader of the current state of the research on the subject. A very brief version of that is appropriate here:</a:t>
            </a:r>
            <a:endParaRPr lang="en-NZ" sz="1000" dirty="0"/>
          </a:p>
          <a:p>
            <a:pPr lvl="0"/>
            <a:r>
              <a:rPr lang="en-NZ" sz="1000" i="1" dirty="0"/>
              <a:t>Please cite 2-3 sources (no links to websites, e.g. Wikipedia – use scholarly/professional sources) used to inform your writing of this section</a:t>
            </a:r>
            <a:endParaRPr lang="en-NZ" sz="1000" dirty="0"/>
          </a:p>
          <a:p>
            <a:pPr lvl="0"/>
            <a:r>
              <a:rPr lang="en-NZ" sz="2400" i="1" dirty="0">
                <a:highlight>
                  <a:srgbClr val="FFFF00"/>
                </a:highlight>
              </a:rPr>
              <a:t>Include all citations in your list of References. The Reference list should be on its own page.</a:t>
            </a:r>
          </a:p>
          <a:p>
            <a:pPr lvl="0"/>
            <a:r>
              <a:rPr lang="en-NZ" sz="2400" dirty="0">
                <a:solidFill>
                  <a:srgbClr val="FF0000"/>
                </a:solidFill>
              </a:rPr>
              <a:t>If you cite it, reference it. Don’t reference things you didn’t cite.</a:t>
            </a:r>
          </a:p>
          <a:p>
            <a:pPr lvl="0"/>
            <a:r>
              <a:rPr lang="en-NZ" sz="2400" dirty="0">
                <a:solidFill>
                  <a:srgbClr val="FF0000"/>
                </a:solidFill>
              </a:rPr>
              <a:t>Cite things in order of appearance ( [1], [2], [3]). Reference them in the same order.</a:t>
            </a:r>
            <a:r>
              <a:rPr lang="en-NZ" sz="2400" dirty="0"/>
              <a:t> </a:t>
            </a:r>
          </a:p>
          <a:p>
            <a:pPr lvl="0"/>
            <a:r>
              <a:rPr lang="en-NZ" sz="1400" dirty="0"/>
              <a:t>The </a:t>
            </a:r>
            <a:r>
              <a:rPr lang="en-NZ" sz="1400" i="1" u="sng" dirty="0">
                <a:hlinkClick r:id="rId2"/>
              </a:rPr>
              <a:t>IEEE referencing</a:t>
            </a:r>
            <a:r>
              <a:rPr lang="en-NZ" sz="1400" i="1" dirty="0"/>
              <a:t> style should be used.</a:t>
            </a:r>
            <a:endParaRPr lang="en-NZ" sz="1400" dirty="0"/>
          </a:p>
          <a:p>
            <a:pPr lvl="0"/>
            <a:r>
              <a:rPr lang="en-NZ" sz="1400" i="1" dirty="0"/>
              <a:t>Approximate length: 150-200 words.]</a:t>
            </a:r>
            <a:endParaRPr lang="en-NZ" sz="1400" dirty="0"/>
          </a:p>
          <a:p>
            <a:endParaRPr lang="en-NZ" sz="1000" dirty="0"/>
          </a:p>
        </p:txBody>
      </p:sp>
    </p:spTree>
    <p:extLst>
      <p:ext uri="{BB962C8B-B14F-4D97-AF65-F5344CB8AC3E}">
        <p14:creationId xmlns:p14="http://schemas.microsoft.com/office/powerpoint/2010/main" val="29112082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1887B2F-3939-9C67-6E00-5B7A424A5214}"/>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19B7FF-2C0E-D72B-2F84-BD0FD3DE02A2}"/>
              </a:ext>
            </a:extLst>
          </p:cNvPr>
          <p:cNvSpPr>
            <a:spLocks noGrp="1"/>
          </p:cNvSpPr>
          <p:nvPr>
            <p:ph type="title"/>
          </p:nvPr>
        </p:nvSpPr>
        <p:spPr>
          <a:xfrm>
            <a:off x="1075767" y="1188637"/>
            <a:ext cx="2988234" cy="4480726"/>
          </a:xfrm>
        </p:spPr>
        <p:txBody>
          <a:bodyPr>
            <a:normAutofit/>
          </a:bodyPr>
          <a:lstStyle/>
          <a:p>
            <a:pPr algn="r"/>
            <a:r>
              <a:rPr lang="en-NZ" sz="4100" dirty="0"/>
              <a:t>Following the brief carefully will produce good results:</a:t>
            </a:r>
          </a:p>
        </p:txBody>
      </p:sp>
      <p:cxnSp>
        <p:nvCxnSpPr>
          <p:cNvPr id="14" name="Straight Connector 13">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DDB8E2A-89EB-5F7C-9FF8-7FFC8427A33F}"/>
              </a:ext>
            </a:extLst>
          </p:cNvPr>
          <p:cNvSpPr>
            <a:spLocks noGrp="1"/>
          </p:cNvSpPr>
          <p:nvPr>
            <p:ph idx="1"/>
          </p:nvPr>
        </p:nvSpPr>
        <p:spPr>
          <a:xfrm>
            <a:off x="4705775" y="536925"/>
            <a:ext cx="6778181" cy="5132438"/>
          </a:xfrm>
        </p:spPr>
        <p:txBody>
          <a:bodyPr anchor="ctr">
            <a:normAutofit/>
          </a:bodyPr>
          <a:lstStyle/>
          <a:p>
            <a:r>
              <a:rPr lang="en-NZ" sz="2000" b="1" dirty="0"/>
              <a:t>Introduction</a:t>
            </a:r>
            <a:endParaRPr lang="en-NZ" sz="1000" b="1" dirty="0"/>
          </a:p>
          <a:p>
            <a:r>
              <a:rPr lang="en-NZ" sz="1000" dirty="0"/>
              <a:t>[</a:t>
            </a:r>
            <a:r>
              <a:rPr lang="en-NZ" sz="1000" i="1" dirty="0"/>
              <a:t>The introduction of this technical report includes a bit of background and purpose of the project. Identify the subject, background information on its development and use, the aims of the project’s analyses, and the purpose of the project. A complete literature review is usually part of professional communications, to inform the reader of the current state of the research on the subject. A very brief version of that is appropriate here:</a:t>
            </a:r>
            <a:endParaRPr lang="en-NZ" sz="1000" dirty="0"/>
          </a:p>
          <a:p>
            <a:pPr lvl="0"/>
            <a:r>
              <a:rPr lang="en-NZ" sz="1000" i="1" dirty="0"/>
              <a:t>Please cite 2-3 sources (no links to websites, e.g. Wikipedia – use scholarly/professional sources) used to inform your writing of this section</a:t>
            </a:r>
            <a:endParaRPr lang="en-NZ" sz="1000" dirty="0"/>
          </a:p>
          <a:p>
            <a:pPr lvl="0"/>
            <a:r>
              <a:rPr lang="en-NZ" sz="1000" i="1" dirty="0"/>
              <a:t>Include all citations in your list of References. The Reference list should be on its own page.</a:t>
            </a:r>
            <a:endParaRPr lang="en-NZ" sz="1000" dirty="0"/>
          </a:p>
          <a:p>
            <a:pPr lvl="0"/>
            <a:r>
              <a:rPr lang="en-NZ" sz="1800" dirty="0">
                <a:highlight>
                  <a:srgbClr val="FFFF00"/>
                </a:highlight>
              </a:rPr>
              <a:t>The </a:t>
            </a:r>
            <a:r>
              <a:rPr lang="en-NZ" sz="1800" i="1" u="sng" dirty="0">
                <a:highlight>
                  <a:srgbClr val="FFFF00"/>
                </a:highlight>
                <a:hlinkClick r:id="rId2"/>
              </a:rPr>
              <a:t>IEEE referencing</a:t>
            </a:r>
            <a:r>
              <a:rPr lang="en-NZ" sz="1800" i="1" dirty="0">
                <a:highlight>
                  <a:srgbClr val="FFFF00"/>
                </a:highlight>
              </a:rPr>
              <a:t> style should be used.</a:t>
            </a:r>
          </a:p>
          <a:p>
            <a:pPr lvl="0"/>
            <a:r>
              <a:rPr lang="en-NZ" sz="1800" dirty="0">
                <a:solidFill>
                  <a:srgbClr val="FF0000"/>
                </a:solidFill>
              </a:rPr>
              <a:t>Use research management software to help you. Don’t just make stuff up. </a:t>
            </a:r>
          </a:p>
          <a:p>
            <a:pPr lvl="0"/>
            <a:r>
              <a:rPr lang="en-NZ" sz="1800" i="1" dirty="0">
                <a:highlight>
                  <a:srgbClr val="FFFF00"/>
                </a:highlight>
              </a:rPr>
              <a:t>Approximate length: 150-200 words.]: </a:t>
            </a:r>
            <a:r>
              <a:rPr lang="en-NZ" sz="1800" i="1" dirty="0">
                <a:solidFill>
                  <a:srgbClr val="FF0000"/>
                </a:solidFill>
              </a:rPr>
              <a:t>Use this as a guide. Too many words? You can probably delete something. Too short? Your description may need more depth, or you probably           need to expand on the purpose and application part. </a:t>
            </a:r>
            <a:endParaRPr lang="en-NZ" sz="1800" dirty="0">
              <a:solidFill>
                <a:srgbClr val="FF0000"/>
              </a:solidFill>
            </a:endParaRPr>
          </a:p>
          <a:p>
            <a:endParaRPr lang="en-NZ" sz="1000" dirty="0"/>
          </a:p>
        </p:txBody>
      </p:sp>
    </p:spTree>
    <p:extLst>
      <p:ext uri="{BB962C8B-B14F-4D97-AF65-F5344CB8AC3E}">
        <p14:creationId xmlns:p14="http://schemas.microsoft.com/office/powerpoint/2010/main" val="29319393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AB6C89-987F-2932-3268-01587D70D77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5A94B39-EA7A-D4C8-DF7C-C1FBF354617F}"/>
              </a:ext>
            </a:extLst>
          </p:cNvPr>
          <p:cNvSpPr>
            <a:spLocks noGrp="1"/>
          </p:cNvSpPr>
          <p:nvPr>
            <p:ph type="title"/>
          </p:nvPr>
        </p:nvSpPr>
        <p:spPr>
          <a:ln w="76200">
            <a:solidFill>
              <a:schemeClr val="tx2">
                <a:lumMod val="50000"/>
                <a:lumOff val="50000"/>
              </a:schemeClr>
            </a:solidFill>
          </a:ln>
        </p:spPr>
        <p:txBody>
          <a:bodyPr>
            <a:normAutofit fontScale="90000"/>
          </a:bodyPr>
          <a:lstStyle/>
          <a:p>
            <a:pPr algn="ctr"/>
            <a:r>
              <a:rPr lang="en-NZ" dirty="0"/>
              <a:t>Following the Communication Skills guidelines carefully will produce even better results:</a:t>
            </a:r>
          </a:p>
        </p:txBody>
      </p:sp>
      <p:pic>
        <p:nvPicPr>
          <p:cNvPr id="5" name="Content Placeholder 4">
            <a:extLst>
              <a:ext uri="{FF2B5EF4-FFF2-40B4-BE49-F238E27FC236}">
                <a16:creationId xmlns:a16="http://schemas.microsoft.com/office/drawing/2014/main" id="{500F1588-12E7-4F05-8F31-608391BE74DB}"/>
              </a:ext>
            </a:extLst>
          </p:cNvPr>
          <p:cNvPicPr>
            <a:picLocks noGrp="1" noChangeAspect="1"/>
          </p:cNvPicPr>
          <p:nvPr>
            <p:ph idx="1"/>
          </p:nvPr>
        </p:nvPicPr>
        <p:blipFill>
          <a:blip r:embed="rId2"/>
          <a:stretch>
            <a:fillRect/>
          </a:stretch>
        </p:blipFill>
        <p:spPr>
          <a:xfrm>
            <a:off x="4531410" y="1825625"/>
            <a:ext cx="3129179" cy="4351338"/>
          </a:xfrm>
        </p:spPr>
      </p:pic>
      <p:pic>
        <p:nvPicPr>
          <p:cNvPr id="7" name="Picture 6">
            <a:extLst>
              <a:ext uri="{FF2B5EF4-FFF2-40B4-BE49-F238E27FC236}">
                <a16:creationId xmlns:a16="http://schemas.microsoft.com/office/drawing/2014/main" id="{F8C73646-A331-89B7-DCB8-47469ECB5559}"/>
              </a:ext>
            </a:extLst>
          </p:cNvPr>
          <p:cNvPicPr>
            <a:picLocks noChangeAspect="1"/>
          </p:cNvPicPr>
          <p:nvPr/>
        </p:nvPicPr>
        <p:blipFill>
          <a:blip r:embed="rId3"/>
          <a:stretch>
            <a:fillRect/>
          </a:stretch>
        </p:blipFill>
        <p:spPr>
          <a:xfrm>
            <a:off x="1281407" y="1970933"/>
            <a:ext cx="1942587" cy="2030361"/>
          </a:xfrm>
          <a:prstGeom prst="rect">
            <a:avLst/>
          </a:prstGeom>
        </p:spPr>
      </p:pic>
      <p:cxnSp>
        <p:nvCxnSpPr>
          <p:cNvPr id="15" name="Straight Arrow Connector 14">
            <a:extLst>
              <a:ext uri="{FF2B5EF4-FFF2-40B4-BE49-F238E27FC236}">
                <a16:creationId xmlns:a16="http://schemas.microsoft.com/office/drawing/2014/main" id="{462BC0C5-8EC6-8E1A-CF10-8163974A941F}"/>
              </a:ext>
            </a:extLst>
          </p:cNvPr>
          <p:cNvCxnSpPr/>
          <p:nvPr/>
        </p:nvCxnSpPr>
        <p:spPr>
          <a:xfrm flipV="1">
            <a:off x="3146323" y="3045836"/>
            <a:ext cx="1385087" cy="46428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304581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AC4EB04-FAD6-AD1A-2150-1A7B14D1E05D}"/>
            </a:ext>
          </a:extLst>
        </p:cNvPr>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4BED59-9424-AA61-6DB7-871CFAF5D9A1}"/>
              </a:ext>
            </a:extLst>
          </p:cNvPr>
          <p:cNvSpPr>
            <a:spLocks noGrp="1"/>
          </p:cNvSpPr>
          <p:nvPr>
            <p:ph type="title"/>
          </p:nvPr>
        </p:nvSpPr>
        <p:spPr>
          <a:xfrm>
            <a:off x="793662" y="386930"/>
            <a:ext cx="10066122" cy="1298448"/>
          </a:xfrm>
        </p:spPr>
        <p:txBody>
          <a:bodyPr vert="horz" lIns="91440" tIns="45720" rIns="91440" bIns="45720" rtlCol="0" anchor="b">
            <a:normAutofit/>
          </a:bodyPr>
          <a:lstStyle/>
          <a:p>
            <a:r>
              <a:rPr lang="en-US" sz="4100" kern="1200">
                <a:solidFill>
                  <a:schemeClr val="tx1"/>
                </a:solidFill>
                <a:latin typeface="+mj-lt"/>
                <a:ea typeface="+mj-ea"/>
                <a:cs typeface="+mj-cs"/>
              </a:rPr>
              <a:t>Following the Communication Skills guidelines carefully will produce even better results:</a:t>
            </a:r>
          </a:p>
        </p:txBody>
      </p:sp>
      <p:sp>
        <p:nvSpPr>
          <p:cNvPr id="16" name="Rectangle 15">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
            <a:extLst>
              <a:ext uri="{FF2B5EF4-FFF2-40B4-BE49-F238E27FC236}">
                <a16:creationId xmlns:a16="http://schemas.microsoft.com/office/drawing/2014/main" id="{F6C219D3-BED0-A477-46AC-3C2CACC8958A}"/>
              </a:ext>
            </a:extLst>
          </p:cNvPr>
          <p:cNvSpPr>
            <a:spLocks noChangeArrowheads="1"/>
          </p:cNvSpPr>
          <p:nvPr/>
        </p:nvSpPr>
        <p:spPr bwMode="auto">
          <a:xfrm>
            <a:off x="793661" y="2599509"/>
            <a:ext cx="4530898" cy="36394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a:bodyPr>
          <a:lstStyle/>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2000" b="1" i="0" u="none" strike="noStrike" cap="none" normalizeH="0" baseline="0">
                <a:ln>
                  <a:noFill/>
                </a:ln>
                <a:effectLst/>
              </a:rPr>
              <a:t>Communication Skills Component of the Project (Full Report)</a:t>
            </a:r>
            <a:endParaRPr kumimoji="0" lang="en-US" altLang="en-US" sz="2000" b="0" i="0" u="none" strike="noStrike" cap="none" normalizeH="0" baseline="0">
              <a:ln>
                <a:noFill/>
              </a:ln>
              <a:effectLst/>
            </a:endParaRP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2000" b="0" i="0" u="none" strike="noStrike" cap="none" normalizeH="0" baseline="0">
                <a:ln>
                  <a:noFill/>
                </a:ln>
                <a:effectLst/>
              </a:rPr>
              <a:t>The Project requires a full report, including selected technical aspects and outcomes from Parts 1 to 3. </a:t>
            </a: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2000" b="0" i="0" u="none" strike="noStrike" cap="none" normalizeH="0" baseline="0">
                <a:ln>
                  <a:noFill/>
                </a:ln>
                <a:effectLst/>
              </a:rPr>
              <a:t>The full report (due at the same time as Part 3 of the Project) includes: </a:t>
            </a:r>
          </a:p>
          <a:p>
            <a:pPr marL="0" marR="0" lvl="0" indent="-228600" fontAlgn="base">
              <a:lnSpc>
                <a:spcPct val="90000"/>
              </a:lnSpc>
              <a:spcBef>
                <a:spcPct val="0"/>
              </a:spcBef>
              <a:spcAft>
                <a:spcPts val="600"/>
              </a:spcAft>
              <a:buClrTx/>
              <a:buSzTx/>
              <a:buFont typeface="Arial" panose="020B0604020202020204" pitchFamily="34" charset="0"/>
              <a:buChar char="•"/>
              <a:tabLst/>
            </a:pPr>
            <a:endParaRPr kumimoji="0" lang="en-US" altLang="en-US" sz="2000" b="0" i="0" u="none" strike="noStrike" cap="none" normalizeH="0" baseline="0">
              <a:ln>
                <a:noFill/>
              </a:ln>
              <a:effectLst/>
            </a:endParaRPr>
          </a:p>
        </p:txBody>
      </p:sp>
      <p:sp>
        <p:nvSpPr>
          <p:cNvPr id="20" name="Rectangle 19">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2" name="Table 11">
            <a:extLst>
              <a:ext uri="{FF2B5EF4-FFF2-40B4-BE49-F238E27FC236}">
                <a16:creationId xmlns:a16="http://schemas.microsoft.com/office/drawing/2014/main" id="{2DB5A6EC-328A-BFBB-E2F1-60A0F173A1D0}"/>
              </a:ext>
            </a:extLst>
          </p:cNvPr>
          <p:cNvGraphicFramePr>
            <a:graphicFrameLocks noGrp="1"/>
          </p:cNvGraphicFramePr>
          <p:nvPr/>
        </p:nvGraphicFramePr>
        <p:xfrm>
          <a:off x="5911532" y="2983187"/>
          <a:ext cx="5150279" cy="2716382"/>
        </p:xfrm>
        <a:graphic>
          <a:graphicData uri="http://schemas.openxmlformats.org/drawingml/2006/table">
            <a:tbl>
              <a:tblPr firstRow="1" firstCol="1" bandRow="1"/>
              <a:tblGrid>
                <a:gridCol w="1464232">
                  <a:extLst>
                    <a:ext uri="{9D8B030D-6E8A-4147-A177-3AD203B41FA5}">
                      <a16:colId xmlns:a16="http://schemas.microsoft.com/office/drawing/2014/main" val="2015571731"/>
                    </a:ext>
                  </a:extLst>
                </a:gridCol>
                <a:gridCol w="2031443">
                  <a:extLst>
                    <a:ext uri="{9D8B030D-6E8A-4147-A177-3AD203B41FA5}">
                      <a16:colId xmlns:a16="http://schemas.microsoft.com/office/drawing/2014/main" val="3021283014"/>
                    </a:ext>
                  </a:extLst>
                </a:gridCol>
                <a:gridCol w="1654604">
                  <a:extLst>
                    <a:ext uri="{9D8B030D-6E8A-4147-A177-3AD203B41FA5}">
                      <a16:colId xmlns:a16="http://schemas.microsoft.com/office/drawing/2014/main" val="3438576993"/>
                    </a:ext>
                  </a:extLst>
                </a:gridCol>
              </a:tblGrid>
              <a:tr h="266778">
                <a:tc>
                  <a:txBody>
                    <a:bodyPr/>
                    <a:lstStyle/>
                    <a:p>
                      <a:pPr marL="228600" algn="r" fontAlgn="ctr">
                        <a:lnSpc>
                          <a:spcPct val="107000"/>
                        </a:lnSpc>
                        <a:spcAft>
                          <a:spcPts val="800"/>
                        </a:spcAft>
                        <a:buNone/>
                      </a:pPr>
                      <a:r>
                        <a:rPr lang="en-NZ" sz="1300" b="0" i="0" u="none" strike="noStrike" kern="100">
                          <a:effectLst/>
                          <a:latin typeface="Aptos" panose="020B0004020202020204" pitchFamily="34" charset="0"/>
                          <a:ea typeface="Aptos" panose="020B0004020202020204" pitchFamily="34" charset="0"/>
                          <a:cs typeface="Arial" panose="020B0604020202020204" pitchFamily="34" charset="0"/>
                        </a:rPr>
                        <a:t>Abstract</a:t>
                      </a:r>
                      <a:endParaRPr lang="en-NZ" sz="2100" b="0" i="0" u="none" strike="noStrike">
                        <a:effectLst/>
                        <a:latin typeface="Arial" panose="020B0604020202020204" pitchFamily="34" charset="0"/>
                      </a:endParaRPr>
                    </a:p>
                  </a:txBody>
                  <a:tcPr marL="81137" marR="81137" marT="1126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228600" algn="l" fontAlgn="t">
                        <a:lnSpc>
                          <a:spcPct val="107000"/>
                        </a:lnSpc>
                        <a:spcAft>
                          <a:spcPts val="800"/>
                        </a:spcAft>
                        <a:buNone/>
                      </a:pPr>
                      <a:r>
                        <a:rPr lang="en-NZ" sz="1300" b="0" i="0" u="none" strike="noStrike" kern="100">
                          <a:effectLst/>
                          <a:latin typeface="Aptos" panose="020B0004020202020204" pitchFamily="34" charset="0"/>
                          <a:ea typeface="Aptos" panose="020B0004020202020204" pitchFamily="34" charset="0"/>
                          <a:cs typeface="Arial" panose="020B0604020202020204" pitchFamily="34" charset="0"/>
                        </a:rPr>
                        <a:t> </a:t>
                      </a:r>
                      <a:endParaRPr lang="en-NZ" sz="2100" b="0" i="0" u="none" strike="noStrike">
                        <a:effectLst/>
                        <a:latin typeface="Arial" panose="020B0604020202020204" pitchFamily="34" charset="0"/>
                      </a:endParaRPr>
                    </a:p>
                  </a:txBody>
                  <a:tcPr marL="81137" marR="81137" marT="112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rowSpan="7">
                  <a:txBody>
                    <a:bodyPr/>
                    <a:lstStyle/>
                    <a:p>
                      <a:pPr marL="228600" algn="l" fontAlgn="ctr">
                        <a:lnSpc>
                          <a:spcPct val="107000"/>
                        </a:lnSpc>
                        <a:spcAft>
                          <a:spcPts val="800"/>
                        </a:spcAft>
                        <a:buNone/>
                      </a:pPr>
                      <a:r>
                        <a:rPr lang="en-NZ" sz="1300" b="0" i="0" u="none" strike="noStrike" kern="100">
                          <a:solidFill>
                            <a:srgbClr val="000000"/>
                          </a:solidFill>
                          <a:effectLst/>
                          <a:latin typeface="Aptos" panose="020B0004020202020204" pitchFamily="34" charset="0"/>
                          <a:ea typeface="Aptos" panose="020B0004020202020204" pitchFamily="34" charset="0"/>
                          <a:cs typeface="Arial" panose="020B0604020202020204" pitchFamily="34" charset="0"/>
                        </a:rPr>
                        <a:t>To be submitted as a full report (October deadline) in addition to Part 3</a:t>
                      </a:r>
                      <a:endParaRPr lang="en-NZ" sz="2100" b="0" i="0" u="none" strike="noStrike">
                        <a:effectLst/>
                        <a:latin typeface="Arial" panose="020B0604020202020204" pitchFamily="34" charset="0"/>
                      </a:endParaRPr>
                    </a:p>
                  </a:txBody>
                  <a:tcPr marL="108183" marR="108183" marT="54092" marB="5409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AE9F7"/>
                    </a:solidFill>
                  </a:tcPr>
                </a:tc>
                <a:extLst>
                  <a:ext uri="{0D108BD9-81ED-4DB2-BD59-A6C34878D82A}">
                    <a16:rowId xmlns:a16="http://schemas.microsoft.com/office/drawing/2014/main" val="1215143621"/>
                  </a:ext>
                </a:extLst>
              </a:tr>
              <a:tr h="479012">
                <a:tc>
                  <a:txBody>
                    <a:bodyPr/>
                    <a:lstStyle/>
                    <a:p>
                      <a:pPr marL="228600" algn="r" fontAlgn="ctr">
                        <a:lnSpc>
                          <a:spcPct val="107000"/>
                        </a:lnSpc>
                        <a:spcAft>
                          <a:spcPts val="800"/>
                        </a:spcAft>
                        <a:buNone/>
                      </a:pPr>
                      <a:r>
                        <a:rPr lang="en-NZ" sz="1300" b="0" i="0" u="none" strike="noStrike" kern="100">
                          <a:effectLst/>
                          <a:latin typeface="Aptos" panose="020B0004020202020204" pitchFamily="34" charset="0"/>
                          <a:ea typeface="Aptos" panose="020B0004020202020204" pitchFamily="34" charset="0"/>
                          <a:cs typeface="Arial" panose="020B0604020202020204" pitchFamily="34" charset="0"/>
                        </a:rPr>
                        <a:t>Introduction</a:t>
                      </a:r>
                      <a:endParaRPr lang="en-NZ" sz="2100" b="0" i="0" u="none" strike="noStrike">
                        <a:effectLst/>
                        <a:latin typeface="Arial" panose="020B0604020202020204" pitchFamily="34" charset="0"/>
                      </a:endParaRPr>
                    </a:p>
                  </a:txBody>
                  <a:tcPr marL="81137" marR="81137" marT="1126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228600" algn="l" fontAlgn="ctr">
                        <a:lnSpc>
                          <a:spcPct val="107000"/>
                        </a:lnSpc>
                        <a:spcAft>
                          <a:spcPts val="800"/>
                        </a:spcAft>
                        <a:buNone/>
                      </a:pPr>
                      <a:r>
                        <a:rPr lang="en-NZ" sz="1300" b="0" i="0" u="none" strike="noStrike" kern="100">
                          <a:effectLst/>
                          <a:latin typeface="Aptos" panose="020B0004020202020204" pitchFamily="34" charset="0"/>
                          <a:ea typeface="Aptos" panose="020B0004020202020204" pitchFamily="34" charset="0"/>
                          <a:cs typeface="Arial" panose="020B0604020202020204" pitchFamily="34" charset="0"/>
                        </a:rPr>
                        <a:t>Optional submission with Part 1</a:t>
                      </a:r>
                      <a:endParaRPr lang="en-NZ" sz="2100" b="0" i="0" u="none" strike="noStrike">
                        <a:effectLst/>
                        <a:latin typeface="Arial" panose="020B0604020202020204" pitchFamily="34" charset="0"/>
                      </a:endParaRPr>
                    </a:p>
                  </a:txBody>
                  <a:tcPr marL="81137" marR="81137" marT="1126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vMerge="1">
                  <a:txBody>
                    <a:bodyPr/>
                    <a:lstStyle/>
                    <a:p>
                      <a:endParaRPr lang="en-NZ"/>
                    </a:p>
                  </a:txBody>
                  <a:tcPr/>
                </a:tc>
                <a:extLst>
                  <a:ext uri="{0D108BD9-81ED-4DB2-BD59-A6C34878D82A}">
                    <a16:rowId xmlns:a16="http://schemas.microsoft.com/office/drawing/2014/main" val="1389738203"/>
                  </a:ext>
                </a:extLst>
              </a:tr>
              <a:tr h="479012">
                <a:tc>
                  <a:txBody>
                    <a:bodyPr/>
                    <a:lstStyle/>
                    <a:p>
                      <a:pPr marL="228600" algn="r" fontAlgn="ctr">
                        <a:lnSpc>
                          <a:spcPct val="107000"/>
                        </a:lnSpc>
                        <a:spcAft>
                          <a:spcPts val="800"/>
                        </a:spcAft>
                        <a:buNone/>
                      </a:pPr>
                      <a:r>
                        <a:rPr lang="en-NZ" sz="1300" b="0" i="0" u="none" strike="noStrike" kern="100">
                          <a:effectLst/>
                          <a:latin typeface="Aptos" panose="020B0004020202020204" pitchFamily="34" charset="0"/>
                          <a:ea typeface="Aptos" panose="020B0004020202020204" pitchFamily="34" charset="0"/>
                          <a:cs typeface="Arial" panose="020B0604020202020204" pitchFamily="34" charset="0"/>
                        </a:rPr>
                        <a:t>Model Description</a:t>
                      </a:r>
                      <a:endParaRPr lang="en-NZ" sz="2100" b="0" i="0" u="none" strike="noStrike">
                        <a:effectLst/>
                        <a:latin typeface="Arial" panose="020B0604020202020204" pitchFamily="34" charset="0"/>
                      </a:endParaRPr>
                    </a:p>
                  </a:txBody>
                  <a:tcPr marL="81137" marR="81137" marT="1126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228600" algn="l" fontAlgn="ctr">
                        <a:lnSpc>
                          <a:spcPct val="107000"/>
                        </a:lnSpc>
                        <a:spcAft>
                          <a:spcPts val="800"/>
                        </a:spcAft>
                        <a:buNone/>
                      </a:pPr>
                      <a:r>
                        <a:rPr lang="en-NZ" sz="1300" b="0" i="0" u="none" strike="noStrike" kern="100">
                          <a:effectLst/>
                          <a:latin typeface="Aptos" panose="020B0004020202020204" pitchFamily="34" charset="0"/>
                          <a:ea typeface="Aptos" panose="020B0004020202020204" pitchFamily="34" charset="0"/>
                          <a:cs typeface="Arial" panose="020B0604020202020204" pitchFamily="34" charset="0"/>
                        </a:rPr>
                        <a:t>Optional submission with Part 2</a:t>
                      </a:r>
                      <a:endParaRPr lang="en-NZ" sz="2100" b="0" i="0" u="none" strike="noStrike">
                        <a:effectLst/>
                        <a:latin typeface="Arial" panose="020B0604020202020204" pitchFamily="34" charset="0"/>
                      </a:endParaRPr>
                    </a:p>
                  </a:txBody>
                  <a:tcPr marL="81137" marR="81137" marT="1126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vMerge="1">
                  <a:txBody>
                    <a:bodyPr/>
                    <a:lstStyle/>
                    <a:p>
                      <a:endParaRPr lang="en-NZ"/>
                    </a:p>
                  </a:txBody>
                  <a:tcPr/>
                </a:tc>
                <a:extLst>
                  <a:ext uri="{0D108BD9-81ED-4DB2-BD59-A6C34878D82A}">
                    <a16:rowId xmlns:a16="http://schemas.microsoft.com/office/drawing/2014/main" val="3922240742"/>
                  </a:ext>
                </a:extLst>
              </a:tr>
              <a:tr h="479012">
                <a:tc>
                  <a:txBody>
                    <a:bodyPr/>
                    <a:lstStyle/>
                    <a:p>
                      <a:pPr marL="228600" algn="r" fontAlgn="ctr">
                        <a:lnSpc>
                          <a:spcPct val="107000"/>
                        </a:lnSpc>
                        <a:spcAft>
                          <a:spcPts val="800"/>
                        </a:spcAft>
                        <a:buNone/>
                      </a:pPr>
                      <a:r>
                        <a:rPr lang="en-NZ" sz="1300" b="0" i="0" u="none" strike="noStrike" kern="100">
                          <a:effectLst/>
                          <a:latin typeface="Aptos" panose="020B0004020202020204" pitchFamily="34" charset="0"/>
                          <a:ea typeface="Aptos" panose="020B0004020202020204" pitchFamily="34" charset="0"/>
                          <a:cs typeface="Arial" panose="020B0604020202020204" pitchFamily="34" charset="0"/>
                        </a:rPr>
                        <a:t>Method</a:t>
                      </a:r>
                      <a:endParaRPr lang="en-NZ" sz="2100" b="0" i="0" u="none" strike="noStrike">
                        <a:effectLst/>
                        <a:latin typeface="Arial" panose="020B0604020202020204" pitchFamily="34" charset="0"/>
                      </a:endParaRPr>
                    </a:p>
                  </a:txBody>
                  <a:tcPr marL="81137" marR="81137" marT="1126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228600" algn="l" fontAlgn="ctr">
                        <a:lnSpc>
                          <a:spcPct val="107000"/>
                        </a:lnSpc>
                        <a:spcAft>
                          <a:spcPts val="800"/>
                        </a:spcAft>
                        <a:buNone/>
                      </a:pPr>
                      <a:r>
                        <a:rPr lang="en-NZ" sz="1300" b="0" i="0" u="none" strike="noStrike" kern="100">
                          <a:effectLst/>
                          <a:latin typeface="Aptos" panose="020B0004020202020204" pitchFamily="34" charset="0"/>
                          <a:ea typeface="Aptos" panose="020B0004020202020204" pitchFamily="34" charset="0"/>
                          <a:cs typeface="Arial" panose="020B0604020202020204" pitchFamily="34" charset="0"/>
                        </a:rPr>
                        <a:t>Optional submission with Part 2</a:t>
                      </a:r>
                      <a:endParaRPr lang="en-NZ" sz="2100" b="0" i="0" u="none" strike="noStrike">
                        <a:effectLst/>
                        <a:latin typeface="Arial" panose="020B0604020202020204" pitchFamily="34" charset="0"/>
                      </a:endParaRPr>
                    </a:p>
                  </a:txBody>
                  <a:tcPr marL="81137" marR="81137" marT="1126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vMerge="1">
                  <a:txBody>
                    <a:bodyPr/>
                    <a:lstStyle/>
                    <a:p>
                      <a:endParaRPr lang="en-NZ"/>
                    </a:p>
                  </a:txBody>
                  <a:tcPr/>
                </a:tc>
                <a:extLst>
                  <a:ext uri="{0D108BD9-81ED-4DB2-BD59-A6C34878D82A}">
                    <a16:rowId xmlns:a16="http://schemas.microsoft.com/office/drawing/2014/main" val="4214585808"/>
                  </a:ext>
                </a:extLst>
              </a:tr>
              <a:tr h="479012">
                <a:tc>
                  <a:txBody>
                    <a:bodyPr/>
                    <a:lstStyle/>
                    <a:p>
                      <a:pPr marL="228600" algn="r" fontAlgn="ctr">
                        <a:lnSpc>
                          <a:spcPct val="107000"/>
                        </a:lnSpc>
                        <a:spcAft>
                          <a:spcPts val="800"/>
                        </a:spcAft>
                        <a:buNone/>
                      </a:pPr>
                      <a:r>
                        <a:rPr lang="en-NZ" sz="1300" b="0" i="0" u="none" strike="noStrike" kern="100">
                          <a:effectLst/>
                          <a:latin typeface="Aptos" panose="020B0004020202020204" pitchFamily="34" charset="0"/>
                          <a:ea typeface="Aptos" panose="020B0004020202020204" pitchFamily="34" charset="0"/>
                          <a:cs typeface="Arial" panose="020B0604020202020204" pitchFamily="34" charset="0"/>
                        </a:rPr>
                        <a:t>Analysis and Discussion</a:t>
                      </a:r>
                      <a:endParaRPr lang="en-NZ" sz="2100" b="0" i="0" u="none" strike="noStrike">
                        <a:effectLst/>
                        <a:latin typeface="Arial" panose="020B0604020202020204" pitchFamily="34" charset="0"/>
                      </a:endParaRPr>
                    </a:p>
                  </a:txBody>
                  <a:tcPr marL="81137" marR="81137" marT="1126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228600" algn="l" fontAlgn="ctr">
                        <a:lnSpc>
                          <a:spcPct val="107000"/>
                        </a:lnSpc>
                        <a:spcAft>
                          <a:spcPts val="800"/>
                        </a:spcAft>
                        <a:buNone/>
                      </a:pPr>
                      <a:r>
                        <a:rPr lang="en-NZ" sz="1300" b="0" i="0" u="none" strike="noStrike" kern="100">
                          <a:effectLst/>
                          <a:latin typeface="Aptos" panose="020B0004020202020204" pitchFamily="34" charset="0"/>
                          <a:ea typeface="Aptos" panose="020B0004020202020204" pitchFamily="34" charset="0"/>
                          <a:cs typeface="Arial" panose="020B0604020202020204" pitchFamily="34" charset="0"/>
                        </a:rPr>
                        <a:t> </a:t>
                      </a:r>
                      <a:endParaRPr lang="en-NZ" sz="2100" b="0" i="0" u="none" strike="noStrike">
                        <a:effectLst/>
                        <a:latin typeface="Arial" panose="020B0604020202020204" pitchFamily="34" charset="0"/>
                      </a:endParaRPr>
                    </a:p>
                  </a:txBody>
                  <a:tcPr marL="81137" marR="81137" marT="1126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vMerge="1">
                  <a:txBody>
                    <a:bodyPr/>
                    <a:lstStyle/>
                    <a:p>
                      <a:endParaRPr lang="en-NZ"/>
                    </a:p>
                  </a:txBody>
                  <a:tcPr/>
                </a:tc>
                <a:extLst>
                  <a:ext uri="{0D108BD9-81ED-4DB2-BD59-A6C34878D82A}">
                    <a16:rowId xmlns:a16="http://schemas.microsoft.com/office/drawing/2014/main" val="3887995083"/>
                  </a:ext>
                </a:extLst>
              </a:tr>
              <a:tr h="266778">
                <a:tc>
                  <a:txBody>
                    <a:bodyPr/>
                    <a:lstStyle/>
                    <a:p>
                      <a:pPr marL="228600" algn="r" fontAlgn="ctr">
                        <a:lnSpc>
                          <a:spcPct val="107000"/>
                        </a:lnSpc>
                        <a:spcAft>
                          <a:spcPts val="800"/>
                        </a:spcAft>
                        <a:buNone/>
                      </a:pPr>
                      <a:r>
                        <a:rPr lang="en-NZ" sz="1300" b="0" i="0" u="none" strike="noStrike" kern="100">
                          <a:effectLst/>
                          <a:latin typeface="Aptos" panose="020B0004020202020204" pitchFamily="34" charset="0"/>
                          <a:ea typeface="Aptos" panose="020B0004020202020204" pitchFamily="34" charset="0"/>
                          <a:cs typeface="Arial" panose="020B0604020202020204" pitchFamily="34" charset="0"/>
                        </a:rPr>
                        <a:t>Conclusions</a:t>
                      </a:r>
                      <a:endParaRPr lang="en-NZ" sz="2100" b="0" i="0" u="none" strike="noStrike">
                        <a:effectLst/>
                        <a:latin typeface="Arial" panose="020B0604020202020204" pitchFamily="34" charset="0"/>
                      </a:endParaRPr>
                    </a:p>
                  </a:txBody>
                  <a:tcPr marL="81137" marR="81137" marT="1126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228600" algn="l" fontAlgn="ctr">
                        <a:lnSpc>
                          <a:spcPct val="107000"/>
                        </a:lnSpc>
                        <a:spcAft>
                          <a:spcPts val="800"/>
                        </a:spcAft>
                        <a:buNone/>
                      </a:pPr>
                      <a:r>
                        <a:rPr lang="en-NZ" sz="1300" b="0" i="0" u="none" strike="noStrike" kern="100">
                          <a:effectLst/>
                          <a:latin typeface="Aptos" panose="020B0004020202020204" pitchFamily="34" charset="0"/>
                          <a:ea typeface="Aptos" panose="020B0004020202020204" pitchFamily="34" charset="0"/>
                          <a:cs typeface="Arial" panose="020B0604020202020204" pitchFamily="34" charset="0"/>
                        </a:rPr>
                        <a:t> </a:t>
                      </a:r>
                      <a:endParaRPr lang="en-NZ" sz="2100" b="0" i="0" u="none" strike="noStrike">
                        <a:effectLst/>
                        <a:latin typeface="Arial" panose="020B0604020202020204" pitchFamily="34" charset="0"/>
                      </a:endParaRPr>
                    </a:p>
                  </a:txBody>
                  <a:tcPr marL="81137" marR="81137" marT="1126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vMerge="1">
                  <a:txBody>
                    <a:bodyPr/>
                    <a:lstStyle/>
                    <a:p>
                      <a:endParaRPr lang="en-NZ"/>
                    </a:p>
                  </a:txBody>
                  <a:tcPr/>
                </a:tc>
                <a:extLst>
                  <a:ext uri="{0D108BD9-81ED-4DB2-BD59-A6C34878D82A}">
                    <a16:rowId xmlns:a16="http://schemas.microsoft.com/office/drawing/2014/main" val="4275343705"/>
                  </a:ext>
                </a:extLst>
              </a:tr>
              <a:tr h="266778">
                <a:tc>
                  <a:txBody>
                    <a:bodyPr/>
                    <a:lstStyle/>
                    <a:p>
                      <a:pPr marL="228600" algn="r" fontAlgn="ctr">
                        <a:lnSpc>
                          <a:spcPct val="107000"/>
                        </a:lnSpc>
                        <a:spcAft>
                          <a:spcPts val="800"/>
                        </a:spcAft>
                        <a:buNone/>
                      </a:pPr>
                      <a:r>
                        <a:rPr lang="en-NZ" sz="1300" b="0" i="0" u="none" strike="noStrike" kern="100">
                          <a:effectLst/>
                          <a:latin typeface="Aptos" panose="020B0004020202020204" pitchFamily="34" charset="0"/>
                          <a:ea typeface="Aptos" panose="020B0004020202020204" pitchFamily="34" charset="0"/>
                          <a:cs typeface="Arial" panose="020B0604020202020204" pitchFamily="34" charset="0"/>
                        </a:rPr>
                        <a:t>References</a:t>
                      </a:r>
                      <a:endParaRPr lang="en-NZ" sz="2100" b="0" i="0" u="none" strike="noStrike">
                        <a:effectLst/>
                        <a:latin typeface="Arial" panose="020B0604020202020204" pitchFamily="34" charset="0"/>
                      </a:endParaRPr>
                    </a:p>
                  </a:txBody>
                  <a:tcPr marL="81137" marR="81137" marT="1126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228600" algn="l" fontAlgn="t">
                        <a:lnSpc>
                          <a:spcPct val="107000"/>
                        </a:lnSpc>
                        <a:spcAft>
                          <a:spcPts val="800"/>
                        </a:spcAft>
                        <a:buNone/>
                      </a:pPr>
                      <a:r>
                        <a:rPr lang="en-NZ" sz="1300" b="0" i="0" u="none" strike="noStrike" kern="100">
                          <a:effectLst/>
                          <a:latin typeface="Aptos" panose="020B0004020202020204" pitchFamily="34" charset="0"/>
                          <a:ea typeface="Aptos" panose="020B0004020202020204" pitchFamily="34" charset="0"/>
                          <a:cs typeface="Arial" panose="020B0604020202020204" pitchFamily="34" charset="0"/>
                        </a:rPr>
                        <a:t> </a:t>
                      </a:r>
                      <a:endParaRPr lang="en-NZ" sz="2100" b="0" i="0" u="none" strike="noStrike">
                        <a:effectLst/>
                        <a:latin typeface="Arial" panose="020B0604020202020204" pitchFamily="34" charset="0"/>
                      </a:endParaRPr>
                    </a:p>
                  </a:txBody>
                  <a:tcPr marL="81137" marR="81137" marT="1126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vMerge="1">
                  <a:txBody>
                    <a:bodyPr/>
                    <a:lstStyle/>
                    <a:p>
                      <a:endParaRPr lang="en-NZ"/>
                    </a:p>
                  </a:txBody>
                  <a:tcPr/>
                </a:tc>
                <a:extLst>
                  <a:ext uri="{0D108BD9-81ED-4DB2-BD59-A6C34878D82A}">
                    <a16:rowId xmlns:a16="http://schemas.microsoft.com/office/drawing/2014/main" val="1321743131"/>
                  </a:ext>
                </a:extLst>
              </a:tr>
            </a:tbl>
          </a:graphicData>
        </a:graphic>
      </p:graphicFrame>
    </p:spTree>
    <p:extLst>
      <p:ext uri="{BB962C8B-B14F-4D97-AF65-F5344CB8AC3E}">
        <p14:creationId xmlns:p14="http://schemas.microsoft.com/office/powerpoint/2010/main" val="29534477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AB4019E-C823-08CD-1F23-B05ED0E23834}"/>
            </a:ext>
          </a:extLst>
        </p:cNvPr>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E6E044F5-BA72-5DEC-8956-04282A342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F70E31-44EA-B159-C90A-9A79F19919CB}"/>
              </a:ext>
            </a:extLst>
          </p:cNvPr>
          <p:cNvSpPr>
            <a:spLocks noGrp="1"/>
          </p:cNvSpPr>
          <p:nvPr>
            <p:ph type="title"/>
          </p:nvPr>
        </p:nvSpPr>
        <p:spPr>
          <a:xfrm>
            <a:off x="793662" y="386930"/>
            <a:ext cx="10066122" cy="1298448"/>
          </a:xfrm>
        </p:spPr>
        <p:txBody>
          <a:bodyPr vert="horz" lIns="91440" tIns="45720" rIns="91440" bIns="45720" rtlCol="0" anchor="b">
            <a:normAutofit/>
          </a:bodyPr>
          <a:lstStyle/>
          <a:p>
            <a:r>
              <a:rPr lang="en-US" sz="4100" kern="1200">
                <a:solidFill>
                  <a:schemeClr val="tx1"/>
                </a:solidFill>
                <a:latin typeface="+mj-lt"/>
                <a:ea typeface="+mj-ea"/>
                <a:cs typeface="+mj-cs"/>
              </a:rPr>
              <a:t>Following the Communication Skills guidelines carefully will produce even better results:</a:t>
            </a:r>
          </a:p>
        </p:txBody>
      </p:sp>
      <p:sp>
        <p:nvSpPr>
          <p:cNvPr id="16" name="Rectangle 15">
            <a:extLst>
              <a:ext uri="{FF2B5EF4-FFF2-40B4-BE49-F238E27FC236}">
                <a16:creationId xmlns:a16="http://schemas.microsoft.com/office/drawing/2014/main" id="{B9223F5C-6671-1779-62A4-4D66E6655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941BFF1-FF8A-E4A9-F9E2-EAB1A60F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AFE321FC-2CBC-276E-094E-BB1233EC03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FBE7C9AE-4825-8435-11AC-E7E3E9B4C251}"/>
              </a:ext>
            </a:extLst>
          </p:cNvPr>
          <p:cNvSpPr txBox="1"/>
          <p:nvPr/>
        </p:nvSpPr>
        <p:spPr>
          <a:xfrm>
            <a:off x="2972711" y="2576723"/>
            <a:ext cx="6169936" cy="3251018"/>
          </a:xfrm>
          <a:prstGeom prst="rect">
            <a:avLst/>
          </a:prstGeom>
          <a:noFill/>
        </p:spPr>
        <p:txBody>
          <a:bodyPr wrap="square">
            <a:spAutoFit/>
          </a:bodyPr>
          <a:lstStyle/>
          <a:p>
            <a:pPr>
              <a:lnSpc>
                <a:spcPct val="107000"/>
              </a:lnSpc>
              <a:spcAft>
                <a:spcPts val="800"/>
              </a:spcAft>
              <a:buNone/>
            </a:pPr>
            <a:r>
              <a:rPr lang="en-NZ" sz="1800" b="1" kern="100" dirty="0">
                <a:effectLst/>
                <a:latin typeface="Aptos" panose="020B0004020202020204" pitchFamily="34" charset="0"/>
                <a:ea typeface="Aptos" panose="020B0004020202020204" pitchFamily="34" charset="0"/>
                <a:cs typeface="Arial" panose="020B0604020202020204" pitchFamily="34" charset="0"/>
              </a:rPr>
              <a:t>Details for writing a professional Introduction:</a:t>
            </a:r>
            <a:endParaRPr lang="en-NZ" sz="2400" kern="100" dirty="0">
              <a:effectLst/>
              <a:latin typeface="Aptos" panose="020B0004020202020204" pitchFamily="34" charset="0"/>
              <a:ea typeface="Aptos" panose="020B0004020202020204" pitchFamily="34" charset="0"/>
              <a:cs typeface="Arial" panose="020B0604020202020204" pitchFamily="34" charset="0"/>
            </a:endParaRPr>
          </a:p>
          <a:p>
            <a:pPr>
              <a:lnSpc>
                <a:spcPct val="107000"/>
              </a:lnSpc>
              <a:spcAft>
                <a:spcPts val="800"/>
              </a:spcAft>
              <a:buNone/>
            </a:pPr>
            <a:r>
              <a:rPr lang="en-NZ" sz="1800" b="1" kern="100" dirty="0">
                <a:effectLst/>
                <a:latin typeface="Aptos" panose="020B0004020202020204" pitchFamily="34" charset="0"/>
                <a:ea typeface="Aptos" panose="020B0004020202020204" pitchFamily="34" charset="0"/>
                <a:cs typeface="Arial" panose="020B0604020202020204" pitchFamily="34" charset="0"/>
              </a:rPr>
              <a:t>Format:</a:t>
            </a:r>
            <a:endParaRPr lang="en-NZ" sz="2400" kern="100" dirty="0">
              <a:effectLst/>
              <a:latin typeface="Aptos" panose="020B0004020202020204" pitchFamily="34" charset="0"/>
              <a:ea typeface="Aptos" panose="020B0004020202020204" pitchFamily="34" charset="0"/>
              <a:cs typeface="Arial" panose="020B0604020202020204" pitchFamily="34" charset="0"/>
            </a:endParaRPr>
          </a:p>
          <a:p>
            <a:pPr marL="342900" lvl="0" indent="-342900">
              <a:lnSpc>
                <a:spcPct val="107000"/>
              </a:lnSpc>
              <a:buFont typeface="Symbol" panose="05050102010706020507" pitchFamily="18" charset="2"/>
              <a:buChar char=""/>
            </a:pPr>
            <a:r>
              <a:rPr lang="en-NZ" sz="1800" kern="100" dirty="0">
                <a:effectLst/>
                <a:latin typeface="Aptos" panose="020B0004020202020204" pitchFamily="34" charset="0"/>
                <a:ea typeface="Aptos" panose="020B0004020202020204" pitchFamily="34" charset="0"/>
                <a:cs typeface="Arial" panose="020B0604020202020204" pitchFamily="34" charset="0"/>
              </a:rPr>
              <a:t>Use the template provided and be sure to include the title page.</a:t>
            </a:r>
            <a:endParaRPr lang="en-NZ" sz="2400" kern="100" dirty="0">
              <a:effectLst/>
              <a:latin typeface="Aptos" panose="020B0004020202020204" pitchFamily="34" charset="0"/>
              <a:ea typeface="Aptos" panose="020B0004020202020204" pitchFamily="34" charset="0"/>
              <a:cs typeface="Arial" panose="020B0604020202020204" pitchFamily="34" charset="0"/>
            </a:endParaRPr>
          </a:p>
          <a:p>
            <a:pPr marL="342900" lvl="0" indent="-342900">
              <a:lnSpc>
                <a:spcPct val="107000"/>
              </a:lnSpc>
              <a:buFont typeface="Symbol" panose="05050102010706020507" pitchFamily="18" charset="2"/>
              <a:buChar char=""/>
            </a:pPr>
            <a:r>
              <a:rPr lang="en-NZ" sz="1800" kern="100" dirty="0">
                <a:effectLst/>
                <a:latin typeface="Aptos" panose="020B0004020202020204" pitchFamily="34" charset="0"/>
                <a:ea typeface="Aptos" panose="020B0004020202020204" pitchFamily="34" charset="0"/>
                <a:cs typeface="Arial" panose="020B0604020202020204" pitchFamily="34" charset="0"/>
              </a:rPr>
              <a:t>Submit a PDF (not a Word document), by the Project Part 3 deadline.</a:t>
            </a:r>
            <a:endParaRPr lang="en-NZ" sz="2400" kern="100" dirty="0">
              <a:effectLst/>
              <a:latin typeface="Aptos" panose="020B0004020202020204" pitchFamily="34" charset="0"/>
              <a:ea typeface="Aptos" panose="020B0004020202020204" pitchFamily="34" charset="0"/>
              <a:cs typeface="Arial" panose="020B0604020202020204" pitchFamily="34" charset="0"/>
            </a:endParaRPr>
          </a:p>
          <a:p>
            <a:pPr marL="342900" lvl="0" indent="-342900">
              <a:lnSpc>
                <a:spcPct val="107000"/>
              </a:lnSpc>
              <a:buFont typeface="Symbol" panose="05050102010706020507" pitchFamily="18" charset="2"/>
              <a:buChar char=""/>
            </a:pPr>
            <a:r>
              <a:rPr lang="en-NZ" sz="1800" kern="100" dirty="0">
                <a:effectLst/>
                <a:latin typeface="Aptos" panose="020B0004020202020204" pitchFamily="34" charset="0"/>
                <a:ea typeface="Aptos" panose="020B0004020202020204" pitchFamily="34" charset="0"/>
                <a:cs typeface="Arial" panose="020B0604020202020204" pitchFamily="34" charset="0"/>
              </a:rPr>
              <a:t>Include the GenAI declaration. (more later)</a:t>
            </a:r>
            <a:endParaRPr lang="en-NZ" sz="2400" kern="100" dirty="0">
              <a:effectLst/>
              <a:latin typeface="Aptos" panose="020B0004020202020204" pitchFamily="34" charset="0"/>
              <a:ea typeface="Aptos" panose="020B0004020202020204" pitchFamily="34" charset="0"/>
              <a:cs typeface="Arial" panose="020B0604020202020204" pitchFamily="34" charset="0"/>
            </a:endParaRPr>
          </a:p>
          <a:p>
            <a:pPr marL="342900" lvl="0" indent="-342900">
              <a:lnSpc>
                <a:spcPct val="107000"/>
              </a:lnSpc>
              <a:buFont typeface="Symbol" panose="05050102010706020507" pitchFamily="18" charset="2"/>
              <a:buChar char=""/>
            </a:pPr>
            <a:r>
              <a:rPr lang="en-NZ" sz="1800" kern="100" dirty="0">
                <a:effectLst/>
                <a:latin typeface="Aptos" panose="020B0004020202020204" pitchFamily="34" charset="0"/>
                <a:ea typeface="Aptos" panose="020B0004020202020204" pitchFamily="34" charset="0"/>
                <a:cs typeface="Arial" panose="020B0604020202020204" pitchFamily="34" charset="0"/>
              </a:rPr>
              <a:t>Include the section heading.</a:t>
            </a:r>
            <a:endParaRPr lang="en-NZ" sz="2400" kern="100" dirty="0">
              <a:effectLst/>
              <a:latin typeface="Aptos" panose="020B0004020202020204" pitchFamily="34" charset="0"/>
              <a:ea typeface="Aptos" panose="020B0004020202020204" pitchFamily="34" charset="0"/>
              <a:cs typeface="Arial" panose="020B0604020202020204" pitchFamily="34" charset="0"/>
            </a:endParaRPr>
          </a:p>
          <a:p>
            <a:pPr marL="342900" lvl="0" indent="-342900">
              <a:lnSpc>
                <a:spcPct val="107000"/>
              </a:lnSpc>
              <a:buFont typeface="Symbol" panose="05050102010706020507" pitchFamily="18" charset="2"/>
              <a:buChar char=""/>
            </a:pPr>
            <a:r>
              <a:rPr lang="en-NZ" sz="1800" kern="100" dirty="0">
                <a:effectLst/>
                <a:latin typeface="Aptos" panose="020B0004020202020204" pitchFamily="34" charset="0"/>
                <a:ea typeface="Aptos" panose="020B0004020202020204" pitchFamily="34" charset="0"/>
                <a:cs typeface="Arial" panose="020B0604020202020204" pitchFamily="34" charset="0"/>
              </a:rPr>
              <a:t>Meet the word count requirement.</a:t>
            </a:r>
            <a:endParaRPr lang="en-NZ" sz="2400" kern="100" dirty="0">
              <a:effectLst/>
              <a:latin typeface="Aptos" panose="020B0004020202020204" pitchFamily="34" charset="0"/>
              <a:ea typeface="Aptos" panose="020B0004020202020204" pitchFamily="34" charset="0"/>
              <a:cs typeface="Arial" panose="020B0604020202020204" pitchFamily="34" charset="0"/>
            </a:endParaRPr>
          </a:p>
          <a:p>
            <a:pPr marL="342900" lvl="0" indent="-342900">
              <a:lnSpc>
                <a:spcPct val="107000"/>
              </a:lnSpc>
              <a:spcAft>
                <a:spcPts val="800"/>
              </a:spcAft>
              <a:buFont typeface="Symbol" panose="05050102010706020507" pitchFamily="18" charset="2"/>
              <a:buChar char=""/>
            </a:pPr>
            <a:r>
              <a:rPr lang="en-NZ" sz="1800" kern="100" dirty="0">
                <a:effectLst/>
                <a:latin typeface="Aptos" panose="020B0004020202020204" pitchFamily="34" charset="0"/>
                <a:ea typeface="Aptos" panose="020B0004020202020204" pitchFamily="34" charset="0"/>
                <a:cs typeface="Arial" panose="020B0604020202020204" pitchFamily="34" charset="0"/>
              </a:rPr>
              <a:t>Proofread and edit for grammar mistakes.</a:t>
            </a:r>
            <a:endParaRPr lang="en-NZ" sz="2400" kern="100" dirty="0">
              <a:effectLst/>
              <a:latin typeface="Aptos" panose="020B00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36499982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6FC0366-67EE-38D2-9840-1FD29BFA096C}"/>
            </a:ext>
          </a:extLst>
        </p:cNvPr>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EAEBF942-A308-9D5F-3A57-FE6B7CE5A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785970-B0ED-C0E5-B0BD-60452F14ECA3}"/>
              </a:ext>
            </a:extLst>
          </p:cNvPr>
          <p:cNvSpPr>
            <a:spLocks noGrp="1"/>
          </p:cNvSpPr>
          <p:nvPr>
            <p:ph type="title"/>
          </p:nvPr>
        </p:nvSpPr>
        <p:spPr>
          <a:xfrm>
            <a:off x="793662" y="386930"/>
            <a:ext cx="10066122" cy="1298448"/>
          </a:xfrm>
        </p:spPr>
        <p:txBody>
          <a:bodyPr vert="horz" lIns="91440" tIns="45720" rIns="91440" bIns="45720" rtlCol="0" anchor="b">
            <a:normAutofit/>
          </a:bodyPr>
          <a:lstStyle/>
          <a:p>
            <a:r>
              <a:rPr lang="en-US" sz="4100" kern="1200">
                <a:solidFill>
                  <a:schemeClr val="tx1"/>
                </a:solidFill>
                <a:latin typeface="+mj-lt"/>
                <a:ea typeface="+mj-ea"/>
                <a:cs typeface="+mj-cs"/>
              </a:rPr>
              <a:t>Following the Communication Skills guidelines carefully will produce even better results:</a:t>
            </a:r>
          </a:p>
        </p:txBody>
      </p:sp>
      <p:sp>
        <p:nvSpPr>
          <p:cNvPr id="16" name="Rectangle 15">
            <a:extLst>
              <a:ext uri="{FF2B5EF4-FFF2-40B4-BE49-F238E27FC236}">
                <a16:creationId xmlns:a16="http://schemas.microsoft.com/office/drawing/2014/main" id="{EDAB258B-F86A-8B8C-8EEF-1E57F219B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E35D346-E238-0E6F-0F0A-85E54806B9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C0D31C1B-212C-4E6A-B62E-88BA5EFB08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2DD302ED-0F85-5F65-862F-E208F3C715B0}"/>
              </a:ext>
            </a:extLst>
          </p:cNvPr>
          <p:cNvSpPr txBox="1"/>
          <p:nvPr/>
        </p:nvSpPr>
        <p:spPr>
          <a:xfrm>
            <a:off x="1312753" y="2389218"/>
            <a:ext cx="9547032" cy="3843745"/>
          </a:xfrm>
          <a:prstGeom prst="rect">
            <a:avLst/>
          </a:prstGeom>
          <a:noFill/>
        </p:spPr>
        <p:txBody>
          <a:bodyPr wrap="square">
            <a:spAutoFit/>
          </a:bodyPr>
          <a:lstStyle/>
          <a:p>
            <a:pPr>
              <a:lnSpc>
                <a:spcPct val="107000"/>
              </a:lnSpc>
              <a:spcAft>
                <a:spcPts val="800"/>
              </a:spcAft>
              <a:buNone/>
            </a:pPr>
            <a:r>
              <a:rPr lang="en-NZ" sz="1800" b="1" kern="100" dirty="0">
                <a:effectLst/>
                <a:latin typeface="Aptos" panose="020B0004020202020204" pitchFamily="34" charset="0"/>
                <a:ea typeface="Aptos" panose="020B0004020202020204" pitchFamily="34" charset="0"/>
                <a:cs typeface="Arial" panose="020B0604020202020204" pitchFamily="34" charset="0"/>
              </a:rPr>
              <a:t>Details for writing a professional Introduction:</a:t>
            </a:r>
            <a:endParaRPr lang="en-NZ" sz="2400" kern="100" dirty="0">
              <a:effectLst/>
              <a:latin typeface="Aptos" panose="020B0004020202020204" pitchFamily="34" charset="0"/>
              <a:ea typeface="Aptos" panose="020B0004020202020204" pitchFamily="34" charset="0"/>
              <a:cs typeface="Arial" panose="020B0604020202020204" pitchFamily="34" charset="0"/>
            </a:endParaRPr>
          </a:p>
          <a:p>
            <a:pPr>
              <a:lnSpc>
                <a:spcPct val="107000"/>
              </a:lnSpc>
              <a:spcAft>
                <a:spcPts val="800"/>
              </a:spcAft>
              <a:buNone/>
            </a:pPr>
            <a:r>
              <a:rPr lang="en-NZ" sz="1800" b="1" kern="100" dirty="0">
                <a:effectLst/>
                <a:latin typeface="Aptos" panose="020B0004020202020204" pitchFamily="34" charset="0"/>
                <a:ea typeface="Aptos" panose="020B0004020202020204" pitchFamily="34" charset="0"/>
                <a:cs typeface="Arial" panose="020B0604020202020204" pitchFamily="34" charset="0"/>
              </a:rPr>
              <a:t>Content:</a:t>
            </a:r>
            <a:endParaRPr lang="en-NZ" sz="2400" kern="100" dirty="0">
              <a:effectLst/>
              <a:latin typeface="Aptos" panose="020B0004020202020204" pitchFamily="34" charset="0"/>
              <a:ea typeface="Aptos" panose="020B0004020202020204" pitchFamily="34" charset="0"/>
              <a:cs typeface="Arial" panose="020B0604020202020204" pitchFamily="34" charset="0"/>
            </a:endParaRPr>
          </a:p>
          <a:p>
            <a:pPr marL="342900" lvl="0" indent="-342900">
              <a:lnSpc>
                <a:spcPct val="107000"/>
              </a:lnSpc>
              <a:buFont typeface="Symbol" panose="05050102010706020507" pitchFamily="18" charset="2"/>
              <a:buChar char=""/>
            </a:pPr>
            <a:r>
              <a:rPr lang="en-NZ" sz="1800" kern="100" dirty="0">
                <a:effectLst/>
                <a:latin typeface="Aptos" panose="020B0004020202020204" pitchFamily="34" charset="0"/>
                <a:ea typeface="Aptos" panose="020B0004020202020204" pitchFamily="34" charset="0"/>
                <a:cs typeface="Arial" panose="020B0604020202020204" pitchFamily="34" charset="0"/>
              </a:rPr>
              <a:t>A brief background of the wingsuit, which may include: its conception, development, commercial production and application, as well as any limitations noted and potential improvements proposed, if applicable. Write as if the reader knows nothing about this project. This part does not need to be comprehensive but is a simple version of what an engineering report introduction would include. Examine the wingsuit from an engineering point of view.</a:t>
            </a:r>
            <a:endParaRPr lang="en-NZ" sz="2400" kern="100" dirty="0">
              <a:effectLst/>
              <a:latin typeface="Aptos" panose="020B0004020202020204" pitchFamily="34" charset="0"/>
              <a:ea typeface="Aptos" panose="020B0004020202020204" pitchFamily="34" charset="0"/>
              <a:cs typeface="Arial" panose="020B0604020202020204" pitchFamily="34" charset="0"/>
            </a:endParaRPr>
          </a:p>
          <a:p>
            <a:pPr marL="342900" lvl="0" indent="-342900">
              <a:lnSpc>
                <a:spcPct val="107000"/>
              </a:lnSpc>
              <a:buFont typeface="Symbol" panose="05050102010706020507" pitchFamily="18" charset="2"/>
              <a:buChar char=""/>
            </a:pPr>
            <a:r>
              <a:rPr lang="en-NZ" sz="1800" kern="100" dirty="0">
                <a:effectLst/>
                <a:latin typeface="Aptos" panose="020B0004020202020204" pitchFamily="34" charset="0"/>
                <a:ea typeface="Aptos" panose="020B0004020202020204" pitchFamily="34" charset="0"/>
                <a:cs typeface="Arial" panose="020B0604020202020204" pitchFamily="34" charset="0"/>
              </a:rPr>
              <a:t>Include 2-3 IEEE formatted citations of the sources used to produce the background (Wikipedia and GenAI are not acceptable sources).</a:t>
            </a:r>
            <a:endParaRPr lang="en-NZ" sz="2400" kern="100" dirty="0">
              <a:effectLst/>
              <a:latin typeface="Aptos" panose="020B0004020202020204" pitchFamily="34" charset="0"/>
              <a:ea typeface="Aptos" panose="020B0004020202020204" pitchFamily="34" charset="0"/>
              <a:cs typeface="Arial" panose="020B0604020202020204" pitchFamily="34" charset="0"/>
            </a:endParaRPr>
          </a:p>
          <a:p>
            <a:pPr marL="342900" lvl="0" indent="-342900">
              <a:lnSpc>
                <a:spcPct val="107000"/>
              </a:lnSpc>
              <a:spcAft>
                <a:spcPts val="800"/>
              </a:spcAft>
              <a:buFont typeface="Symbol" panose="05050102010706020507" pitchFamily="18" charset="2"/>
              <a:buChar char=""/>
            </a:pPr>
            <a:r>
              <a:rPr lang="en-NZ" sz="1800" kern="100" dirty="0">
                <a:effectLst/>
                <a:latin typeface="Aptos" panose="020B0004020202020204" pitchFamily="34" charset="0"/>
                <a:ea typeface="Aptos" panose="020B0004020202020204" pitchFamily="34" charset="0"/>
                <a:cs typeface="Arial" panose="020B0604020202020204" pitchFamily="34" charset="0"/>
              </a:rPr>
              <a:t>Include the purpose/aim of performing a dynamic analysis of a wingsuit, the proposed method and projected outcomes.</a:t>
            </a:r>
            <a:endParaRPr lang="en-NZ" sz="2400" kern="100" dirty="0">
              <a:effectLst/>
              <a:latin typeface="Aptos" panose="020B00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16883730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03B9EC-DAC4-08B4-9888-ABA5B81FE0D1}"/>
              </a:ext>
            </a:extLst>
          </p:cNvPr>
          <p:cNvSpPr>
            <a:spLocks noGrp="1"/>
          </p:cNvSpPr>
          <p:nvPr>
            <p:ph type="title"/>
          </p:nvPr>
        </p:nvSpPr>
        <p:spPr>
          <a:xfrm>
            <a:off x="1075767" y="1188637"/>
            <a:ext cx="2988234" cy="4480726"/>
          </a:xfrm>
        </p:spPr>
        <p:txBody>
          <a:bodyPr>
            <a:normAutofit/>
          </a:bodyPr>
          <a:lstStyle/>
          <a:p>
            <a:pPr algn="r"/>
            <a:r>
              <a:rPr lang="en-NZ" b="1" dirty="0"/>
              <a:t>Feedback</a:t>
            </a:r>
            <a:r>
              <a:rPr lang="en-NZ" sz="3600" dirty="0"/>
              <a:t> compiled from the optional Introductions students submitted:</a:t>
            </a:r>
          </a:p>
        </p:txBody>
      </p:sp>
      <p:cxnSp>
        <p:nvCxnSpPr>
          <p:cNvPr id="14" name="Straight Connector 13">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B4A28AC-832F-4417-1B1D-79BC18326A69}"/>
              </a:ext>
            </a:extLst>
          </p:cNvPr>
          <p:cNvSpPr>
            <a:spLocks noGrp="1"/>
          </p:cNvSpPr>
          <p:nvPr>
            <p:ph idx="1"/>
          </p:nvPr>
        </p:nvSpPr>
        <p:spPr>
          <a:xfrm>
            <a:off x="5255260" y="1111045"/>
            <a:ext cx="5658546" cy="4640825"/>
          </a:xfrm>
        </p:spPr>
        <p:txBody>
          <a:bodyPr anchor="ctr">
            <a:normAutofit fontScale="92500" lnSpcReduction="10000"/>
          </a:bodyPr>
          <a:lstStyle/>
          <a:p>
            <a:pPr marL="0" indent="0">
              <a:buNone/>
            </a:pPr>
            <a:endParaRPr lang="en-NZ" sz="1300" b="1" dirty="0"/>
          </a:p>
          <a:p>
            <a:pPr marL="0" indent="0">
              <a:buNone/>
            </a:pPr>
            <a:r>
              <a:rPr lang="en-NZ" sz="2100" b="1" dirty="0"/>
              <a:t>Format</a:t>
            </a:r>
          </a:p>
          <a:p>
            <a:r>
              <a:rPr lang="en-NZ" sz="2100" dirty="0"/>
              <a:t>Name the submission helpfully (Walker Part 3) (not ‘</a:t>
            </a:r>
            <a:r>
              <a:rPr lang="en-NZ" sz="2100" dirty="0" err="1"/>
              <a:t>FinalFinalFinaldraft</a:t>
            </a:r>
            <a:r>
              <a:rPr lang="en-NZ" sz="2100" dirty="0"/>
              <a:t>’).</a:t>
            </a:r>
          </a:p>
          <a:p>
            <a:r>
              <a:rPr lang="en-NZ" sz="2100" dirty="0"/>
              <a:t>Submit a PDF version.</a:t>
            </a:r>
          </a:p>
          <a:p>
            <a:r>
              <a:rPr lang="en-NZ" sz="2100" dirty="0"/>
              <a:t>Delete all traces of the template.</a:t>
            </a:r>
          </a:p>
          <a:p>
            <a:r>
              <a:rPr lang="en-NZ" sz="2100" dirty="0"/>
              <a:t>Remove the brackets in the header.</a:t>
            </a:r>
          </a:p>
          <a:p>
            <a:r>
              <a:rPr lang="en-NZ" sz="2100" dirty="0"/>
              <a:t>When a citation is at the end of a sentence and refers to content from that sentence, the full stop goes after the brackets, like this [1]. </a:t>
            </a:r>
          </a:p>
          <a:p>
            <a:r>
              <a:rPr lang="en-NZ" sz="2100" dirty="0"/>
              <a:t>Check word count. It’s helpful to include it in each section requiring it, in brackets after the subheading, or at the end.</a:t>
            </a:r>
          </a:p>
          <a:p>
            <a:r>
              <a:rPr lang="en-NZ" sz="2100" dirty="0"/>
              <a:t>Follow all guidelines given, such as those in the Communication Skills folder.</a:t>
            </a:r>
          </a:p>
          <a:p>
            <a:endParaRPr lang="en-NZ" sz="1300" dirty="0"/>
          </a:p>
          <a:p>
            <a:endParaRPr lang="en-NZ" sz="1300" dirty="0"/>
          </a:p>
          <a:p>
            <a:endParaRPr lang="en-NZ" sz="1300" dirty="0"/>
          </a:p>
        </p:txBody>
      </p:sp>
    </p:spTree>
    <p:extLst>
      <p:ext uri="{BB962C8B-B14F-4D97-AF65-F5344CB8AC3E}">
        <p14:creationId xmlns:p14="http://schemas.microsoft.com/office/powerpoint/2010/main" val="41995915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C83522C-0CA6-1004-B8C0-6556357179BD}"/>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1872EB-6340-460F-8461-3954DDEF25F7}"/>
              </a:ext>
            </a:extLst>
          </p:cNvPr>
          <p:cNvSpPr>
            <a:spLocks noGrp="1"/>
          </p:cNvSpPr>
          <p:nvPr>
            <p:ph type="title"/>
          </p:nvPr>
        </p:nvSpPr>
        <p:spPr>
          <a:xfrm>
            <a:off x="1075767" y="1188637"/>
            <a:ext cx="2988234" cy="4480726"/>
          </a:xfrm>
        </p:spPr>
        <p:txBody>
          <a:bodyPr>
            <a:normAutofit/>
          </a:bodyPr>
          <a:lstStyle/>
          <a:p>
            <a:pPr algn="r"/>
            <a:r>
              <a:rPr lang="en-NZ" b="1" dirty="0"/>
              <a:t>Feedback</a:t>
            </a:r>
            <a:r>
              <a:rPr lang="en-NZ" sz="3600" dirty="0"/>
              <a:t> compiled from the optional Introductions students submitted:</a:t>
            </a:r>
          </a:p>
        </p:txBody>
      </p:sp>
      <p:cxnSp>
        <p:nvCxnSpPr>
          <p:cNvPr id="14" name="Straight Connector 13">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FDE332D-4590-596F-3050-A4C92FAB5E92}"/>
              </a:ext>
            </a:extLst>
          </p:cNvPr>
          <p:cNvSpPr>
            <a:spLocks noGrp="1"/>
          </p:cNvSpPr>
          <p:nvPr>
            <p:ph idx="1"/>
          </p:nvPr>
        </p:nvSpPr>
        <p:spPr>
          <a:xfrm>
            <a:off x="5255259" y="1665838"/>
            <a:ext cx="5747035" cy="4272846"/>
          </a:xfrm>
        </p:spPr>
        <p:txBody>
          <a:bodyPr anchor="ctr">
            <a:normAutofit fontScale="92500" lnSpcReduction="10000"/>
          </a:bodyPr>
          <a:lstStyle/>
          <a:p>
            <a:pPr marL="0" indent="0">
              <a:buNone/>
            </a:pPr>
            <a:r>
              <a:rPr lang="en-NZ" sz="1800" b="1" dirty="0"/>
              <a:t>Professional Writing:</a:t>
            </a:r>
          </a:p>
          <a:p>
            <a:r>
              <a:rPr lang="en-NZ" sz="2000" dirty="0"/>
              <a:t>Avoid contractions (aren’t – are not, don’t – do not, etc).</a:t>
            </a:r>
          </a:p>
          <a:p>
            <a:r>
              <a:rPr lang="en-NZ" sz="2000" dirty="0"/>
              <a:t>Avoid vague phrases (</a:t>
            </a:r>
            <a:r>
              <a:rPr lang="en-NZ" sz="2000" i="1" dirty="0"/>
              <a:t>for a long time, in many ways, some </a:t>
            </a:r>
            <a:r>
              <a:rPr lang="en-NZ" sz="2000" dirty="0"/>
              <a:t>).</a:t>
            </a:r>
          </a:p>
          <a:p>
            <a:r>
              <a:rPr lang="en-NZ" sz="2000" dirty="0"/>
              <a:t>Avoid informal language (</a:t>
            </a:r>
            <a:r>
              <a:rPr lang="en-NZ" sz="2000" i="1" dirty="0"/>
              <a:t>majorly, cool, random</a:t>
            </a:r>
            <a:r>
              <a:rPr lang="en-NZ" sz="2000" dirty="0"/>
              <a:t>).</a:t>
            </a:r>
          </a:p>
          <a:p>
            <a:r>
              <a:rPr lang="en-NZ" sz="2000" dirty="0"/>
              <a:t>Refer to the ‘project/study/research’ advancing the research or achieving an aim or purpose – </a:t>
            </a:r>
            <a:r>
              <a:rPr lang="en-NZ" sz="2000" b="1" dirty="0"/>
              <a:t>not</a:t>
            </a:r>
            <a:r>
              <a:rPr lang="en-NZ" sz="2000" dirty="0"/>
              <a:t> the ‘report’.</a:t>
            </a:r>
          </a:p>
          <a:p>
            <a:r>
              <a:rPr lang="en-NZ" sz="2000" dirty="0"/>
              <a:t>Use paragraphs.</a:t>
            </a:r>
          </a:p>
          <a:p>
            <a:r>
              <a:rPr lang="en-NZ" sz="2000" dirty="0"/>
              <a:t>Check punctuation and use a spell checker or grammar software.</a:t>
            </a:r>
          </a:p>
          <a:p>
            <a:r>
              <a:rPr lang="en-NZ" sz="2000" dirty="0"/>
              <a:t>Follow all guidelines given, such as those in the Communication Skills folder.</a:t>
            </a:r>
          </a:p>
          <a:p>
            <a:endParaRPr lang="en-NZ" sz="1500" dirty="0"/>
          </a:p>
          <a:p>
            <a:endParaRPr lang="en-NZ" sz="1500" dirty="0"/>
          </a:p>
          <a:p>
            <a:pPr marL="0" indent="0">
              <a:buNone/>
            </a:pPr>
            <a:endParaRPr lang="en-NZ" sz="1500" dirty="0"/>
          </a:p>
          <a:p>
            <a:endParaRPr lang="en-NZ" sz="1500" dirty="0"/>
          </a:p>
          <a:p>
            <a:endParaRPr lang="en-NZ" sz="1500" dirty="0"/>
          </a:p>
        </p:txBody>
      </p:sp>
    </p:spTree>
    <p:extLst>
      <p:ext uri="{BB962C8B-B14F-4D97-AF65-F5344CB8AC3E}">
        <p14:creationId xmlns:p14="http://schemas.microsoft.com/office/powerpoint/2010/main" val="8951805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BA88CCC-9A64-6F5C-5F21-0E521E5D09DE}"/>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851F37-CE6E-5177-BBAB-24B6078B6365}"/>
              </a:ext>
            </a:extLst>
          </p:cNvPr>
          <p:cNvSpPr>
            <a:spLocks noGrp="1"/>
          </p:cNvSpPr>
          <p:nvPr>
            <p:ph type="title"/>
          </p:nvPr>
        </p:nvSpPr>
        <p:spPr>
          <a:xfrm>
            <a:off x="1075767" y="1188637"/>
            <a:ext cx="2988234" cy="4480726"/>
          </a:xfrm>
        </p:spPr>
        <p:txBody>
          <a:bodyPr>
            <a:normAutofit/>
          </a:bodyPr>
          <a:lstStyle/>
          <a:p>
            <a:pPr algn="r"/>
            <a:r>
              <a:rPr lang="en-NZ" b="1" dirty="0"/>
              <a:t>Feedback</a:t>
            </a:r>
            <a:r>
              <a:rPr lang="en-NZ" sz="3200" dirty="0"/>
              <a:t> </a:t>
            </a:r>
            <a:r>
              <a:rPr lang="en-NZ" sz="3600" dirty="0"/>
              <a:t>compiled from the optional Introductions students submitted</a:t>
            </a:r>
            <a:r>
              <a:rPr lang="en-NZ" sz="3200" dirty="0"/>
              <a:t>:</a:t>
            </a:r>
          </a:p>
        </p:txBody>
      </p:sp>
      <p:cxnSp>
        <p:nvCxnSpPr>
          <p:cNvPr id="14" name="Straight Connector 13">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06BAF5B-A10A-744D-BDC4-14E186BEADD0}"/>
              </a:ext>
            </a:extLst>
          </p:cNvPr>
          <p:cNvSpPr>
            <a:spLocks noGrp="1"/>
          </p:cNvSpPr>
          <p:nvPr>
            <p:ph idx="1"/>
          </p:nvPr>
        </p:nvSpPr>
        <p:spPr>
          <a:xfrm>
            <a:off x="4654297" y="1406011"/>
            <a:ext cx="6376752" cy="4896465"/>
          </a:xfrm>
        </p:spPr>
        <p:txBody>
          <a:bodyPr anchor="ctr">
            <a:normAutofit/>
          </a:bodyPr>
          <a:lstStyle/>
          <a:p>
            <a:pPr marL="0" indent="0">
              <a:buNone/>
            </a:pPr>
            <a:r>
              <a:rPr lang="en-NZ" sz="1600" b="1" dirty="0"/>
              <a:t>Content</a:t>
            </a:r>
            <a:r>
              <a:rPr lang="en-NZ" sz="1600" dirty="0"/>
              <a:t>:</a:t>
            </a:r>
          </a:p>
          <a:p>
            <a:r>
              <a:rPr lang="en-NZ" sz="1600" dirty="0"/>
              <a:t>Respond to every part of the brief (Do not just give a background story.).</a:t>
            </a:r>
          </a:p>
          <a:p>
            <a:r>
              <a:rPr lang="en-NZ" sz="1600" dirty="0"/>
              <a:t>When writing the background, don’t just include a story about the first wingsuit – describe the suit from an engineering point of view too. What aspects of the wingsuit are important to the project? Give a </a:t>
            </a:r>
            <a:r>
              <a:rPr lang="en-NZ" sz="1600" i="1" dirty="0"/>
              <a:t>background to </a:t>
            </a:r>
            <a:r>
              <a:rPr lang="en-NZ" sz="1600" i="1" u="sng" dirty="0"/>
              <a:t>the project</a:t>
            </a:r>
            <a:r>
              <a:rPr lang="en-NZ" sz="1600" dirty="0"/>
              <a:t>, not just the wingsuit. Write like an engineer. </a:t>
            </a:r>
          </a:p>
          <a:p>
            <a:r>
              <a:rPr lang="en-NZ" sz="1600" dirty="0"/>
              <a:t>While you are researching this and writing the introduction, try to think of a likely conclusion for a project/research like this. Why do this analysis? How could this analysis be helpful to the field of engineering? How could the findings be applied – think like an engineer.</a:t>
            </a:r>
          </a:p>
          <a:p>
            <a:r>
              <a:rPr lang="en-NZ" sz="1600" dirty="0"/>
              <a:t>When writing about the purpose, apply that thinking: What if an employer or client asked for the type of analysis you are doing? Describe what will be learned by completing the analysis, from an engineering perspective. How could the findings of the analysis be applied in development of the thing, or in industry?</a:t>
            </a:r>
          </a:p>
          <a:p>
            <a:r>
              <a:rPr lang="en-NZ" sz="1600" dirty="0"/>
              <a:t>PS: www.redbull.com is not a scholarly source.</a:t>
            </a:r>
          </a:p>
          <a:p>
            <a:pPr marL="0" indent="0">
              <a:buNone/>
            </a:pPr>
            <a:endParaRPr lang="en-NZ" sz="1100" dirty="0"/>
          </a:p>
          <a:p>
            <a:endParaRPr lang="en-NZ" sz="1100" dirty="0"/>
          </a:p>
          <a:p>
            <a:endParaRPr lang="en-NZ" sz="1100" dirty="0"/>
          </a:p>
        </p:txBody>
      </p:sp>
    </p:spTree>
    <p:extLst>
      <p:ext uri="{BB962C8B-B14F-4D97-AF65-F5344CB8AC3E}">
        <p14:creationId xmlns:p14="http://schemas.microsoft.com/office/powerpoint/2010/main" val="285080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A31829-CF43-663B-A9FB-5F6284ED0021}"/>
              </a:ext>
            </a:extLst>
          </p:cNvPr>
          <p:cNvSpPr>
            <a:spLocks noGrp="1"/>
          </p:cNvSpPr>
          <p:nvPr>
            <p:ph type="title"/>
          </p:nvPr>
        </p:nvSpPr>
        <p:spPr>
          <a:xfrm>
            <a:off x="1075767" y="1188637"/>
            <a:ext cx="2988234" cy="4480726"/>
          </a:xfrm>
        </p:spPr>
        <p:txBody>
          <a:bodyPr>
            <a:normAutofit/>
          </a:bodyPr>
          <a:lstStyle/>
          <a:p>
            <a:pPr algn="r"/>
            <a:r>
              <a:rPr lang="en-NZ" sz="4100" dirty="0"/>
              <a:t>Following the brief (template) carefully will produce good results:</a:t>
            </a:r>
          </a:p>
        </p:txBody>
      </p:sp>
      <p:cxnSp>
        <p:nvCxnSpPr>
          <p:cNvPr id="14" name="Straight Connector 13">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5" name="Content Placeholder 4">
            <a:extLst>
              <a:ext uri="{FF2B5EF4-FFF2-40B4-BE49-F238E27FC236}">
                <a16:creationId xmlns:a16="http://schemas.microsoft.com/office/drawing/2014/main" id="{C5C8695C-C701-7B79-5BEA-F2801588EB7E}"/>
              </a:ext>
            </a:extLst>
          </p:cNvPr>
          <p:cNvPicPr>
            <a:picLocks noGrp="1" noChangeAspect="1"/>
          </p:cNvPicPr>
          <p:nvPr>
            <p:ph idx="1"/>
          </p:nvPr>
        </p:nvPicPr>
        <p:blipFill>
          <a:blip r:embed="rId2"/>
          <a:stretch>
            <a:fillRect/>
          </a:stretch>
        </p:blipFill>
        <p:spPr>
          <a:xfrm>
            <a:off x="5254625" y="973394"/>
            <a:ext cx="5128240" cy="4866967"/>
          </a:xfrm>
        </p:spPr>
      </p:pic>
    </p:spTree>
    <p:extLst>
      <p:ext uri="{BB962C8B-B14F-4D97-AF65-F5344CB8AC3E}">
        <p14:creationId xmlns:p14="http://schemas.microsoft.com/office/powerpoint/2010/main" val="4914513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ight Triangle 20">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CC014B-C78E-C69F-CFB6-48245FCA0F92}"/>
              </a:ext>
            </a:extLst>
          </p:cNvPr>
          <p:cNvSpPr>
            <a:spLocks noGrp="1"/>
          </p:cNvSpPr>
          <p:nvPr>
            <p:ph type="title"/>
          </p:nvPr>
        </p:nvSpPr>
        <p:spPr>
          <a:xfrm>
            <a:off x="1075767" y="1188637"/>
            <a:ext cx="2988234" cy="4480726"/>
          </a:xfrm>
        </p:spPr>
        <p:txBody>
          <a:bodyPr>
            <a:normAutofit/>
          </a:bodyPr>
          <a:lstStyle/>
          <a:p>
            <a:pPr algn="r"/>
            <a:r>
              <a:rPr lang="en-NZ" sz="5100"/>
              <a:t>And, if you have questions, please ask!</a:t>
            </a:r>
          </a:p>
        </p:txBody>
      </p:sp>
      <p:cxnSp>
        <p:nvCxnSpPr>
          <p:cNvPr id="25" name="Straight Connector 24">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33755F7-D50D-94A0-8AFB-AE98FB3D9E6A}"/>
              </a:ext>
            </a:extLst>
          </p:cNvPr>
          <p:cNvSpPr>
            <a:spLocks noGrp="1"/>
          </p:cNvSpPr>
          <p:nvPr>
            <p:ph idx="1"/>
          </p:nvPr>
        </p:nvSpPr>
        <p:spPr>
          <a:xfrm>
            <a:off x="5073446" y="1043322"/>
            <a:ext cx="6042788" cy="3560260"/>
          </a:xfrm>
        </p:spPr>
        <p:txBody>
          <a:bodyPr anchor="ctr">
            <a:normAutofit/>
          </a:bodyPr>
          <a:lstStyle/>
          <a:p>
            <a:pPr marL="0" indent="0">
              <a:buNone/>
            </a:pPr>
            <a:endParaRPr lang="en-NZ" sz="2400" dirty="0"/>
          </a:p>
          <a:p>
            <a:pPr marL="0" indent="0">
              <a:buNone/>
            </a:pPr>
            <a:endParaRPr lang="en-NZ" sz="2400" dirty="0"/>
          </a:p>
          <a:p>
            <a:pPr marL="0" indent="0" algn="ctr">
              <a:buNone/>
            </a:pPr>
            <a:r>
              <a:rPr lang="en-NZ" sz="2400" b="1" dirty="0"/>
              <a:t>Christine.walker@canterbury.ac.nz</a:t>
            </a:r>
          </a:p>
        </p:txBody>
      </p:sp>
    </p:spTree>
    <p:extLst>
      <p:ext uri="{BB962C8B-B14F-4D97-AF65-F5344CB8AC3E}">
        <p14:creationId xmlns:p14="http://schemas.microsoft.com/office/powerpoint/2010/main" val="103505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EF777F-EE6F-D6C8-B9A7-9F0D7E8D3AB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6C3C5B4-24E2-49A9-D57D-CBA65684208C}"/>
              </a:ext>
            </a:extLst>
          </p:cNvPr>
          <p:cNvSpPr>
            <a:spLocks noGrp="1"/>
          </p:cNvSpPr>
          <p:nvPr>
            <p:ph type="title"/>
          </p:nvPr>
        </p:nvSpPr>
        <p:spPr>
          <a:xfrm>
            <a:off x="275303" y="365125"/>
            <a:ext cx="11592231" cy="1325563"/>
          </a:xfrm>
          <a:ln w="76200">
            <a:solidFill>
              <a:schemeClr val="tx2">
                <a:lumMod val="50000"/>
                <a:lumOff val="50000"/>
              </a:schemeClr>
            </a:solidFill>
          </a:ln>
        </p:spPr>
        <p:txBody>
          <a:bodyPr>
            <a:normAutofit/>
          </a:bodyPr>
          <a:lstStyle/>
          <a:p>
            <a:pPr algn="ctr"/>
            <a:r>
              <a:rPr lang="en-NZ" sz="3600" dirty="0"/>
              <a:t>Following the Communication Skills guidelines carefully will produce even better results:</a:t>
            </a:r>
          </a:p>
        </p:txBody>
      </p:sp>
      <p:pic>
        <p:nvPicPr>
          <p:cNvPr id="5" name="Content Placeholder 4">
            <a:extLst>
              <a:ext uri="{FF2B5EF4-FFF2-40B4-BE49-F238E27FC236}">
                <a16:creationId xmlns:a16="http://schemas.microsoft.com/office/drawing/2014/main" id="{654C694A-3D67-D962-E64C-5EBDD2DCC85F}"/>
              </a:ext>
            </a:extLst>
          </p:cNvPr>
          <p:cNvPicPr>
            <a:picLocks noGrp="1" noChangeAspect="1"/>
          </p:cNvPicPr>
          <p:nvPr>
            <p:ph idx="1"/>
          </p:nvPr>
        </p:nvPicPr>
        <p:blipFill>
          <a:blip r:embed="rId2"/>
          <a:stretch>
            <a:fillRect/>
          </a:stretch>
        </p:blipFill>
        <p:spPr>
          <a:xfrm>
            <a:off x="4531410" y="1825625"/>
            <a:ext cx="3129179" cy="4351338"/>
          </a:xfrm>
        </p:spPr>
      </p:pic>
      <p:pic>
        <p:nvPicPr>
          <p:cNvPr id="7" name="Picture 6">
            <a:extLst>
              <a:ext uri="{FF2B5EF4-FFF2-40B4-BE49-F238E27FC236}">
                <a16:creationId xmlns:a16="http://schemas.microsoft.com/office/drawing/2014/main" id="{D00DA4FA-77B9-88F9-C359-78983B96630F}"/>
              </a:ext>
            </a:extLst>
          </p:cNvPr>
          <p:cNvPicPr>
            <a:picLocks noChangeAspect="1"/>
          </p:cNvPicPr>
          <p:nvPr/>
        </p:nvPicPr>
        <p:blipFill>
          <a:blip r:embed="rId3"/>
          <a:stretch>
            <a:fillRect/>
          </a:stretch>
        </p:blipFill>
        <p:spPr>
          <a:xfrm>
            <a:off x="1281407" y="1970933"/>
            <a:ext cx="1942587" cy="2030361"/>
          </a:xfrm>
          <a:prstGeom prst="rect">
            <a:avLst/>
          </a:prstGeom>
        </p:spPr>
      </p:pic>
      <p:cxnSp>
        <p:nvCxnSpPr>
          <p:cNvPr id="15" name="Straight Arrow Connector 14">
            <a:extLst>
              <a:ext uri="{FF2B5EF4-FFF2-40B4-BE49-F238E27FC236}">
                <a16:creationId xmlns:a16="http://schemas.microsoft.com/office/drawing/2014/main" id="{8C9C7A5A-3C1A-315B-E187-A52119F24F32}"/>
              </a:ext>
            </a:extLst>
          </p:cNvPr>
          <p:cNvCxnSpPr/>
          <p:nvPr/>
        </p:nvCxnSpPr>
        <p:spPr>
          <a:xfrm flipV="1">
            <a:off x="3146323" y="3045836"/>
            <a:ext cx="1385087" cy="46428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55218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F4CABFC-A76B-AD1E-21C5-44E2AFCEFBEE}"/>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E5D16A4-560B-D1D7-A179-6EF8F2FF6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BC0C4411-CF1A-C860-C97A-A3409D22C0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C22083D3-2115-0FFF-8140-77955DA50A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AAE241-8D84-58B1-9D07-BCBE03C823E9}"/>
              </a:ext>
            </a:extLst>
          </p:cNvPr>
          <p:cNvSpPr>
            <a:spLocks noGrp="1"/>
          </p:cNvSpPr>
          <p:nvPr>
            <p:ph type="title"/>
          </p:nvPr>
        </p:nvSpPr>
        <p:spPr>
          <a:xfrm>
            <a:off x="1075767" y="1188637"/>
            <a:ext cx="2988234" cy="4480726"/>
          </a:xfrm>
        </p:spPr>
        <p:txBody>
          <a:bodyPr>
            <a:normAutofit/>
          </a:bodyPr>
          <a:lstStyle/>
          <a:p>
            <a:pPr algn="r"/>
            <a:r>
              <a:rPr lang="en-NZ" sz="4100" dirty="0"/>
              <a:t>Following the brief carefully will produce good results:</a:t>
            </a:r>
          </a:p>
        </p:txBody>
      </p:sp>
      <p:cxnSp>
        <p:nvCxnSpPr>
          <p:cNvPr id="14" name="Straight Connector 13">
            <a:extLst>
              <a:ext uri="{FF2B5EF4-FFF2-40B4-BE49-F238E27FC236}">
                <a16:creationId xmlns:a16="http://schemas.microsoft.com/office/drawing/2014/main" id="{1E60ED66-C225-07DF-E823-78D57BEA1D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3A92708-0AA1-617C-F8D2-962C4746F86D}"/>
              </a:ext>
            </a:extLst>
          </p:cNvPr>
          <p:cNvSpPr>
            <a:spLocks noGrp="1"/>
          </p:cNvSpPr>
          <p:nvPr>
            <p:ph idx="1"/>
          </p:nvPr>
        </p:nvSpPr>
        <p:spPr>
          <a:xfrm>
            <a:off x="5255260" y="950614"/>
            <a:ext cx="4702848" cy="4934138"/>
          </a:xfrm>
        </p:spPr>
        <p:txBody>
          <a:bodyPr anchor="ctr">
            <a:normAutofit lnSpcReduction="10000"/>
          </a:bodyPr>
          <a:lstStyle/>
          <a:p>
            <a:pPr marL="0" indent="0">
              <a:buNone/>
            </a:pPr>
            <a:r>
              <a:rPr lang="en-NZ" sz="1800" b="1" dirty="0"/>
              <a:t>THE BRIEF (from the template):</a:t>
            </a:r>
          </a:p>
          <a:p>
            <a:pPr marL="0" indent="0">
              <a:buNone/>
            </a:pPr>
            <a:r>
              <a:rPr lang="en-NZ" sz="1800" b="1" dirty="0"/>
              <a:t>Introduction</a:t>
            </a:r>
            <a:endParaRPr lang="en-NZ" sz="1100" b="1" dirty="0"/>
          </a:p>
          <a:p>
            <a:r>
              <a:rPr lang="en-NZ" sz="1600" dirty="0"/>
              <a:t>[</a:t>
            </a:r>
            <a:r>
              <a:rPr lang="en-NZ" sz="1600" i="1" dirty="0"/>
              <a:t>The introduction of this technical report includes a bit of background and purpose of the project. Identify the subject, background information on its development and use, the aims of the project’s analyses, and the purpose of the project. A complete literature review is usually part of professional communications, to inform the reader of the current state of the research on the subject. A very brief version of that is appropriate here:</a:t>
            </a:r>
            <a:endParaRPr lang="en-NZ" sz="1600" dirty="0"/>
          </a:p>
          <a:p>
            <a:pPr lvl="0"/>
            <a:r>
              <a:rPr lang="en-NZ" sz="1600" i="1" dirty="0"/>
              <a:t>Please cite 2-3 sources (no links to websites, e.g. Wikipedia – use scholarly/professional sources) used to inform your writing of this section</a:t>
            </a:r>
            <a:endParaRPr lang="en-NZ" sz="1600" dirty="0"/>
          </a:p>
          <a:p>
            <a:pPr lvl="0"/>
            <a:r>
              <a:rPr lang="en-NZ" sz="1600" i="1" dirty="0"/>
              <a:t>Include all citations in your list of References. The Reference list should be on its own page.</a:t>
            </a:r>
            <a:endParaRPr lang="en-NZ" sz="1600" dirty="0"/>
          </a:p>
          <a:p>
            <a:pPr lvl="0"/>
            <a:r>
              <a:rPr lang="en-NZ" sz="1600" dirty="0"/>
              <a:t>The </a:t>
            </a:r>
            <a:r>
              <a:rPr lang="en-NZ" sz="1600" i="1" u="sng" dirty="0">
                <a:hlinkClick r:id="rId2"/>
              </a:rPr>
              <a:t>IEEE referencing</a:t>
            </a:r>
            <a:r>
              <a:rPr lang="en-NZ" sz="1600" i="1" dirty="0"/>
              <a:t> style should be used.</a:t>
            </a:r>
            <a:endParaRPr lang="en-NZ" sz="1600" dirty="0"/>
          </a:p>
          <a:p>
            <a:pPr lvl="0"/>
            <a:r>
              <a:rPr lang="en-NZ" sz="1600" i="1" dirty="0"/>
              <a:t>Approximate length: 150-200 words.]</a:t>
            </a:r>
            <a:endParaRPr lang="en-NZ" sz="1600" dirty="0"/>
          </a:p>
          <a:p>
            <a:endParaRPr lang="en-NZ" sz="1100" dirty="0"/>
          </a:p>
        </p:txBody>
      </p:sp>
    </p:spTree>
    <p:extLst>
      <p:ext uri="{BB962C8B-B14F-4D97-AF65-F5344CB8AC3E}">
        <p14:creationId xmlns:p14="http://schemas.microsoft.com/office/powerpoint/2010/main" val="34521241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94791F7-A0A4-21FA-345B-314E8C3EC89C}"/>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8995F75-4999-918C-D808-A15F412BB4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7EF2E7F2-14DA-6BE8-4A22-B22A95A469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DD07FD46-0AA5-FE8B-FA15-9FAC7C9FE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87285A-5C00-C23E-84A1-EA3FAA7172F8}"/>
              </a:ext>
            </a:extLst>
          </p:cNvPr>
          <p:cNvSpPr>
            <a:spLocks noGrp="1"/>
          </p:cNvSpPr>
          <p:nvPr>
            <p:ph type="title"/>
          </p:nvPr>
        </p:nvSpPr>
        <p:spPr>
          <a:xfrm>
            <a:off x="1075767" y="1188637"/>
            <a:ext cx="2988234" cy="4480726"/>
          </a:xfrm>
        </p:spPr>
        <p:txBody>
          <a:bodyPr>
            <a:normAutofit/>
          </a:bodyPr>
          <a:lstStyle/>
          <a:p>
            <a:pPr algn="r"/>
            <a:r>
              <a:rPr lang="en-NZ" sz="4100"/>
              <a:t>Following the brief carefully will produce good results:</a:t>
            </a:r>
          </a:p>
        </p:txBody>
      </p:sp>
      <p:cxnSp>
        <p:nvCxnSpPr>
          <p:cNvPr id="14" name="Straight Connector 13">
            <a:extLst>
              <a:ext uri="{FF2B5EF4-FFF2-40B4-BE49-F238E27FC236}">
                <a16:creationId xmlns:a16="http://schemas.microsoft.com/office/drawing/2014/main" id="{52FFB88C-80BD-5A22-B514-9B8987069AA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3CB748D-4D09-C8D6-194C-4C7512809FB3}"/>
              </a:ext>
            </a:extLst>
          </p:cNvPr>
          <p:cNvSpPr>
            <a:spLocks noGrp="1"/>
          </p:cNvSpPr>
          <p:nvPr>
            <p:ph idx="1"/>
          </p:nvPr>
        </p:nvSpPr>
        <p:spPr>
          <a:xfrm>
            <a:off x="5255260" y="950614"/>
            <a:ext cx="4702848" cy="4934138"/>
          </a:xfrm>
        </p:spPr>
        <p:txBody>
          <a:bodyPr anchor="ctr">
            <a:normAutofit/>
          </a:bodyPr>
          <a:lstStyle/>
          <a:p>
            <a:pPr marL="0" indent="0">
              <a:buNone/>
            </a:pPr>
            <a:r>
              <a:rPr lang="en-NZ" sz="1800" b="1" dirty="0"/>
              <a:t>In the following slides, the red text contains tips about how to respond to the yellow highlighted text in the brief.</a:t>
            </a:r>
            <a:endParaRPr lang="en-NZ" sz="1600" dirty="0"/>
          </a:p>
          <a:p>
            <a:endParaRPr lang="en-NZ" sz="1100" dirty="0"/>
          </a:p>
        </p:txBody>
      </p:sp>
    </p:spTree>
    <p:extLst>
      <p:ext uri="{BB962C8B-B14F-4D97-AF65-F5344CB8AC3E}">
        <p14:creationId xmlns:p14="http://schemas.microsoft.com/office/powerpoint/2010/main" val="3085319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BC2056A-A3D9-75DE-E131-9691E4169970}"/>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E450EF-589A-CD5C-C64D-8AF579C75760}"/>
              </a:ext>
            </a:extLst>
          </p:cNvPr>
          <p:cNvSpPr>
            <a:spLocks noGrp="1"/>
          </p:cNvSpPr>
          <p:nvPr>
            <p:ph type="title"/>
          </p:nvPr>
        </p:nvSpPr>
        <p:spPr>
          <a:xfrm>
            <a:off x="1075767" y="1188637"/>
            <a:ext cx="2988234" cy="4480726"/>
          </a:xfrm>
        </p:spPr>
        <p:txBody>
          <a:bodyPr>
            <a:normAutofit/>
          </a:bodyPr>
          <a:lstStyle/>
          <a:p>
            <a:pPr algn="r"/>
            <a:r>
              <a:rPr lang="en-NZ" sz="4100"/>
              <a:t>Following the brief carefully will produce good results:</a:t>
            </a:r>
          </a:p>
        </p:txBody>
      </p:sp>
      <p:cxnSp>
        <p:nvCxnSpPr>
          <p:cNvPr id="14" name="Straight Connector 13">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35DE78F-915F-E492-3C60-79FB48BBE021}"/>
              </a:ext>
            </a:extLst>
          </p:cNvPr>
          <p:cNvSpPr>
            <a:spLocks noGrp="1"/>
          </p:cNvSpPr>
          <p:nvPr>
            <p:ph idx="1"/>
          </p:nvPr>
        </p:nvSpPr>
        <p:spPr>
          <a:xfrm>
            <a:off x="5255259" y="1648870"/>
            <a:ext cx="5860967" cy="3560260"/>
          </a:xfrm>
        </p:spPr>
        <p:txBody>
          <a:bodyPr anchor="ctr">
            <a:normAutofit/>
          </a:bodyPr>
          <a:lstStyle/>
          <a:p>
            <a:r>
              <a:rPr lang="en-NZ" sz="1800" b="1" dirty="0">
                <a:highlight>
                  <a:srgbClr val="FFFF00"/>
                </a:highlight>
              </a:rPr>
              <a:t>Introduction: </a:t>
            </a:r>
            <a:r>
              <a:rPr lang="en-NZ" sz="1800" dirty="0">
                <a:solidFill>
                  <a:srgbClr val="FF0000"/>
                </a:solidFill>
              </a:rPr>
              <a:t>Use template section headings like this one, and all settings. Delete unused template parts.</a:t>
            </a:r>
          </a:p>
          <a:p>
            <a:r>
              <a:rPr lang="en-NZ" sz="900" dirty="0"/>
              <a:t>[</a:t>
            </a:r>
            <a:r>
              <a:rPr lang="en-NZ" sz="900" i="1" dirty="0"/>
              <a:t>The introduction of this technical report includes a bit of background and purpose of the project. Identify the subject, background information on its development and use, the aims of the project’s analyses, and the purpose of the project. A complete literature review is usually part of professional communications, to inform the reader of the current state of the research on the subject. A very brief version of that is appropriate here:</a:t>
            </a:r>
            <a:endParaRPr lang="en-NZ" sz="900" dirty="0"/>
          </a:p>
          <a:p>
            <a:pPr lvl="0"/>
            <a:r>
              <a:rPr lang="en-NZ" sz="900" i="1" dirty="0"/>
              <a:t>Please cite 2-3 sources (no links to websites, e.g. Wikipedia – use scholarly/professional sources) used to inform your writing of this section</a:t>
            </a:r>
            <a:endParaRPr lang="en-NZ" sz="900" dirty="0"/>
          </a:p>
          <a:p>
            <a:pPr lvl="0"/>
            <a:r>
              <a:rPr lang="en-NZ" sz="900" i="1" dirty="0"/>
              <a:t>Include all citations in your list of References. The Reference list should be on its own page.</a:t>
            </a:r>
            <a:endParaRPr lang="en-NZ" sz="900" dirty="0"/>
          </a:p>
          <a:p>
            <a:pPr lvl="0"/>
            <a:r>
              <a:rPr lang="en-NZ" sz="900" dirty="0"/>
              <a:t>The </a:t>
            </a:r>
            <a:r>
              <a:rPr lang="en-NZ" sz="900" i="1" u="sng" dirty="0">
                <a:hlinkClick r:id="rId2"/>
              </a:rPr>
              <a:t>IEEE referencing</a:t>
            </a:r>
            <a:r>
              <a:rPr lang="en-NZ" sz="900" i="1" dirty="0"/>
              <a:t> style should be used.</a:t>
            </a:r>
            <a:endParaRPr lang="en-NZ" sz="900" dirty="0"/>
          </a:p>
          <a:p>
            <a:pPr lvl="0"/>
            <a:r>
              <a:rPr lang="en-NZ" sz="900" i="1" dirty="0"/>
              <a:t>Approximate length: 150-200 words.]</a:t>
            </a:r>
            <a:endParaRPr lang="en-NZ" sz="900" dirty="0"/>
          </a:p>
          <a:p>
            <a:endParaRPr lang="en-NZ" sz="1100" dirty="0"/>
          </a:p>
        </p:txBody>
      </p:sp>
    </p:spTree>
    <p:extLst>
      <p:ext uri="{BB962C8B-B14F-4D97-AF65-F5344CB8AC3E}">
        <p14:creationId xmlns:p14="http://schemas.microsoft.com/office/powerpoint/2010/main" val="2381588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7FB14E1-8837-FC9E-E68E-1E9A95747484}"/>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B02192-B37D-F713-12CE-449B3E71B690}"/>
              </a:ext>
            </a:extLst>
          </p:cNvPr>
          <p:cNvSpPr>
            <a:spLocks noGrp="1"/>
          </p:cNvSpPr>
          <p:nvPr>
            <p:ph type="title"/>
          </p:nvPr>
        </p:nvSpPr>
        <p:spPr>
          <a:xfrm>
            <a:off x="1075767" y="1188637"/>
            <a:ext cx="2988234" cy="4480726"/>
          </a:xfrm>
        </p:spPr>
        <p:txBody>
          <a:bodyPr>
            <a:normAutofit/>
          </a:bodyPr>
          <a:lstStyle/>
          <a:p>
            <a:pPr algn="r"/>
            <a:r>
              <a:rPr lang="en-NZ" sz="4100"/>
              <a:t>Following the brief carefully will produce good results:</a:t>
            </a:r>
          </a:p>
        </p:txBody>
      </p:sp>
      <p:cxnSp>
        <p:nvCxnSpPr>
          <p:cNvPr id="14" name="Straight Connector 13">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9E0435F-C705-2341-38BA-09709E7D7866}"/>
              </a:ext>
            </a:extLst>
          </p:cNvPr>
          <p:cNvSpPr>
            <a:spLocks noGrp="1"/>
          </p:cNvSpPr>
          <p:nvPr>
            <p:ph idx="1"/>
          </p:nvPr>
        </p:nvSpPr>
        <p:spPr>
          <a:xfrm>
            <a:off x="5255260" y="1648870"/>
            <a:ext cx="6189488" cy="3560260"/>
          </a:xfrm>
        </p:spPr>
        <p:txBody>
          <a:bodyPr anchor="ctr">
            <a:normAutofit/>
          </a:bodyPr>
          <a:lstStyle/>
          <a:p>
            <a:r>
              <a:rPr lang="en-NZ" sz="1100" b="1" dirty="0"/>
              <a:t>Introduction:</a:t>
            </a:r>
            <a:endParaRPr lang="en-NZ" sz="1100" dirty="0"/>
          </a:p>
          <a:p>
            <a:r>
              <a:rPr lang="en-NZ" sz="1800" dirty="0"/>
              <a:t>[</a:t>
            </a:r>
            <a:r>
              <a:rPr lang="en-NZ" sz="1800" i="1" dirty="0">
                <a:highlight>
                  <a:srgbClr val="FFFF00"/>
                </a:highlight>
              </a:rPr>
              <a:t>The introduction of this </a:t>
            </a:r>
            <a:r>
              <a:rPr lang="en-NZ" sz="1800" i="1" u="sng" dirty="0">
                <a:highlight>
                  <a:srgbClr val="FFFF00"/>
                </a:highlight>
              </a:rPr>
              <a:t>technical</a:t>
            </a:r>
            <a:r>
              <a:rPr lang="en-NZ" sz="1800" i="1" dirty="0">
                <a:highlight>
                  <a:srgbClr val="FFFF00"/>
                </a:highlight>
              </a:rPr>
              <a:t> report includes a bit of </a:t>
            </a:r>
            <a:r>
              <a:rPr lang="en-NZ" sz="1800" i="1" u="sng" dirty="0">
                <a:highlight>
                  <a:srgbClr val="FFFF00"/>
                </a:highlight>
              </a:rPr>
              <a:t>background</a:t>
            </a:r>
            <a:r>
              <a:rPr lang="en-NZ" sz="1800" i="1" dirty="0">
                <a:highlight>
                  <a:srgbClr val="FFFF00"/>
                </a:highlight>
              </a:rPr>
              <a:t> and </a:t>
            </a:r>
            <a:r>
              <a:rPr lang="en-NZ" sz="1800" i="1" u="sng" dirty="0">
                <a:highlight>
                  <a:srgbClr val="FFFF00"/>
                </a:highlight>
              </a:rPr>
              <a:t>purpose</a:t>
            </a:r>
            <a:r>
              <a:rPr lang="en-NZ" sz="1800" i="1" dirty="0">
                <a:highlight>
                  <a:srgbClr val="FFFF00"/>
                </a:highlight>
              </a:rPr>
              <a:t> of the project. </a:t>
            </a:r>
            <a:r>
              <a:rPr lang="en-NZ" sz="1800" dirty="0">
                <a:solidFill>
                  <a:srgbClr val="FF0000"/>
                </a:solidFill>
              </a:rPr>
              <a:t>Include these three things.</a:t>
            </a:r>
            <a:endParaRPr lang="en-NZ" sz="1800" i="1" dirty="0">
              <a:solidFill>
                <a:srgbClr val="FF0000"/>
              </a:solidFill>
            </a:endParaRPr>
          </a:p>
          <a:p>
            <a:r>
              <a:rPr lang="en-NZ" sz="900" i="1" dirty="0"/>
              <a:t>Identify the subject, background information on its development and use, the aims of the project’s analyses, and the purpose of the project. A complete literature review is usually part of professional communications, to inform the reader of the current state of the research on the subject. A very brief version of that is appropriate here:</a:t>
            </a:r>
            <a:endParaRPr lang="en-NZ" sz="900" dirty="0"/>
          </a:p>
          <a:p>
            <a:pPr lvl="0"/>
            <a:r>
              <a:rPr lang="en-NZ" sz="900" i="1" dirty="0"/>
              <a:t>Please cite 2-3 sources (no links to websites, e.g. Wikipedia – use scholarly/professional sources) used to inform your writing of this section</a:t>
            </a:r>
            <a:endParaRPr lang="en-NZ" sz="900" dirty="0"/>
          </a:p>
          <a:p>
            <a:pPr lvl="0"/>
            <a:r>
              <a:rPr lang="en-NZ" sz="900" i="1" dirty="0"/>
              <a:t>Include all citations in your list of References. The Reference list should be on its own page.</a:t>
            </a:r>
            <a:endParaRPr lang="en-NZ" sz="900" dirty="0"/>
          </a:p>
          <a:p>
            <a:pPr lvl="0"/>
            <a:r>
              <a:rPr lang="en-NZ" sz="900" dirty="0"/>
              <a:t>The </a:t>
            </a:r>
            <a:r>
              <a:rPr lang="en-NZ" sz="900" i="1" u="sng" dirty="0">
                <a:hlinkClick r:id="rId2"/>
              </a:rPr>
              <a:t>IEEE referencing</a:t>
            </a:r>
            <a:r>
              <a:rPr lang="en-NZ" sz="900" i="1" dirty="0"/>
              <a:t> style should be used.</a:t>
            </a:r>
            <a:endParaRPr lang="en-NZ" sz="900" dirty="0"/>
          </a:p>
          <a:p>
            <a:pPr lvl="0"/>
            <a:r>
              <a:rPr lang="en-NZ" sz="900" i="1" dirty="0"/>
              <a:t>Approximate length: 150-200 words.]</a:t>
            </a:r>
            <a:endParaRPr lang="en-NZ" sz="900" dirty="0"/>
          </a:p>
          <a:p>
            <a:endParaRPr lang="en-NZ" sz="1100" dirty="0"/>
          </a:p>
        </p:txBody>
      </p:sp>
    </p:spTree>
    <p:extLst>
      <p:ext uri="{BB962C8B-B14F-4D97-AF65-F5344CB8AC3E}">
        <p14:creationId xmlns:p14="http://schemas.microsoft.com/office/powerpoint/2010/main" val="25361943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759938F-09B2-BD2A-1AF1-E491ADD752BD}"/>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D200E0A-8792-5B3A-A907-CB5C61A3C7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B283DE22-477B-E784-356B-E66D86979F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48BD6E74-3669-D658-C165-0AAE5B5669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ABB6D2-DB7F-D4E8-ECDB-8B5A325F2063}"/>
              </a:ext>
            </a:extLst>
          </p:cNvPr>
          <p:cNvSpPr>
            <a:spLocks noGrp="1"/>
          </p:cNvSpPr>
          <p:nvPr>
            <p:ph type="title"/>
          </p:nvPr>
        </p:nvSpPr>
        <p:spPr>
          <a:xfrm>
            <a:off x="1075767" y="1188637"/>
            <a:ext cx="2988234" cy="4480726"/>
          </a:xfrm>
        </p:spPr>
        <p:txBody>
          <a:bodyPr>
            <a:normAutofit/>
          </a:bodyPr>
          <a:lstStyle/>
          <a:p>
            <a:pPr algn="r"/>
            <a:r>
              <a:rPr lang="en-NZ" sz="4100"/>
              <a:t>Following the brief carefully will produce good results:</a:t>
            </a:r>
          </a:p>
        </p:txBody>
      </p:sp>
      <p:cxnSp>
        <p:nvCxnSpPr>
          <p:cNvPr id="14" name="Straight Connector 13">
            <a:extLst>
              <a:ext uri="{FF2B5EF4-FFF2-40B4-BE49-F238E27FC236}">
                <a16:creationId xmlns:a16="http://schemas.microsoft.com/office/drawing/2014/main" id="{F9E78D62-991A-FE54-83CD-9C6A070E80B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162A84C-7035-9F84-1AEA-CC11377FA32B}"/>
              </a:ext>
            </a:extLst>
          </p:cNvPr>
          <p:cNvSpPr>
            <a:spLocks noGrp="1"/>
          </p:cNvSpPr>
          <p:nvPr>
            <p:ph idx="1"/>
          </p:nvPr>
        </p:nvSpPr>
        <p:spPr>
          <a:xfrm>
            <a:off x="4705775" y="728403"/>
            <a:ext cx="6738973" cy="5502753"/>
          </a:xfrm>
        </p:spPr>
        <p:txBody>
          <a:bodyPr anchor="ctr">
            <a:normAutofit lnSpcReduction="10000"/>
          </a:bodyPr>
          <a:lstStyle/>
          <a:p>
            <a:r>
              <a:rPr lang="en-NZ" sz="1400" b="1" dirty="0"/>
              <a:t>Introduction</a:t>
            </a:r>
          </a:p>
          <a:p>
            <a:r>
              <a:rPr lang="en-NZ" sz="1400" dirty="0"/>
              <a:t>[</a:t>
            </a:r>
            <a:r>
              <a:rPr lang="en-NZ" sz="1400" i="1" dirty="0"/>
              <a:t>The introduction of this technical report includes a bit of background and purpose of the project. </a:t>
            </a:r>
            <a:r>
              <a:rPr lang="en-NZ" sz="1400" i="1" dirty="0">
                <a:highlight>
                  <a:srgbClr val="FFFF00"/>
                </a:highlight>
              </a:rPr>
              <a:t>Identify the subject, background information on its development and use, the aims of the project’s analyses, and the purpose of the project. </a:t>
            </a:r>
          </a:p>
          <a:p>
            <a:r>
              <a:rPr lang="en-NZ" sz="1600" dirty="0">
                <a:solidFill>
                  <a:srgbClr val="FF0000"/>
                </a:solidFill>
              </a:rPr>
              <a:t>Identify the </a:t>
            </a:r>
            <a:r>
              <a:rPr lang="en-NZ" sz="1600" dirty="0"/>
              <a:t>subject</a:t>
            </a:r>
            <a:r>
              <a:rPr lang="en-NZ" sz="1600" dirty="0">
                <a:solidFill>
                  <a:srgbClr val="FF0000"/>
                </a:solidFill>
              </a:rPr>
              <a:t>, and describe it in technical terms. It is fine to spend one sentence telling the reader the origins of a wingsuit, but then stop – the idea is to write a technical description of the topic, as if you are an engineering contractor, filling this brief for a client or an employer. </a:t>
            </a:r>
          </a:p>
          <a:p>
            <a:r>
              <a:rPr lang="en-NZ" sz="1600" dirty="0">
                <a:solidFill>
                  <a:srgbClr val="FF0000"/>
                </a:solidFill>
              </a:rPr>
              <a:t>For this report, very briefly (one or two sentences) write a bit about the development since inception and how it is used currently. </a:t>
            </a:r>
          </a:p>
          <a:p>
            <a:r>
              <a:rPr lang="en-NZ" sz="1600" dirty="0">
                <a:solidFill>
                  <a:srgbClr val="FF0000"/>
                </a:solidFill>
              </a:rPr>
              <a:t>A first step is to identify the type of </a:t>
            </a:r>
            <a:r>
              <a:rPr lang="en-NZ" sz="1600" dirty="0"/>
              <a:t>analysis</a:t>
            </a:r>
            <a:r>
              <a:rPr lang="en-NZ" sz="1600" dirty="0">
                <a:solidFill>
                  <a:srgbClr val="FF0000"/>
                </a:solidFill>
              </a:rPr>
              <a:t> used for the project (dynamic /kinematic etc), but what are the AIMS of that analysis? As an engineer, how would that analysis answer a question or solve a problem in a project you were given?</a:t>
            </a:r>
          </a:p>
          <a:p>
            <a:r>
              <a:rPr lang="en-NZ" sz="1600" dirty="0">
                <a:solidFill>
                  <a:srgbClr val="FF0000"/>
                </a:solidFill>
              </a:rPr>
              <a:t>Always include the </a:t>
            </a:r>
            <a:r>
              <a:rPr lang="en-NZ" sz="1600" dirty="0"/>
              <a:t>purpose of the </a:t>
            </a:r>
            <a:r>
              <a:rPr lang="en-NZ" sz="1600" b="1" dirty="0"/>
              <a:t>project</a:t>
            </a:r>
            <a:r>
              <a:rPr lang="en-NZ" sz="1600" dirty="0"/>
              <a:t>/study</a:t>
            </a:r>
            <a:r>
              <a:rPr lang="en-NZ" sz="1600" dirty="0">
                <a:solidFill>
                  <a:srgbClr val="FF0000"/>
                </a:solidFill>
              </a:rPr>
              <a:t>. Think about and develop this answer: As an engineer, what is a possible application for that analysis’ results? (Sure, one purpose is to help students to learn stuff…go deeper.)</a:t>
            </a:r>
          </a:p>
          <a:p>
            <a:endParaRPr lang="en-NZ" sz="400" i="1" dirty="0"/>
          </a:p>
          <a:p>
            <a:r>
              <a:rPr lang="en-NZ" sz="700" i="1" dirty="0"/>
              <a:t>A complete literature review is usually part of professional communications, to inform the reader of the current state of the research on the subject. A very brief version of that is appropriate here:</a:t>
            </a:r>
            <a:endParaRPr lang="en-NZ" sz="700" dirty="0"/>
          </a:p>
          <a:p>
            <a:pPr lvl="0"/>
            <a:r>
              <a:rPr lang="en-NZ" sz="700" i="1" dirty="0"/>
              <a:t>Please cite 2-3 sources (no links to websites, e.g. Wikipedia – use scholarly/professional sources) used to inform your writing of this section</a:t>
            </a:r>
            <a:endParaRPr lang="en-NZ" sz="700" dirty="0"/>
          </a:p>
          <a:p>
            <a:pPr lvl="0"/>
            <a:r>
              <a:rPr lang="en-NZ" sz="700" i="1" dirty="0"/>
              <a:t>Include all citations in your list of References. The Reference list should be on its own page.</a:t>
            </a:r>
            <a:endParaRPr lang="en-NZ" sz="700" dirty="0"/>
          </a:p>
          <a:p>
            <a:pPr lvl="0"/>
            <a:r>
              <a:rPr lang="en-NZ" sz="700" dirty="0"/>
              <a:t>The </a:t>
            </a:r>
            <a:r>
              <a:rPr lang="en-NZ" sz="700" i="1" u="sng" dirty="0">
                <a:hlinkClick r:id="rId2"/>
              </a:rPr>
              <a:t>IEEE referencing</a:t>
            </a:r>
            <a:r>
              <a:rPr lang="en-NZ" sz="700" i="1" dirty="0"/>
              <a:t> style should be used.</a:t>
            </a:r>
            <a:endParaRPr lang="en-NZ" sz="700" dirty="0"/>
          </a:p>
          <a:p>
            <a:pPr lvl="0"/>
            <a:r>
              <a:rPr lang="en-NZ" sz="700" i="1" dirty="0"/>
              <a:t>Approximate length: 150-200 words.]</a:t>
            </a:r>
            <a:endParaRPr lang="en-NZ" sz="700" dirty="0"/>
          </a:p>
          <a:p>
            <a:endParaRPr lang="en-NZ" sz="1100" dirty="0"/>
          </a:p>
        </p:txBody>
      </p:sp>
    </p:spTree>
    <p:extLst>
      <p:ext uri="{BB962C8B-B14F-4D97-AF65-F5344CB8AC3E}">
        <p14:creationId xmlns:p14="http://schemas.microsoft.com/office/powerpoint/2010/main" val="28594053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B2B295F-87D0-BBA4-6ECD-A68B8B250075}"/>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F8A46B-5A6E-76F3-026E-D00D6A6B6416}"/>
              </a:ext>
            </a:extLst>
          </p:cNvPr>
          <p:cNvSpPr>
            <a:spLocks noGrp="1"/>
          </p:cNvSpPr>
          <p:nvPr>
            <p:ph type="title"/>
          </p:nvPr>
        </p:nvSpPr>
        <p:spPr>
          <a:xfrm>
            <a:off x="1075767" y="1188637"/>
            <a:ext cx="2988234" cy="4480726"/>
          </a:xfrm>
        </p:spPr>
        <p:txBody>
          <a:bodyPr>
            <a:normAutofit/>
          </a:bodyPr>
          <a:lstStyle/>
          <a:p>
            <a:pPr algn="r"/>
            <a:r>
              <a:rPr lang="en-NZ" sz="4100" dirty="0"/>
              <a:t>Following the brief carefully will produce good results:</a:t>
            </a:r>
          </a:p>
        </p:txBody>
      </p:sp>
      <p:cxnSp>
        <p:nvCxnSpPr>
          <p:cNvPr id="14" name="Straight Connector 13">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54430D3-7FD2-72C0-97C0-600A3DFEDE50}"/>
              </a:ext>
            </a:extLst>
          </p:cNvPr>
          <p:cNvSpPr>
            <a:spLocks noGrp="1"/>
          </p:cNvSpPr>
          <p:nvPr>
            <p:ph idx="1"/>
          </p:nvPr>
        </p:nvSpPr>
        <p:spPr>
          <a:xfrm>
            <a:off x="5255260" y="728403"/>
            <a:ext cx="6189488" cy="5502753"/>
          </a:xfrm>
        </p:spPr>
        <p:txBody>
          <a:bodyPr anchor="ctr">
            <a:normAutofit/>
          </a:bodyPr>
          <a:lstStyle/>
          <a:p>
            <a:r>
              <a:rPr lang="en-NZ" sz="1800" b="1" dirty="0"/>
              <a:t>Introduction</a:t>
            </a:r>
          </a:p>
          <a:p>
            <a:r>
              <a:rPr lang="en-NZ" sz="1200" dirty="0"/>
              <a:t>[</a:t>
            </a:r>
            <a:r>
              <a:rPr lang="en-NZ" sz="1200" i="1" dirty="0"/>
              <a:t>The introduction of this technical report includes a bit of background and purpose of the project. Identify the subject, background information on its development and use, the aims of the project’s analyses, and the purpose of the project. </a:t>
            </a:r>
            <a:r>
              <a:rPr lang="en-NZ" sz="1600" i="1" dirty="0">
                <a:highlight>
                  <a:srgbClr val="FFFF00"/>
                </a:highlight>
              </a:rPr>
              <a:t>A complete literature review is usually part of professional communications, to inform the reader of the current state of the research on the subject. A very brief version of that is appropriate here:</a:t>
            </a:r>
          </a:p>
          <a:p>
            <a:r>
              <a:rPr lang="en-NZ" sz="1600" dirty="0">
                <a:solidFill>
                  <a:srgbClr val="FF0000"/>
                </a:solidFill>
              </a:rPr>
              <a:t>This is just FYI – in a professional or academic report, a literature review (research about what the experts are doing or have done so far, to find out the current state of the topic) would be expected. It is not required here. But, a literature review informs the researcher as well as the reader, and helps them get their head around the status of a problem and potential solutions. </a:t>
            </a:r>
          </a:p>
          <a:p>
            <a:r>
              <a:rPr lang="en-NZ" sz="1600" dirty="0">
                <a:solidFill>
                  <a:srgbClr val="FF0000"/>
                </a:solidFill>
              </a:rPr>
              <a:t>Students are not asked to do a little research and write an Introduction as an exercise in pretty writing. Knowing that a man died jumping off the Eiffel Tower in a wingsuit is interesting (if macabre…)but is that the kind of background that really contributes to this project’s aims? Educate yourself a little.</a:t>
            </a:r>
          </a:p>
          <a:p>
            <a:pPr lvl="0"/>
            <a:r>
              <a:rPr lang="en-NZ" sz="800" i="1" dirty="0"/>
              <a:t>Please cite 2-3 sources (no links to websites, e.g. Wikipedia – use scholarly/professional sources) used to inform your writing of this section</a:t>
            </a:r>
            <a:endParaRPr lang="en-NZ" sz="800" dirty="0"/>
          </a:p>
          <a:p>
            <a:pPr lvl="0"/>
            <a:r>
              <a:rPr lang="en-NZ" sz="800" i="1" dirty="0"/>
              <a:t>Include all citations in your list of References. The Reference list should be on its own page.</a:t>
            </a:r>
            <a:endParaRPr lang="en-NZ" sz="800" dirty="0"/>
          </a:p>
          <a:p>
            <a:pPr lvl="0"/>
            <a:r>
              <a:rPr lang="en-NZ" sz="800" dirty="0"/>
              <a:t>The </a:t>
            </a:r>
            <a:r>
              <a:rPr lang="en-NZ" sz="800" i="1" u="sng" dirty="0">
                <a:hlinkClick r:id="rId2"/>
              </a:rPr>
              <a:t>IEEE referencing</a:t>
            </a:r>
            <a:r>
              <a:rPr lang="en-NZ" sz="800" i="1" dirty="0"/>
              <a:t> style should be used.</a:t>
            </a:r>
            <a:endParaRPr lang="en-NZ" sz="800" dirty="0"/>
          </a:p>
          <a:p>
            <a:pPr lvl="0"/>
            <a:r>
              <a:rPr lang="en-NZ" sz="800" i="1" dirty="0"/>
              <a:t>Approximate length: 150-200 words.]</a:t>
            </a:r>
            <a:endParaRPr lang="en-NZ" sz="800" dirty="0"/>
          </a:p>
          <a:p>
            <a:endParaRPr lang="en-NZ" sz="800" dirty="0"/>
          </a:p>
        </p:txBody>
      </p:sp>
    </p:spTree>
    <p:extLst>
      <p:ext uri="{BB962C8B-B14F-4D97-AF65-F5344CB8AC3E}">
        <p14:creationId xmlns:p14="http://schemas.microsoft.com/office/powerpoint/2010/main" val="12765032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171</TotalTime>
  <Words>2673</Words>
  <Application>Microsoft Office PowerPoint</Application>
  <PresentationFormat>Widescreen</PresentationFormat>
  <Paragraphs>148</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Aptos</vt:lpstr>
      <vt:lpstr>Aptos Display</vt:lpstr>
      <vt:lpstr>Arial</vt:lpstr>
      <vt:lpstr>Calibri</vt:lpstr>
      <vt:lpstr>Symbol</vt:lpstr>
      <vt:lpstr>Wingdings</vt:lpstr>
      <vt:lpstr>Office Theme</vt:lpstr>
      <vt:lpstr>Feedback and Guidelines on Writing the Project Introduction</vt:lpstr>
      <vt:lpstr>Following the brief (template) carefully will produce good results:</vt:lpstr>
      <vt:lpstr>Following the Communication Skills guidelines carefully will produce even better results:</vt:lpstr>
      <vt:lpstr>Following the brief carefully will produce good results:</vt:lpstr>
      <vt:lpstr>Following the brief carefully will produce good results:</vt:lpstr>
      <vt:lpstr>Following the brief carefully will produce good results:</vt:lpstr>
      <vt:lpstr>Following the brief carefully will produce good results:</vt:lpstr>
      <vt:lpstr>Following the brief carefully will produce good results:</vt:lpstr>
      <vt:lpstr>Following the brief carefully will produce good results:</vt:lpstr>
      <vt:lpstr>Following the brief carefully will produce good results:</vt:lpstr>
      <vt:lpstr>Following the brief carefully will produce good results:</vt:lpstr>
      <vt:lpstr>Following the brief carefully will produce good results:</vt:lpstr>
      <vt:lpstr>Following the Communication Skills guidelines carefully will produce even better results:</vt:lpstr>
      <vt:lpstr>Following the Communication Skills guidelines carefully will produce even better results:</vt:lpstr>
      <vt:lpstr>Following the Communication Skills guidelines carefully will produce even better results:</vt:lpstr>
      <vt:lpstr>Following the Communication Skills guidelines carefully will produce even better results:</vt:lpstr>
      <vt:lpstr>Feedback compiled from the optional Introductions students submitted:</vt:lpstr>
      <vt:lpstr>Feedback compiled from the optional Introductions students submitted:</vt:lpstr>
      <vt:lpstr>Feedback compiled from the optional Introductions students submitted:</vt:lpstr>
      <vt:lpstr>And, if you have questions, please ask!</vt:lpstr>
    </vt:vector>
  </TitlesOfParts>
  <Company>University of Canterbury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Christine Walker</dc:creator>
  <cp:lastModifiedBy>Christine Walker</cp:lastModifiedBy>
  <cp:revision>1</cp:revision>
  <dcterms:created xsi:type="dcterms:W3CDTF">2025-08-07T02:19:47Z</dcterms:created>
  <dcterms:modified xsi:type="dcterms:W3CDTF">2025-08-08T03:18:19Z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2b2326c-f811-4ccc-abcb-1b955c303c2e_Enabled">
    <vt:lpwstr>true</vt:lpwstr>
  </property>
  <property fmtid="{D5CDD505-2E9C-101B-9397-08002B2CF9AE}" pid="3" name="MSIP_Label_d2b2326c-f811-4ccc-abcb-1b955c303c2e_SetDate">
    <vt:lpwstr>2025-08-07T02:47:26Z</vt:lpwstr>
  </property>
  <property fmtid="{D5CDD505-2E9C-101B-9397-08002B2CF9AE}" pid="4" name="MSIP_Label_d2b2326c-f811-4ccc-abcb-1b955c303c2e_Method">
    <vt:lpwstr>Standard</vt:lpwstr>
  </property>
  <property fmtid="{D5CDD505-2E9C-101B-9397-08002B2CF9AE}" pid="5" name="MSIP_Label_d2b2326c-f811-4ccc-abcb-1b955c303c2e_Name">
    <vt:lpwstr>In-Confidence</vt:lpwstr>
  </property>
  <property fmtid="{D5CDD505-2E9C-101B-9397-08002B2CF9AE}" pid="6" name="MSIP_Label_d2b2326c-f811-4ccc-abcb-1b955c303c2e_SiteId">
    <vt:lpwstr>dc781727-710e-4855-bc4c-690266a1b551</vt:lpwstr>
  </property>
  <property fmtid="{D5CDD505-2E9C-101B-9397-08002B2CF9AE}" pid="7" name="MSIP_Label_d2b2326c-f811-4ccc-abcb-1b955c303c2e_ActionId">
    <vt:lpwstr>7d47bc51-7aec-4be2-b4a3-28f31844a7a2</vt:lpwstr>
  </property>
  <property fmtid="{D5CDD505-2E9C-101B-9397-08002B2CF9AE}" pid="8" name="MSIP_Label_d2b2326c-f811-4ccc-abcb-1b955c303c2e_ContentBits">
    <vt:lpwstr>2</vt:lpwstr>
  </property>
  <property fmtid="{D5CDD505-2E9C-101B-9397-08002B2CF9AE}" pid="9" name="MSIP_Label_d2b2326c-f811-4ccc-abcb-1b955c303c2e_Tag">
    <vt:lpwstr>10, 3, 0, 1</vt:lpwstr>
  </property>
  <property fmtid="{D5CDD505-2E9C-101B-9397-08002B2CF9AE}" pid="10" name="ClassificationContentMarkingFooterLocations">
    <vt:lpwstr>Office Theme:8</vt:lpwstr>
  </property>
  <property fmtid="{D5CDD505-2E9C-101B-9397-08002B2CF9AE}" pid="11" name="ClassificationContentMarkingFooterText">
    <vt:lpwstr>In-Confidence</vt:lpwstr>
  </property>
</Properties>
</file>