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9" r:id="rId4"/>
    <p:sldId id="270" r:id="rId5"/>
    <p:sldId id="271" r:id="rId6"/>
    <p:sldId id="272" r:id="rId7"/>
    <p:sldId id="274" r:id="rId8"/>
    <p:sldId id="275" r:id="rId9"/>
    <p:sldId id="278" r:id="rId10"/>
    <p:sldId id="273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EBB054C-BB80-4BE8-A339-CE00D7F1B5EB}" v="20" dt="2025-09-22T23:25:30.275"/>
    <p1510:client id="{F4E39DA0-0703-492E-978B-D805AA9AB0AF}" v="1" dt="2025-09-22T00:22:33.999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6" autoAdjust="0"/>
    <p:restoredTop sz="94660"/>
  </p:normalViewPr>
  <p:slideViewPr>
    <p:cSldViewPr snapToGrid="0">
      <p:cViewPr varScale="1">
        <p:scale>
          <a:sx n="86" d="100"/>
          <a:sy n="86" d="100"/>
        </p:scale>
        <p:origin x="48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Christine Walker" userId="f8a4941d-fd10-4089-9095-f1115a88e531" providerId="ADAL" clId="{5EBB054C-BB80-4BE8-A339-CE00D7F1B5EB}"/>
    <pc:docChg chg="undo custSel addSld delSld modSld">
      <pc:chgData name="Christine Walker" userId="f8a4941d-fd10-4089-9095-f1115a88e531" providerId="ADAL" clId="{5EBB054C-BB80-4BE8-A339-CE00D7F1B5EB}" dt="2025-09-22T23:30:05.264" v="1252" actId="404"/>
      <pc:docMkLst>
        <pc:docMk/>
      </pc:docMkLst>
      <pc:sldChg chg="addSp delSp modSp mod">
        <pc:chgData name="Christine Walker" userId="f8a4941d-fd10-4089-9095-f1115a88e531" providerId="ADAL" clId="{5EBB054C-BB80-4BE8-A339-CE00D7F1B5EB}" dt="2025-09-22T22:50:26.967" v="1070" actId="26606"/>
        <pc:sldMkLst>
          <pc:docMk/>
          <pc:sldMk cId="1252790879" sldId="256"/>
        </pc:sldMkLst>
        <pc:spChg chg="mod">
          <ac:chgData name="Christine Walker" userId="f8a4941d-fd10-4089-9095-f1115a88e531" providerId="ADAL" clId="{5EBB054C-BB80-4BE8-A339-CE00D7F1B5EB}" dt="2025-09-22T22:50:26.967" v="1070" actId="26606"/>
          <ac:spMkLst>
            <pc:docMk/>
            <pc:sldMk cId="1252790879" sldId="256"/>
            <ac:spMk id="2" creationId="{C432D643-12FE-5E0B-6428-CC2B3A7622F7}"/>
          </ac:spMkLst>
        </pc:spChg>
        <pc:spChg chg="mod">
          <ac:chgData name="Christine Walker" userId="f8a4941d-fd10-4089-9095-f1115a88e531" providerId="ADAL" clId="{5EBB054C-BB80-4BE8-A339-CE00D7F1B5EB}" dt="2025-09-22T22:50:26.967" v="1070" actId="26606"/>
          <ac:spMkLst>
            <pc:docMk/>
            <pc:sldMk cId="1252790879" sldId="256"/>
            <ac:spMk id="3" creationId="{4688ADC4-34C9-6F22-5D5C-3CBDD7191455}"/>
          </ac:spMkLst>
        </pc:spChg>
        <pc:spChg chg="del">
          <ac:chgData name="Christine Walker" userId="f8a4941d-fd10-4089-9095-f1115a88e531" providerId="ADAL" clId="{5EBB054C-BB80-4BE8-A339-CE00D7F1B5EB}" dt="2025-09-22T22:50:26.967" v="1070" actId="26606"/>
          <ac:spMkLst>
            <pc:docMk/>
            <pc:sldMk cId="1252790879" sldId="256"/>
            <ac:spMk id="8" creationId="{934F1179-B481-4F9E-BCA3-AFB972070F83}"/>
          </ac:spMkLst>
        </pc:spChg>
        <pc:spChg chg="del">
          <ac:chgData name="Christine Walker" userId="f8a4941d-fd10-4089-9095-f1115a88e531" providerId="ADAL" clId="{5EBB054C-BB80-4BE8-A339-CE00D7F1B5EB}" dt="2025-09-22T22:50:26.967" v="1070" actId="26606"/>
          <ac:spMkLst>
            <pc:docMk/>
            <pc:sldMk cId="1252790879" sldId="256"/>
            <ac:spMk id="10" creationId="{827DC2C4-B485-428A-BF4A-472D2967F47F}"/>
          </ac:spMkLst>
        </pc:spChg>
        <pc:spChg chg="del">
          <ac:chgData name="Christine Walker" userId="f8a4941d-fd10-4089-9095-f1115a88e531" providerId="ADAL" clId="{5EBB054C-BB80-4BE8-A339-CE00D7F1B5EB}" dt="2025-09-22T22:50:26.967" v="1070" actId="26606"/>
          <ac:spMkLst>
            <pc:docMk/>
            <pc:sldMk cId="1252790879" sldId="256"/>
            <ac:spMk id="12" creationId="{EE04B5EB-F158-4507-90DD-BD23620C7CC9}"/>
          </ac:spMkLst>
        </pc:spChg>
        <pc:spChg chg="add">
          <ac:chgData name="Christine Walker" userId="f8a4941d-fd10-4089-9095-f1115a88e531" providerId="ADAL" clId="{5EBB054C-BB80-4BE8-A339-CE00D7F1B5EB}" dt="2025-09-22T22:50:26.967" v="1070" actId="26606"/>
          <ac:spMkLst>
            <pc:docMk/>
            <pc:sldMk cId="1252790879" sldId="256"/>
            <ac:spMk id="17" creationId="{4E1BEB12-92AF-4445-98AD-4C7756E7C93B}"/>
          </ac:spMkLst>
        </pc:spChg>
        <pc:spChg chg="add">
          <ac:chgData name="Christine Walker" userId="f8a4941d-fd10-4089-9095-f1115a88e531" providerId="ADAL" clId="{5EBB054C-BB80-4BE8-A339-CE00D7F1B5EB}" dt="2025-09-22T22:50:26.967" v="1070" actId="26606"/>
          <ac:spMkLst>
            <pc:docMk/>
            <pc:sldMk cId="1252790879" sldId="256"/>
            <ac:spMk id="19" creationId="{D0522C2C-7B5C-48A7-A969-03941E5D2E76}"/>
          </ac:spMkLst>
        </pc:spChg>
        <pc:spChg chg="add">
          <ac:chgData name="Christine Walker" userId="f8a4941d-fd10-4089-9095-f1115a88e531" providerId="ADAL" clId="{5EBB054C-BB80-4BE8-A339-CE00D7F1B5EB}" dt="2025-09-22T22:50:26.967" v="1070" actId="26606"/>
          <ac:spMkLst>
            <pc:docMk/>
            <pc:sldMk cId="1252790879" sldId="256"/>
            <ac:spMk id="21" creationId="{9C682A1A-5B2D-4111-BBD6-620165633E5B}"/>
          </ac:spMkLst>
        </pc:spChg>
        <pc:spChg chg="add">
          <ac:chgData name="Christine Walker" userId="f8a4941d-fd10-4089-9095-f1115a88e531" providerId="ADAL" clId="{5EBB054C-BB80-4BE8-A339-CE00D7F1B5EB}" dt="2025-09-22T22:50:26.967" v="1070" actId="26606"/>
          <ac:spMkLst>
            <pc:docMk/>
            <pc:sldMk cId="1252790879" sldId="256"/>
            <ac:spMk id="23" creationId="{D6EE29F2-D77F-4BD0-A20B-334D316A1C9D}"/>
          </ac:spMkLst>
        </pc:spChg>
        <pc:spChg chg="add">
          <ac:chgData name="Christine Walker" userId="f8a4941d-fd10-4089-9095-f1115a88e531" providerId="ADAL" clId="{5EBB054C-BB80-4BE8-A339-CE00D7F1B5EB}" dt="2025-09-22T22:50:26.967" v="1070" actId="26606"/>
          <ac:spMkLst>
            <pc:docMk/>
            <pc:sldMk cId="1252790879" sldId="256"/>
            <ac:spMk id="25" creationId="{22D09ED2-868F-42C6-866E-F92E0CEF314F}"/>
          </ac:spMkLst>
        </pc:spChg>
      </pc:sldChg>
      <pc:sldChg chg="modSp mod">
        <pc:chgData name="Christine Walker" userId="f8a4941d-fd10-4089-9095-f1115a88e531" providerId="ADAL" clId="{5EBB054C-BB80-4BE8-A339-CE00D7F1B5EB}" dt="2025-09-22T22:49:29.180" v="1033" actId="207"/>
        <pc:sldMkLst>
          <pc:docMk/>
          <pc:sldMk cId="491451376" sldId="257"/>
        </pc:sldMkLst>
        <pc:spChg chg="mod">
          <ac:chgData name="Christine Walker" userId="f8a4941d-fd10-4089-9095-f1115a88e531" providerId="ADAL" clId="{5EBB054C-BB80-4BE8-A339-CE00D7F1B5EB}" dt="2025-09-22T22:49:29.180" v="1033" actId="207"/>
          <ac:spMkLst>
            <pc:docMk/>
            <pc:sldMk cId="491451376" sldId="257"/>
            <ac:spMk id="2" creationId="{33A31829-CF43-663B-A9FB-5F6284ED0021}"/>
          </ac:spMkLst>
        </pc:spChg>
      </pc:sldChg>
      <pc:sldChg chg="del">
        <pc:chgData name="Christine Walker" userId="f8a4941d-fd10-4089-9095-f1115a88e531" providerId="ADAL" clId="{5EBB054C-BB80-4BE8-A339-CE00D7F1B5EB}" dt="2025-09-22T22:35:13.103" v="738" actId="2696"/>
        <pc:sldMkLst>
          <pc:docMk/>
          <pc:sldMk cId="155521898" sldId="258"/>
        </pc:sldMkLst>
      </pc:sldChg>
      <pc:sldChg chg="addSp delSp modSp mod">
        <pc:chgData name="Christine Walker" userId="f8a4941d-fd10-4089-9095-f1115a88e531" providerId="ADAL" clId="{5EBB054C-BB80-4BE8-A339-CE00D7F1B5EB}" dt="2025-09-22T22:43:14.801" v="969" actId="26606"/>
        <pc:sldMkLst>
          <pc:docMk/>
          <pc:sldMk cId="4199591588" sldId="270"/>
        </pc:sldMkLst>
        <pc:spChg chg="mod">
          <ac:chgData name="Christine Walker" userId="f8a4941d-fd10-4089-9095-f1115a88e531" providerId="ADAL" clId="{5EBB054C-BB80-4BE8-A339-CE00D7F1B5EB}" dt="2025-09-22T22:43:14.801" v="969" actId="26606"/>
          <ac:spMkLst>
            <pc:docMk/>
            <pc:sldMk cId="4199591588" sldId="270"/>
            <ac:spMk id="2" creationId="{A503B9EC-DAC4-08B4-9888-ABA5B81FE0D1}"/>
          </ac:spMkLst>
        </pc:spChg>
        <pc:spChg chg="mod">
          <ac:chgData name="Christine Walker" userId="f8a4941d-fd10-4089-9095-f1115a88e531" providerId="ADAL" clId="{5EBB054C-BB80-4BE8-A339-CE00D7F1B5EB}" dt="2025-09-22T22:43:14.801" v="969" actId="26606"/>
          <ac:spMkLst>
            <pc:docMk/>
            <pc:sldMk cId="4199591588" sldId="270"/>
            <ac:spMk id="3" creationId="{CB4A28AC-832F-4417-1B1D-79BC18326A69}"/>
          </ac:spMkLst>
        </pc:spChg>
        <pc:spChg chg="del">
          <ac:chgData name="Christine Walker" userId="f8a4941d-fd10-4089-9095-f1115a88e531" providerId="ADAL" clId="{5EBB054C-BB80-4BE8-A339-CE00D7F1B5EB}" dt="2025-09-22T22:43:14.801" v="969" actId="26606"/>
          <ac:spMkLst>
            <pc:docMk/>
            <pc:sldMk cId="4199591588" sldId="270"/>
            <ac:spMk id="8" creationId="{081EA652-8C6A-4E69-BEB9-170809474553}"/>
          </ac:spMkLst>
        </pc:spChg>
        <pc:spChg chg="del">
          <ac:chgData name="Christine Walker" userId="f8a4941d-fd10-4089-9095-f1115a88e531" providerId="ADAL" clId="{5EBB054C-BB80-4BE8-A339-CE00D7F1B5EB}" dt="2025-09-22T22:43:14.801" v="969" actId="26606"/>
          <ac:spMkLst>
            <pc:docMk/>
            <pc:sldMk cId="4199591588" sldId="270"/>
            <ac:spMk id="10" creationId="{5298780A-33B9-4EA2-8F67-DE68AD62841B}"/>
          </ac:spMkLst>
        </pc:spChg>
        <pc:spChg chg="del">
          <ac:chgData name="Christine Walker" userId="f8a4941d-fd10-4089-9095-f1115a88e531" providerId="ADAL" clId="{5EBB054C-BB80-4BE8-A339-CE00D7F1B5EB}" dt="2025-09-22T22:43:14.801" v="969" actId="26606"/>
          <ac:spMkLst>
            <pc:docMk/>
            <pc:sldMk cId="4199591588" sldId="270"/>
            <ac:spMk id="12" creationId="{7F488E8B-4E1E-4402-8935-D4E6C02615C7}"/>
          </ac:spMkLst>
        </pc:spChg>
        <pc:spChg chg="add">
          <ac:chgData name="Christine Walker" userId="f8a4941d-fd10-4089-9095-f1115a88e531" providerId="ADAL" clId="{5EBB054C-BB80-4BE8-A339-CE00D7F1B5EB}" dt="2025-09-22T22:43:14.801" v="969" actId="26606"/>
          <ac:spMkLst>
            <pc:docMk/>
            <pc:sldMk cId="4199591588" sldId="270"/>
            <ac:spMk id="19" creationId="{907EF6B7-1338-4443-8C46-6A318D952DFD}"/>
          </ac:spMkLst>
        </pc:spChg>
        <pc:spChg chg="add">
          <ac:chgData name="Christine Walker" userId="f8a4941d-fd10-4089-9095-f1115a88e531" providerId="ADAL" clId="{5EBB054C-BB80-4BE8-A339-CE00D7F1B5EB}" dt="2025-09-22T22:43:14.801" v="969" actId="26606"/>
          <ac:spMkLst>
            <pc:docMk/>
            <pc:sldMk cId="4199591588" sldId="270"/>
            <ac:spMk id="21" creationId="{DAAE4CDD-124C-4DCF-9584-B6033B545DD5}"/>
          </ac:spMkLst>
        </pc:spChg>
        <pc:spChg chg="add">
          <ac:chgData name="Christine Walker" userId="f8a4941d-fd10-4089-9095-f1115a88e531" providerId="ADAL" clId="{5EBB054C-BB80-4BE8-A339-CE00D7F1B5EB}" dt="2025-09-22T22:43:14.801" v="969" actId="26606"/>
          <ac:spMkLst>
            <pc:docMk/>
            <pc:sldMk cId="4199591588" sldId="270"/>
            <ac:spMk id="23" creationId="{081E4A58-353D-44AE-B2FC-2A74E2E400F7}"/>
          </ac:spMkLst>
        </pc:spChg>
        <pc:cxnChg chg="del">
          <ac:chgData name="Christine Walker" userId="f8a4941d-fd10-4089-9095-f1115a88e531" providerId="ADAL" clId="{5EBB054C-BB80-4BE8-A339-CE00D7F1B5EB}" dt="2025-09-22T22:43:14.801" v="969" actId="26606"/>
          <ac:cxnSpMkLst>
            <pc:docMk/>
            <pc:sldMk cId="4199591588" sldId="270"/>
            <ac:cxnSpMk id="14" creationId="{23AAC9B5-8015-485C-ACF9-A750390E9A56}"/>
          </ac:cxnSpMkLst>
        </pc:cxnChg>
      </pc:sldChg>
      <pc:sldChg chg="addSp delSp modSp mod">
        <pc:chgData name="Christine Walker" userId="f8a4941d-fd10-4089-9095-f1115a88e531" providerId="ADAL" clId="{5EBB054C-BB80-4BE8-A339-CE00D7F1B5EB}" dt="2025-09-22T22:43:11.841" v="968" actId="26606"/>
        <pc:sldMkLst>
          <pc:docMk/>
          <pc:sldMk cId="895180556" sldId="271"/>
        </pc:sldMkLst>
        <pc:spChg chg="mod">
          <ac:chgData name="Christine Walker" userId="f8a4941d-fd10-4089-9095-f1115a88e531" providerId="ADAL" clId="{5EBB054C-BB80-4BE8-A339-CE00D7F1B5EB}" dt="2025-09-22T22:43:11.841" v="968" actId="26606"/>
          <ac:spMkLst>
            <pc:docMk/>
            <pc:sldMk cId="895180556" sldId="271"/>
            <ac:spMk id="2" creationId="{AF1872EB-6340-460F-8461-3954DDEF25F7}"/>
          </ac:spMkLst>
        </pc:spChg>
        <pc:spChg chg="mod">
          <ac:chgData name="Christine Walker" userId="f8a4941d-fd10-4089-9095-f1115a88e531" providerId="ADAL" clId="{5EBB054C-BB80-4BE8-A339-CE00D7F1B5EB}" dt="2025-09-22T22:43:11.841" v="968" actId="26606"/>
          <ac:spMkLst>
            <pc:docMk/>
            <pc:sldMk cId="895180556" sldId="271"/>
            <ac:spMk id="3" creationId="{7FDE332D-4590-596F-3050-A4C92FAB5E92}"/>
          </ac:spMkLst>
        </pc:spChg>
        <pc:spChg chg="del">
          <ac:chgData name="Christine Walker" userId="f8a4941d-fd10-4089-9095-f1115a88e531" providerId="ADAL" clId="{5EBB054C-BB80-4BE8-A339-CE00D7F1B5EB}" dt="2025-09-22T22:43:11.841" v="968" actId="26606"/>
          <ac:spMkLst>
            <pc:docMk/>
            <pc:sldMk cId="895180556" sldId="271"/>
            <ac:spMk id="8" creationId="{081EA652-8C6A-4E69-BEB9-170809474553}"/>
          </ac:spMkLst>
        </pc:spChg>
        <pc:spChg chg="del">
          <ac:chgData name="Christine Walker" userId="f8a4941d-fd10-4089-9095-f1115a88e531" providerId="ADAL" clId="{5EBB054C-BB80-4BE8-A339-CE00D7F1B5EB}" dt="2025-09-22T22:43:11.841" v="968" actId="26606"/>
          <ac:spMkLst>
            <pc:docMk/>
            <pc:sldMk cId="895180556" sldId="271"/>
            <ac:spMk id="10" creationId="{5298780A-33B9-4EA2-8F67-DE68AD62841B}"/>
          </ac:spMkLst>
        </pc:spChg>
        <pc:spChg chg="del">
          <ac:chgData name="Christine Walker" userId="f8a4941d-fd10-4089-9095-f1115a88e531" providerId="ADAL" clId="{5EBB054C-BB80-4BE8-A339-CE00D7F1B5EB}" dt="2025-09-22T22:43:11.841" v="968" actId="26606"/>
          <ac:spMkLst>
            <pc:docMk/>
            <pc:sldMk cId="895180556" sldId="271"/>
            <ac:spMk id="12" creationId="{7F488E8B-4E1E-4402-8935-D4E6C02615C7}"/>
          </ac:spMkLst>
        </pc:spChg>
        <pc:spChg chg="add">
          <ac:chgData name="Christine Walker" userId="f8a4941d-fd10-4089-9095-f1115a88e531" providerId="ADAL" clId="{5EBB054C-BB80-4BE8-A339-CE00D7F1B5EB}" dt="2025-09-22T22:43:11.841" v="968" actId="26606"/>
          <ac:spMkLst>
            <pc:docMk/>
            <pc:sldMk cId="895180556" sldId="271"/>
            <ac:spMk id="19" creationId="{907EF6B7-1338-4443-8C46-6A318D952DFD}"/>
          </ac:spMkLst>
        </pc:spChg>
        <pc:spChg chg="add">
          <ac:chgData name="Christine Walker" userId="f8a4941d-fd10-4089-9095-f1115a88e531" providerId="ADAL" clId="{5EBB054C-BB80-4BE8-A339-CE00D7F1B5EB}" dt="2025-09-22T22:43:11.841" v="968" actId="26606"/>
          <ac:spMkLst>
            <pc:docMk/>
            <pc:sldMk cId="895180556" sldId="271"/>
            <ac:spMk id="21" creationId="{DAAE4CDD-124C-4DCF-9584-B6033B545DD5}"/>
          </ac:spMkLst>
        </pc:spChg>
        <pc:spChg chg="add">
          <ac:chgData name="Christine Walker" userId="f8a4941d-fd10-4089-9095-f1115a88e531" providerId="ADAL" clId="{5EBB054C-BB80-4BE8-A339-CE00D7F1B5EB}" dt="2025-09-22T22:43:11.841" v="968" actId="26606"/>
          <ac:spMkLst>
            <pc:docMk/>
            <pc:sldMk cId="895180556" sldId="271"/>
            <ac:spMk id="23" creationId="{081E4A58-353D-44AE-B2FC-2A74E2E400F7}"/>
          </ac:spMkLst>
        </pc:spChg>
        <pc:cxnChg chg="del">
          <ac:chgData name="Christine Walker" userId="f8a4941d-fd10-4089-9095-f1115a88e531" providerId="ADAL" clId="{5EBB054C-BB80-4BE8-A339-CE00D7F1B5EB}" dt="2025-09-22T22:43:11.841" v="968" actId="26606"/>
          <ac:cxnSpMkLst>
            <pc:docMk/>
            <pc:sldMk cId="895180556" sldId="271"/>
            <ac:cxnSpMk id="14" creationId="{23AAC9B5-8015-485C-ACF9-A750390E9A56}"/>
          </ac:cxnSpMkLst>
        </pc:cxnChg>
      </pc:sldChg>
      <pc:sldChg chg="addSp delSp modSp mod">
        <pc:chgData name="Christine Walker" userId="f8a4941d-fd10-4089-9095-f1115a88e531" providerId="ADAL" clId="{5EBB054C-BB80-4BE8-A339-CE00D7F1B5EB}" dt="2025-09-22T22:43:06.116" v="967" actId="26606"/>
        <pc:sldMkLst>
          <pc:docMk/>
          <pc:sldMk cId="28508089" sldId="272"/>
        </pc:sldMkLst>
        <pc:spChg chg="mod">
          <ac:chgData name="Christine Walker" userId="f8a4941d-fd10-4089-9095-f1115a88e531" providerId="ADAL" clId="{5EBB054C-BB80-4BE8-A339-CE00D7F1B5EB}" dt="2025-09-22T22:43:06.116" v="967" actId="26606"/>
          <ac:spMkLst>
            <pc:docMk/>
            <pc:sldMk cId="28508089" sldId="272"/>
            <ac:spMk id="2" creationId="{D5851F37-CE6E-5177-BBAB-24B6078B6365}"/>
          </ac:spMkLst>
        </pc:spChg>
        <pc:spChg chg="mod">
          <ac:chgData name="Christine Walker" userId="f8a4941d-fd10-4089-9095-f1115a88e531" providerId="ADAL" clId="{5EBB054C-BB80-4BE8-A339-CE00D7F1B5EB}" dt="2025-09-22T22:43:06.116" v="967" actId="26606"/>
          <ac:spMkLst>
            <pc:docMk/>
            <pc:sldMk cId="28508089" sldId="272"/>
            <ac:spMk id="3" creationId="{306BAF5B-A10A-744D-BDC4-14E186BEADD0}"/>
          </ac:spMkLst>
        </pc:spChg>
        <pc:spChg chg="del">
          <ac:chgData name="Christine Walker" userId="f8a4941d-fd10-4089-9095-f1115a88e531" providerId="ADAL" clId="{5EBB054C-BB80-4BE8-A339-CE00D7F1B5EB}" dt="2025-09-22T22:43:06.116" v="967" actId="26606"/>
          <ac:spMkLst>
            <pc:docMk/>
            <pc:sldMk cId="28508089" sldId="272"/>
            <ac:spMk id="8" creationId="{081EA652-8C6A-4E69-BEB9-170809474553}"/>
          </ac:spMkLst>
        </pc:spChg>
        <pc:spChg chg="del">
          <ac:chgData name="Christine Walker" userId="f8a4941d-fd10-4089-9095-f1115a88e531" providerId="ADAL" clId="{5EBB054C-BB80-4BE8-A339-CE00D7F1B5EB}" dt="2025-09-22T22:43:06.116" v="967" actId="26606"/>
          <ac:spMkLst>
            <pc:docMk/>
            <pc:sldMk cId="28508089" sldId="272"/>
            <ac:spMk id="10" creationId="{5298780A-33B9-4EA2-8F67-DE68AD62841B}"/>
          </ac:spMkLst>
        </pc:spChg>
        <pc:spChg chg="del">
          <ac:chgData name="Christine Walker" userId="f8a4941d-fd10-4089-9095-f1115a88e531" providerId="ADAL" clId="{5EBB054C-BB80-4BE8-A339-CE00D7F1B5EB}" dt="2025-09-22T22:43:06.116" v="967" actId="26606"/>
          <ac:spMkLst>
            <pc:docMk/>
            <pc:sldMk cId="28508089" sldId="272"/>
            <ac:spMk id="12" creationId="{7F488E8B-4E1E-4402-8935-D4E6C02615C7}"/>
          </ac:spMkLst>
        </pc:spChg>
        <pc:spChg chg="add">
          <ac:chgData name="Christine Walker" userId="f8a4941d-fd10-4089-9095-f1115a88e531" providerId="ADAL" clId="{5EBB054C-BB80-4BE8-A339-CE00D7F1B5EB}" dt="2025-09-22T22:43:06.116" v="967" actId="26606"/>
          <ac:spMkLst>
            <pc:docMk/>
            <pc:sldMk cId="28508089" sldId="272"/>
            <ac:spMk id="19" creationId="{907EF6B7-1338-4443-8C46-6A318D952DFD}"/>
          </ac:spMkLst>
        </pc:spChg>
        <pc:spChg chg="add">
          <ac:chgData name="Christine Walker" userId="f8a4941d-fd10-4089-9095-f1115a88e531" providerId="ADAL" clId="{5EBB054C-BB80-4BE8-A339-CE00D7F1B5EB}" dt="2025-09-22T22:43:06.116" v="967" actId="26606"/>
          <ac:spMkLst>
            <pc:docMk/>
            <pc:sldMk cId="28508089" sldId="272"/>
            <ac:spMk id="21" creationId="{DAAE4CDD-124C-4DCF-9584-B6033B545DD5}"/>
          </ac:spMkLst>
        </pc:spChg>
        <pc:spChg chg="add">
          <ac:chgData name="Christine Walker" userId="f8a4941d-fd10-4089-9095-f1115a88e531" providerId="ADAL" clId="{5EBB054C-BB80-4BE8-A339-CE00D7F1B5EB}" dt="2025-09-22T22:43:06.116" v="967" actId="26606"/>
          <ac:spMkLst>
            <pc:docMk/>
            <pc:sldMk cId="28508089" sldId="272"/>
            <ac:spMk id="23" creationId="{081E4A58-353D-44AE-B2FC-2A74E2E400F7}"/>
          </ac:spMkLst>
        </pc:spChg>
        <pc:cxnChg chg="del">
          <ac:chgData name="Christine Walker" userId="f8a4941d-fd10-4089-9095-f1115a88e531" providerId="ADAL" clId="{5EBB054C-BB80-4BE8-A339-CE00D7F1B5EB}" dt="2025-09-22T22:43:06.116" v="967" actId="26606"/>
          <ac:cxnSpMkLst>
            <pc:docMk/>
            <pc:sldMk cId="28508089" sldId="272"/>
            <ac:cxnSpMk id="14" creationId="{23AAC9B5-8015-485C-ACF9-A750390E9A56}"/>
          </ac:cxnSpMkLst>
        </pc:cxnChg>
      </pc:sldChg>
      <pc:sldChg chg="addSp delSp modSp mod">
        <pc:chgData name="Christine Walker" userId="f8a4941d-fd10-4089-9095-f1115a88e531" providerId="ADAL" clId="{5EBB054C-BB80-4BE8-A339-CE00D7F1B5EB}" dt="2025-09-22T22:45:28.240" v="1008" actId="26606"/>
        <pc:sldMkLst>
          <pc:docMk/>
          <pc:sldMk cId="103505330" sldId="273"/>
        </pc:sldMkLst>
        <pc:spChg chg="mod">
          <ac:chgData name="Christine Walker" userId="f8a4941d-fd10-4089-9095-f1115a88e531" providerId="ADAL" clId="{5EBB054C-BB80-4BE8-A339-CE00D7F1B5EB}" dt="2025-09-22T22:45:28.240" v="1008" actId="26606"/>
          <ac:spMkLst>
            <pc:docMk/>
            <pc:sldMk cId="103505330" sldId="273"/>
            <ac:spMk id="2" creationId="{B0CC014B-C78E-C69F-CFB6-48245FCA0F92}"/>
          </ac:spMkLst>
        </pc:spChg>
        <pc:spChg chg="mod">
          <ac:chgData name="Christine Walker" userId="f8a4941d-fd10-4089-9095-f1115a88e531" providerId="ADAL" clId="{5EBB054C-BB80-4BE8-A339-CE00D7F1B5EB}" dt="2025-09-22T22:45:28.240" v="1008" actId="26606"/>
          <ac:spMkLst>
            <pc:docMk/>
            <pc:sldMk cId="103505330" sldId="273"/>
            <ac:spMk id="3" creationId="{933755F7-D50D-94A0-8AFB-AE98FB3D9E6A}"/>
          </ac:spMkLst>
        </pc:spChg>
        <pc:spChg chg="del">
          <ac:chgData name="Christine Walker" userId="f8a4941d-fd10-4089-9095-f1115a88e531" providerId="ADAL" clId="{5EBB054C-BB80-4BE8-A339-CE00D7F1B5EB}" dt="2025-09-22T22:45:28.240" v="1008" actId="26606"/>
          <ac:spMkLst>
            <pc:docMk/>
            <pc:sldMk cId="103505330" sldId="273"/>
            <ac:spMk id="19" creationId="{081EA652-8C6A-4E69-BEB9-170809474553}"/>
          </ac:spMkLst>
        </pc:spChg>
        <pc:spChg chg="del">
          <ac:chgData name="Christine Walker" userId="f8a4941d-fd10-4089-9095-f1115a88e531" providerId="ADAL" clId="{5EBB054C-BB80-4BE8-A339-CE00D7F1B5EB}" dt="2025-09-22T22:45:28.240" v="1008" actId="26606"/>
          <ac:spMkLst>
            <pc:docMk/>
            <pc:sldMk cId="103505330" sldId="273"/>
            <ac:spMk id="21" creationId="{5298780A-33B9-4EA2-8F67-DE68AD62841B}"/>
          </ac:spMkLst>
        </pc:spChg>
        <pc:spChg chg="del">
          <ac:chgData name="Christine Walker" userId="f8a4941d-fd10-4089-9095-f1115a88e531" providerId="ADAL" clId="{5EBB054C-BB80-4BE8-A339-CE00D7F1B5EB}" dt="2025-09-22T22:45:28.240" v="1008" actId="26606"/>
          <ac:spMkLst>
            <pc:docMk/>
            <pc:sldMk cId="103505330" sldId="273"/>
            <ac:spMk id="23" creationId="{7F488E8B-4E1E-4402-8935-D4E6C02615C7}"/>
          </ac:spMkLst>
        </pc:spChg>
        <pc:spChg chg="add">
          <ac:chgData name="Christine Walker" userId="f8a4941d-fd10-4089-9095-f1115a88e531" providerId="ADAL" clId="{5EBB054C-BB80-4BE8-A339-CE00D7F1B5EB}" dt="2025-09-22T22:45:28.240" v="1008" actId="26606"/>
          <ac:spMkLst>
            <pc:docMk/>
            <pc:sldMk cId="103505330" sldId="273"/>
            <ac:spMk id="30" creationId="{907EF6B7-1338-4443-8C46-6A318D952DFD}"/>
          </ac:spMkLst>
        </pc:spChg>
        <pc:spChg chg="add">
          <ac:chgData name="Christine Walker" userId="f8a4941d-fd10-4089-9095-f1115a88e531" providerId="ADAL" clId="{5EBB054C-BB80-4BE8-A339-CE00D7F1B5EB}" dt="2025-09-22T22:45:28.240" v="1008" actId="26606"/>
          <ac:spMkLst>
            <pc:docMk/>
            <pc:sldMk cId="103505330" sldId="273"/>
            <ac:spMk id="32" creationId="{DAAE4CDD-124C-4DCF-9584-B6033B545DD5}"/>
          </ac:spMkLst>
        </pc:spChg>
        <pc:spChg chg="add">
          <ac:chgData name="Christine Walker" userId="f8a4941d-fd10-4089-9095-f1115a88e531" providerId="ADAL" clId="{5EBB054C-BB80-4BE8-A339-CE00D7F1B5EB}" dt="2025-09-22T22:45:28.240" v="1008" actId="26606"/>
          <ac:spMkLst>
            <pc:docMk/>
            <pc:sldMk cId="103505330" sldId="273"/>
            <ac:spMk id="34" creationId="{081E4A58-353D-44AE-B2FC-2A74E2E400F7}"/>
          </ac:spMkLst>
        </pc:spChg>
        <pc:cxnChg chg="del">
          <ac:chgData name="Christine Walker" userId="f8a4941d-fd10-4089-9095-f1115a88e531" providerId="ADAL" clId="{5EBB054C-BB80-4BE8-A339-CE00D7F1B5EB}" dt="2025-09-22T22:45:28.240" v="1008" actId="26606"/>
          <ac:cxnSpMkLst>
            <pc:docMk/>
            <pc:sldMk cId="103505330" sldId="273"/>
            <ac:cxnSpMk id="25" creationId="{23AAC9B5-8015-485C-ACF9-A750390E9A56}"/>
          </ac:cxnSpMkLst>
        </pc:cxnChg>
      </pc:sldChg>
      <pc:sldChg chg="addSp delSp modSp new mod setBg">
        <pc:chgData name="Christine Walker" userId="f8a4941d-fd10-4089-9095-f1115a88e531" providerId="ADAL" clId="{5EBB054C-BB80-4BE8-A339-CE00D7F1B5EB}" dt="2025-09-22T22:46:13.593" v="1010"/>
        <pc:sldMkLst>
          <pc:docMk/>
          <pc:sldMk cId="1319690482" sldId="274"/>
        </pc:sldMkLst>
        <pc:spChg chg="mod">
          <ac:chgData name="Christine Walker" userId="f8a4941d-fd10-4089-9095-f1115a88e531" providerId="ADAL" clId="{5EBB054C-BB80-4BE8-A339-CE00D7F1B5EB}" dt="2025-09-22T22:45:57.207" v="1009" actId="26606"/>
          <ac:spMkLst>
            <pc:docMk/>
            <pc:sldMk cId="1319690482" sldId="274"/>
            <ac:spMk id="2" creationId="{0283D123-9BA9-2685-86A8-3DC274BF517C}"/>
          </ac:spMkLst>
        </pc:spChg>
        <pc:spChg chg="del">
          <ac:chgData name="Christine Walker" userId="f8a4941d-fd10-4089-9095-f1115a88e531" providerId="ADAL" clId="{5EBB054C-BB80-4BE8-A339-CE00D7F1B5EB}" dt="2025-09-22T22:40:35.409" v="960" actId="22"/>
          <ac:spMkLst>
            <pc:docMk/>
            <pc:sldMk cId="1319690482" sldId="274"/>
            <ac:spMk id="3" creationId="{9C0F1CE8-7A45-D60F-21B1-BD60A7EDC95B}"/>
          </ac:spMkLst>
        </pc:spChg>
        <pc:spChg chg="add">
          <ac:chgData name="Christine Walker" userId="f8a4941d-fd10-4089-9095-f1115a88e531" providerId="ADAL" clId="{5EBB054C-BB80-4BE8-A339-CE00D7F1B5EB}" dt="2025-09-22T22:45:57.207" v="1009" actId="26606"/>
          <ac:spMkLst>
            <pc:docMk/>
            <pc:sldMk cId="1319690482" sldId="274"/>
            <ac:spMk id="10" creationId="{6753252F-4873-4F63-801D-CC719279A7D5}"/>
          </ac:spMkLst>
        </pc:spChg>
        <pc:spChg chg="add">
          <ac:chgData name="Christine Walker" userId="f8a4941d-fd10-4089-9095-f1115a88e531" providerId="ADAL" clId="{5EBB054C-BB80-4BE8-A339-CE00D7F1B5EB}" dt="2025-09-22T22:45:57.207" v="1009" actId="26606"/>
          <ac:spMkLst>
            <pc:docMk/>
            <pc:sldMk cId="1319690482" sldId="274"/>
            <ac:spMk id="12" creationId="{047C8CCB-F95D-4249-92DD-651249D3535A}"/>
          </ac:spMkLst>
        </pc:spChg>
        <pc:picChg chg="add mod ord">
          <ac:chgData name="Christine Walker" userId="f8a4941d-fd10-4089-9095-f1115a88e531" providerId="ADAL" clId="{5EBB054C-BB80-4BE8-A339-CE00D7F1B5EB}" dt="2025-09-22T22:45:57.207" v="1009" actId="26606"/>
          <ac:picMkLst>
            <pc:docMk/>
            <pc:sldMk cId="1319690482" sldId="274"/>
            <ac:picMk id="5" creationId="{446F744D-077C-109B-D773-BC40A47840C5}"/>
          </ac:picMkLst>
        </pc:picChg>
      </pc:sldChg>
      <pc:sldChg chg="addSp delSp modSp new mod setBg">
        <pc:chgData name="Christine Walker" userId="f8a4941d-fd10-4089-9095-f1115a88e531" providerId="ADAL" clId="{5EBB054C-BB80-4BE8-A339-CE00D7F1B5EB}" dt="2025-09-22T22:46:23.774" v="1011" actId="26606"/>
        <pc:sldMkLst>
          <pc:docMk/>
          <pc:sldMk cId="446548773" sldId="275"/>
        </pc:sldMkLst>
        <pc:spChg chg="mod">
          <ac:chgData name="Christine Walker" userId="f8a4941d-fd10-4089-9095-f1115a88e531" providerId="ADAL" clId="{5EBB054C-BB80-4BE8-A339-CE00D7F1B5EB}" dt="2025-09-22T22:46:23.774" v="1011" actId="26606"/>
          <ac:spMkLst>
            <pc:docMk/>
            <pc:sldMk cId="446548773" sldId="275"/>
            <ac:spMk id="2" creationId="{2B8516D6-CE5B-8122-B5E0-97262C1B1581}"/>
          </ac:spMkLst>
        </pc:spChg>
        <pc:spChg chg="del">
          <ac:chgData name="Christine Walker" userId="f8a4941d-fd10-4089-9095-f1115a88e531" providerId="ADAL" clId="{5EBB054C-BB80-4BE8-A339-CE00D7F1B5EB}" dt="2025-09-22T22:41:19.013" v="962" actId="22"/>
          <ac:spMkLst>
            <pc:docMk/>
            <pc:sldMk cId="446548773" sldId="275"/>
            <ac:spMk id="3" creationId="{7D152FEA-4563-2755-C96F-39DBDC62413E}"/>
          </ac:spMkLst>
        </pc:spChg>
        <pc:spChg chg="add">
          <ac:chgData name="Christine Walker" userId="f8a4941d-fd10-4089-9095-f1115a88e531" providerId="ADAL" clId="{5EBB054C-BB80-4BE8-A339-CE00D7F1B5EB}" dt="2025-09-22T22:46:23.774" v="1011" actId="26606"/>
          <ac:spMkLst>
            <pc:docMk/>
            <pc:sldMk cId="446548773" sldId="275"/>
            <ac:spMk id="10" creationId="{6753252F-4873-4F63-801D-CC719279A7D5}"/>
          </ac:spMkLst>
        </pc:spChg>
        <pc:spChg chg="add">
          <ac:chgData name="Christine Walker" userId="f8a4941d-fd10-4089-9095-f1115a88e531" providerId="ADAL" clId="{5EBB054C-BB80-4BE8-A339-CE00D7F1B5EB}" dt="2025-09-22T22:46:23.774" v="1011" actId="26606"/>
          <ac:spMkLst>
            <pc:docMk/>
            <pc:sldMk cId="446548773" sldId="275"/>
            <ac:spMk id="12" creationId="{047C8CCB-F95D-4249-92DD-651249D3535A}"/>
          </ac:spMkLst>
        </pc:spChg>
        <pc:picChg chg="add mod ord">
          <ac:chgData name="Christine Walker" userId="f8a4941d-fd10-4089-9095-f1115a88e531" providerId="ADAL" clId="{5EBB054C-BB80-4BE8-A339-CE00D7F1B5EB}" dt="2025-09-22T22:46:23.774" v="1011" actId="26606"/>
          <ac:picMkLst>
            <pc:docMk/>
            <pc:sldMk cId="446548773" sldId="275"/>
            <ac:picMk id="5" creationId="{754366D5-9BB9-307A-E237-FD24708BB188}"/>
          </ac:picMkLst>
        </pc:picChg>
      </pc:sldChg>
      <pc:sldChg chg="addSp delSp new del mod">
        <pc:chgData name="Christine Walker" userId="f8a4941d-fd10-4089-9095-f1115a88e531" providerId="ADAL" clId="{5EBB054C-BB80-4BE8-A339-CE00D7F1B5EB}" dt="2025-09-22T22:45:23.543" v="1007" actId="2696"/>
        <pc:sldMkLst>
          <pc:docMk/>
          <pc:sldMk cId="772754627" sldId="276"/>
        </pc:sldMkLst>
        <pc:picChg chg="add del">
          <ac:chgData name="Christine Walker" userId="f8a4941d-fd10-4089-9095-f1115a88e531" providerId="ADAL" clId="{5EBB054C-BB80-4BE8-A339-CE00D7F1B5EB}" dt="2025-09-22T22:44:48.615" v="1001" actId="21"/>
          <ac:picMkLst>
            <pc:docMk/>
            <pc:sldMk cId="772754627" sldId="276"/>
            <ac:picMk id="5" creationId="{2861B20A-B0E1-93E6-A599-553633C4B5CF}"/>
          </ac:picMkLst>
        </pc:picChg>
      </pc:sldChg>
      <pc:sldChg chg="addSp delSp modSp new del mod setBg">
        <pc:chgData name="Christine Walker" userId="f8a4941d-fd10-4089-9095-f1115a88e531" providerId="ADAL" clId="{5EBB054C-BB80-4BE8-A339-CE00D7F1B5EB}" dt="2025-09-22T22:48:25.017" v="1026" actId="2696"/>
        <pc:sldMkLst>
          <pc:docMk/>
          <pc:sldMk cId="2505182496" sldId="277"/>
        </pc:sldMkLst>
        <pc:spChg chg="mod">
          <ac:chgData name="Christine Walker" userId="f8a4941d-fd10-4089-9095-f1115a88e531" providerId="ADAL" clId="{5EBB054C-BB80-4BE8-A339-CE00D7F1B5EB}" dt="2025-09-22T22:46:33.711" v="1012" actId="26606"/>
          <ac:spMkLst>
            <pc:docMk/>
            <pc:sldMk cId="2505182496" sldId="277"/>
            <ac:spMk id="2" creationId="{43460AF9-AFFF-25EE-B5B6-9CC065642822}"/>
          </ac:spMkLst>
        </pc:spChg>
        <pc:spChg chg="del">
          <ac:chgData name="Christine Walker" userId="f8a4941d-fd10-4089-9095-f1115a88e531" providerId="ADAL" clId="{5EBB054C-BB80-4BE8-A339-CE00D7F1B5EB}" dt="2025-09-22T22:42:03.312" v="965" actId="22"/>
          <ac:spMkLst>
            <pc:docMk/>
            <pc:sldMk cId="2505182496" sldId="277"/>
            <ac:spMk id="3" creationId="{28B00A90-9B59-AA96-0479-08A475C5259F}"/>
          </ac:spMkLst>
        </pc:spChg>
        <pc:spChg chg="add mod">
          <ac:chgData name="Christine Walker" userId="f8a4941d-fd10-4089-9095-f1115a88e531" providerId="ADAL" clId="{5EBB054C-BB80-4BE8-A339-CE00D7F1B5EB}" dt="2025-09-22T22:47:35.857" v="1021" actId="14100"/>
          <ac:spMkLst>
            <pc:docMk/>
            <pc:sldMk cId="2505182496" sldId="277"/>
            <ac:spMk id="8" creationId="{C23465AC-9172-633D-09F4-DA02A7DE7BBC}"/>
          </ac:spMkLst>
        </pc:spChg>
        <pc:grpChg chg="add">
          <ac:chgData name="Christine Walker" userId="f8a4941d-fd10-4089-9095-f1115a88e531" providerId="ADAL" clId="{5EBB054C-BB80-4BE8-A339-CE00D7F1B5EB}" dt="2025-09-22T22:46:33.711" v="1012" actId="26606"/>
          <ac:grpSpMkLst>
            <pc:docMk/>
            <pc:sldMk cId="2505182496" sldId="277"/>
            <ac:grpSpMk id="11" creationId="{BF65200E-BE19-61BA-8C12-E73CE7790A3F}"/>
          </ac:grpSpMkLst>
        </pc:grpChg>
        <pc:picChg chg="add del mod ord">
          <ac:chgData name="Christine Walker" userId="f8a4941d-fd10-4089-9095-f1115a88e531" providerId="ADAL" clId="{5EBB054C-BB80-4BE8-A339-CE00D7F1B5EB}" dt="2025-09-22T22:47:02.290" v="1015" actId="21"/>
          <ac:picMkLst>
            <pc:docMk/>
            <pc:sldMk cId="2505182496" sldId="277"/>
            <ac:picMk id="5" creationId="{3DF3B815-EE90-3888-5643-3041D9A18B7C}"/>
          </ac:picMkLst>
        </pc:picChg>
        <pc:picChg chg="add mod">
          <ac:chgData name="Christine Walker" userId="f8a4941d-fd10-4089-9095-f1115a88e531" providerId="ADAL" clId="{5EBB054C-BB80-4BE8-A339-CE00D7F1B5EB}" dt="2025-09-22T22:46:33.711" v="1012" actId="26606"/>
          <ac:picMkLst>
            <pc:docMk/>
            <pc:sldMk cId="2505182496" sldId="277"/>
            <ac:picMk id="6" creationId="{2861B20A-B0E1-93E6-A599-553633C4B5CF}"/>
          </ac:picMkLst>
        </pc:picChg>
      </pc:sldChg>
      <pc:sldChg chg="addSp delSp modSp add mod">
        <pc:chgData name="Christine Walker" userId="f8a4941d-fd10-4089-9095-f1115a88e531" providerId="ADAL" clId="{5EBB054C-BB80-4BE8-A339-CE00D7F1B5EB}" dt="2025-09-22T22:48:16.494" v="1025" actId="1076"/>
        <pc:sldMkLst>
          <pc:docMk/>
          <pc:sldMk cId="2758984462" sldId="278"/>
        </pc:sldMkLst>
        <pc:spChg chg="add del mod">
          <ac:chgData name="Christine Walker" userId="f8a4941d-fd10-4089-9095-f1115a88e531" providerId="ADAL" clId="{5EBB054C-BB80-4BE8-A339-CE00D7F1B5EB}" dt="2025-09-22T22:47:06.749" v="1016"/>
          <ac:spMkLst>
            <pc:docMk/>
            <pc:sldMk cId="2758984462" sldId="278"/>
            <ac:spMk id="4" creationId="{1980F791-48E5-042F-34A1-99B5CC459F05}"/>
          </ac:spMkLst>
        </pc:spChg>
        <pc:picChg chg="del">
          <ac:chgData name="Christine Walker" userId="f8a4941d-fd10-4089-9095-f1115a88e531" providerId="ADAL" clId="{5EBB054C-BB80-4BE8-A339-CE00D7F1B5EB}" dt="2025-09-22T22:46:57.061" v="1014" actId="478"/>
          <ac:picMkLst>
            <pc:docMk/>
            <pc:sldMk cId="2758984462" sldId="278"/>
            <ac:picMk id="5" creationId="{7F0F695A-A96A-DF1C-6486-F7D3E67682A9}"/>
          </ac:picMkLst>
        </pc:picChg>
        <pc:picChg chg="add mod">
          <ac:chgData name="Christine Walker" userId="f8a4941d-fd10-4089-9095-f1115a88e531" providerId="ADAL" clId="{5EBB054C-BB80-4BE8-A339-CE00D7F1B5EB}" dt="2025-09-22T22:47:18.816" v="1020" actId="14100"/>
          <ac:picMkLst>
            <pc:docMk/>
            <pc:sldMk cId="2758984462" sldId="278"/>
            <ac:picMk id="6" creationId="{3DF3B815-EE90-3888-5643-3041D9A18B7C}"/>
          </ac:picMkLst>
        </pc:picChg>
        <pc:picChg chg="add mod">
          <ac:chgData name="Christine Walker" userId="f8a4941d-fd10-4089-9095-f1115a88e531" providerId="ADAL" clId="{5EBB054C-BB80-4BE8-A339-CE00D7F1B5EB}" dt="2025-09-22T22:48:16.494" v="1025" actId="1076"/>
          <ac:picMkLst>
            <pc:docMk/>
            <pc:sldMk cId="2758984462" sldId="278"/>
            <ac:picMk id="8" creationId="{18AF15FC-3B3C-87ED-8C77-14236B0A972D}"/>
          </ac:picMkLst>
        </pc:picChg>
      </pc:sldChg>
      <pc:sldChg chg="addSp delSp modSp new mod chgLayout">
        <pc:chgData name="Christine Walker" userId="f8a4941d-fd10-4089-9095-f1115a88e531" providerId="ADAL" clId="{5EBB054C-BB80-4BE8-A339-CE00D7F1B5EB}" dt="2025-09-22T23:30:05.264" v="1252" actId="404"/>
        <pc:sldMkLst>
          <pc:docMk/>
          <pc:sldMk cId="3494569980" sldId="279"/>
        </pc:sldMkLst>
        <pc:spChg chg="del">
          <ac:chgData name="Christine Walker" userId="f8a4941d-fd10-4089-9095-f1115a88e531" providerId="ADAL" clId="{5EBB054C-BB80-4BE8-A339-CE00D7F1B5EB}" dt="2025-09-22T22:49:53.662" v="1037"/>
          <ac:spMkLst>
            <pc:docMk/>
            <pc:sldMk cId="3494569980" sldId="279"/>
            <ac:spMk id="2" creationId="{13269954-3805-C987-C0CB-23646BCBAC7F}"/>
          </ac:spMkLst>
        </pc:spChg>
        <pc:spChg chg="del">
          <ac:chgData name="Christine Walker" userId="f8a4941d-fd10-4089-9095-f1115a88e531" providerId="ADAL" clId="{5EBB054C-BB80-4BE8-A339-CE00D7F1B5EB}" dt="2025-09-22T22:51:35.200" v="1071" actId="22"/>
          <ac:spMkLst>
            <pc:docMk/>
            <pc:sldMk cId="3494569980" sldId="279"/>
            <ac:spMk id="3" creationId="{D535E68E-DD7B-E21A-B108-69CC67928592}"/>
          </ac:spMkLst>
        </pc:spChg>
        <pc:spChg chg="add del">
          <ac:chgData name="Christine Walker" userId="f8a4941d-fd10-4089-9095-f1115a88e531" providerId="ADAL" clId="{5EBB054C-BB80-4BE8-A339-CE00D7F1B5EB}" dt="2025-09-22T23:06:46.830" v="1108" actId="478"/>
          <ac:spMkLst>
            <pc:docMk/>
            <pc:sldMk cId="3494569980" sldId="279"/>
            <ac:spMk id="4" creationId="{DA4EFB60-F9C1-2214-5D01-D57C1D5498CE}"/>
          </ac:spMkLst>
        </pc:spChg>
        <pc:spChg chg="add mod ord">
          <ac:chgData name="Christine Walker" userId="f8a4941d-fd10-4089-9095-f1115a88e531" providerId="ADAL" clId="{5EBB054C-BB80-4BE8-A339-CE00D7F1B5EB}" dt="2025-09-22T23:30:05.264" v="1252" actId="404"/>
          <ac:spMkLst>
            <pc:docMk/>
            <pc:sldMk cId="3494569980" sldId="279"/>
            <ac:spMk id="7" creationId="{8A5A602E-8AF6-C21C-69F9-56679C4BE5FC}"/>
          </ac:spMkLst>
        </pc:spChg>
        <pc:spChg chg="add del mod">
          <ac:chgData name="Christine Walker" userId="f8a4941d-fd10-4089-9095-f1115a88e531" providerId="ADAL" clId="{5EBB054C-BB80-4BE8-A339-CE00D7F1B5EB}" dt="2025-09-22T23:06:39.677" v="1107" actId="6264"/>
          <ac:spMkLst>
            <pc:docMk/>
            <pc:sldMk cId="3494569980" sldId="279"/>
            <ac:spMk id="12" creationId="{6391743A-8E24-2521-A280-A7EAD2082E3A}"/>
          </ac:spMkLst>
        </pc:spChg>
        <pc:spChg chg="add del mod">
          <ac:chgData name="Christine Walker" userId="f8a4941d-fd10-4089-9095-f1115a88e531" providerId="ADAL" clId="{5EBB054C-BB80-4BE8-A339-CE00D7F1B5EB}" dt="2025-09-22T23:06:39.677" v="1107" actId="6264"/>
          <ac:spMkLst>
            <pc:docMk/>
            <pc:sldMk cId="3494569980" sldId="279"/>
            <ac:spMk id="13" creationId="{2D16D748-034F-1840-440A-C74812955451}"/>
          </ac:spMkLst>
        </pc:spChg>
        <pc:spChg chg="add del mod ord">
          <ac:chgData name="Christine Walker" userId="f8a4941d-fd10-4089-9095-f1115a88e531" providerId="ADAL" clId="{5EBB054C-BB80-4BE8-A339-CE00D7F1B5EB}" dt="2025-09-22T23:06:39.677" v="1107" actId="6264"/>
          <ac:spMkLst>
            <pc:docMk/>
            <pc:sldMk cId="3494569980" sldId="279"/>
            <ac:spMk id="14" creationId="{5A1AE6E5-CC05-105B-1608-CF35050C77BE}"/>
          </ac:spMkLst>
        </pc:spChg>
        <pc:spChg chg="add del mod">
          <ac:chgData name="Christine Walker" userId="f8a4941d-fd10-4089-9095-f1115a88e531" providerId="ADAL" clId="{5EBB054C-BB80-4BE8-A339-CE00D7F1B5EB}" dt="2025-09-22T23:06:38.573" v="1106" actId="6264"/>
          <ac:spMkLst>
            <pc:docMk/>
            <pc:sldMk cId="3494569980" sldId="279"/>
            <ac:spMk id="15" creationId="{584D00EF-BB04-737B-B339-1B2B8BA4D4C6}"/>
          </ac:spMkLst>
        </pc:spChg>
        <pc:spChg chg="add del mod">
          <ac:chgData name="Christine Walker" userId="f8a4941d-fd10-4089-9095-f1115a88e531" providerId="ADAL" clId="{5EBB054C-BB80-4BE8-A339-CE00D7F1B5EB}" dt="2025-09-22T23:06:38.573" v="1106" actId="6264"/>
          <ac:spMkLst>
            <pc:docMk/>
            <pc:sldMk cId="3494569980" sldId="279"/>
            <ac:spMk id="16" creationId="{E4A881A7-D151-DEDB-ED59-3E13CA7D89D8}"/>
          </ac:spMkLst>
        </pc:spChg>
        <pc:spChg chg="add del mod ord">
          <ac:chgData name="Christine Walker" userId="f8a4941d-fd10-4089-9095-f1115a88e531" providerId="ADAL" clId="{5EBB054C-BB80-4BE8-A339-CE00D7F1B5EB}" dt="2025-09-22T23:06:38.573" v="1106" actId="6264"/>
          <ac:spMkLst>
            <pc:docMk/>
            <pc:sldMk cId="3494569980" sldId="279"/>
            <ac:spMk id="17" creationId="{58EA5206-8089-983D-1A0B-8E7666378FCC}"/>
          </ac:spMkLst>
        </pc:spChg>
        <pc:spChg chg="add mod">
          <ac:chgData name="Christine Walker" userId="f8a4941d-fd10-4089-9095-f1115a88e531" providerId="ADAL" clId="{5EBB054C-BB80-4BE8-A339-CE00D7F1B5EB}" dt="2025-09-22T23:28:23.769" v="1239" actId="1076"/>
          <ac:spMkLst>
            <pc:docMk/>
            <pc:sldMk cId="3494569980" sldId="279"/>
            <ac:spMk id="22" creationId="{0B3BE4DB-8161-E744-13CD-AD14652A64B1}"/>
          </ac:spMkLst>
        </pc:spChg>
        <pc:spChg chg="add mod">
          <ac:chgData name="Christine Walker" userId="f8a4941d-fd10-4089-9095-f1115a88e531" providerId="ADAL" clId="{5EBB054C-BB80-4BE8-A339-CE00D7F1B5EB}" dt="2025-09-22T23:29:15.985" v="1245" actId="688"/>
          <ac:spMkLst>
            <pc:docMk/>
            <pc:sldMk cId="3494569980" sldId="279"/>
            <ac:spMk id="23" creationId="{F7C800F8-F7AF-7C28-253C-0D2F3E43CCB9}"/>
          </ac:spMkLst>
        </pc:spChg>
        <pc:grpChg chg="del mod">
          <ac:chgData name="Christine Walker" userId="f8a4941d-fd10-4089-9095-f1115a88e531" providerId="ADAL" clId="{5EBB054C-BB80-4BE8-A339-CE00D7F1B5EB}" dt="2025-09-22T23:24:35.743" v="1123"/>
          <ac:grpSpMkLst>
            <pc:docMk/>
            <pc:sldMk cId="3494569980" sldId="279"/>
            <ac:grpSpMk id="6" creationId="{38F17C80-3B8E-F77D-00CB-AC585420C0CE}"/>
          </ac:grpSpMkLst>
        </pc:grpChg>
        <pc:grpChg chg="del mod">
          <ac:chgData name="Christine Walker" userId="f8a4941d-fd10-4089-9095-f1115a88e531" providerId="ADAL" clId="{5EBB054C-BB80-4BE8-A339-CE00D7F1B5EB}" dt="2025-09-22T23:24:42.491" v="1131"/>
          <ac:grpSpMkLst>
            <pc:docMk/>
            <pc:sldMk cId="3494569980" sldId="279"/>
            <ac:grpSpMk id="11" creationId="{B7C298E6-0676-C033-6236-84251629AF19}"/>
          </ac:grpSpMkLst>
        </pc:grpChg>
        <pc:grpChg chg="del mod">
          <ac:chgData name="Christine Walker" userId="f8a4941d-fd10-4089-9095-f1115a88e531" providerId="ADAL" clId="{5EBB054C-BB80-4BE8-A339-CE00D7F1B5EB}" dt="2025-09-22T23:29:19.655" v="1246" actId="478"/>
          <ac:grpSpMkLst>
            <pc:docMk/>
            <pc:sldMk cId="3494569980" sldId="279"/>
            <ac:grpSpMk id="15" creationId="{05FED0A7-63B6-7190-6C3E-E891AC70CEE3}"/>
          </ac:grpSpMkLst>
        </pc:grpChg>
        <pc:grpChg chg="del mod">
          <ac:chgData name="Christine Walker" userId="f8a4941d-fd10-4089-9095-f1115a88e531" providerId="ADAL" clId="{5EBB054C-BB80-4BE8-A339-CE00D7F1B5EB}" dt="2025-09-22T23:25:08.965" v="1139"/>
          <ac:grpSpMkLst>
            <pc:docMk/>
            <pc:sldMk cId="3494569980" sldId="279"/>
            <ac:grpSpMk id="21" creationId="{D9DB8EBA-57A9-9BD8-49DB-CAA4705C9148}"/>
          </ac:grpSpMkLst>
        </pc:grpChg>
        <pc:picChg chg="add mod">
          <ac:chgData name="Christine Walker" userId="f8a4941d-fd10-4089-9095-f1115a88e531" providerId="ADAL" clId="{5EBB054C-BB80-4BE8-A339-CE00D7F1B5EB}" dt="2025-09-22T23:28:03.758" v="1234" actId="14100"/>
          <ac:picMkLst>
            <pc:docMk/>
            <pc:sldMk cId="3494569980" sldId="279"/>
            <ac:picMk id="3" creationId="{50CCE82E-D9BD-147A-4EF0-7310AA497A6A}"/>
          </ac:picMkLst>
        </pc:picChg>
        <pc:picChg chg="add del">
          <ac:chgData name="Christine Walker" userId="f8a4941d-fd10-4089-9095-f1115a88e531" providerId="ADAL" clId="{5EBB054C-BB80-4BE8-A339-CE00D7F1B5EB}" dt="2025-09-22T22:49:44.927" v="1036" actId="22"/>
          <ac:picMkLst>
            <pc:docMk/>
            <pc:sldMk cId="3494569980" sldId="279"/>
            <ac:picMk id="6" creationId="{F486EEE5-09B0-FA77-7042-7FF3F3F0DC37}"/>
          </ac:picMkLst>
        </pc:picChg>
        <pc:picChg chg="add mod ord">
          <ac:chgData name="Christine Walker" userId="f8a4941d-fd10-4089-9095-f1115a88e531" providerId="ADAL" clId="{5EBB054C-BB80-4BE8-A339-CE00D7F1B5EB}" dt="2025-09-22T23:08:39.666" v="1110" actId="14100"/>
          <ac:picMkLst>
            <pc:docMk/>
            <pc:sldMk cId="3494569980" sldId="279"/>
            <ac:picMk id="9" creationId="{51CF3331-B3F1-E5AB-EA80-6D7FEE65B7A1}"/>
          </ac:picMkLst>
        </pc:picChg>
        <pc:picChg chg="add del mod">
          <ac:chgData name="Christine Walker" userId="f8a4941d-fd10-4089-9095-f1115a88e531" providerId="ADAL" clId="{5EBB054C-BB80-4BE8-A339-CE00D7F1B5EB}" dt="2025-09-22T23:08:32.776" v="1109" actId="478"/>
          <ac:picMkLst>
            <pc:docMk/>
            <pc:sldMk cId="3494569980" sldId="279"/>
            <ac:picMk id="11" creationId="{9B25B151-BAC7-CF1F-9F21-FEC563C11B09}"/>
          </ac:picMkLst>
        </pc:picChg>
        <pc:picChg chg="add del mod">
          <ac:chgData name="Christine Walker" userId="f8a4941d-fd10-4089-9095-f1115a88e531" providerId="ADAL" clId="{5EBB054C-BB80-4BE8-A339-CE00D7F1B5EB}" dt="2025-09-22T23:24:00.295" v="1115" actId="478"/>
          <ac:picMkLst>
            <pc:docMk/>
            <pc:sldMk cId="3494569980" sldId="279"/>
            <ac:picMk id="19" creationId="{D9E48081-DD2D-66BE-21E9-49A404CA31BC}"/>
          </ac:picMkLst>
        </pc:picChg>
        <pc:inkChg chg="add del mod">
          <ac:chgData name="Christine Walker" userId="f8a4941d-fd10-4089-9095-f1115a88e531" providerId="ADAL" clId="{5EBB054C-BB80-4BE8-A339-CE00D7F1B5EB}" dt="2025-09-22T23:24:35.743" v="1123"/>
          <ac:inkMkLst>
            <pc:docMk/>
            <pc:sldMk cId="3494569980" sldId="279"/>
            <ac:inkMk id="4" creationId="{D334E5D8-9460-2142-A400-DBA6D56F4FC0}"/>
          </ac:inkMkLst>
        </pc:inkChg>
        <pc:inkChg chg="add del mod">
          <ac:chgData name="Christine Walker" userId="f8a4941d-fd10-4089-9095-f1115a88e531" providerId="ADAL" clId="{5EBB054C-BB80-4BE8-A339-CE00D7F1B5EB}" dt="2025-09-22T23:24:35.743" v="1124"/>
          <ac:inkMkLst>
            <pc:docMk/>
            <pc:sldMk cId="3494569980" sldId="279"/>
            <ac:inkMk id="5" creationId="{6E91D9CF-6099-804D-5EBB-A7C21D5BB6A5}"/>
          </ac:inkMkLst>
        </pc:inkChg>
        <pc:inkChg chg="add mod">
          <ac:chgData name="Christine Walker" userId="f8a4941d-fd10-4089-9095-f1115a88e531" providerId="ADAL" clId="{5EBB054C-BB80-4BE8-A339-CE00D7F1B5EB}" dt="2025-09-22T23:24:42.491" v="1131"/>
          <ac:inkMkLst>
            <pc:docMk/>
            <pc:sldMk cId="3494569980" sldId="279"/>
            <ac:inkMk id="8" creationId="{41EBA4DC-BDCB-51BD-2DE8-2C12B42D5C03}"/>
          </ac:inkMkLst>
        </pc:inkChg>
        <pc:inkChg chg="add mod">
          <ac:chgData name="Christine Walker" userId="f8a4941d-fd10-4089-9095-f1115a88e531" providerId="ADAL" clId="{5EBB054C-BB80-4BE8-A339-CE00D7F1B5EB}" dt="2025-09-22T23:24:42.491" v="1131"/>
          <ac:inkMkLst>
            <pc:docMk/>
            <pc:sldMk cId="3494569980" sldId="279"/>
            <ac:inkMk id="10" creationId="{1E2AF4A4-FC0B-B169-545E-AA5ACD85E5CF}"/>
          </ac:inkMkLst>
        </pc:inkChg>
        <pc:inkChg chg="add mod">
          <ac:chgData name="Christine Walker" userId="f8a4941d-fd10-4089-9095-f1115a88e531" providerId="ADAL" clId="{5EBB054C-BB80-4BE8-A339-CE00D7F1B5EB}" dt="2025-09-22T23:24:42.491" v="1131"/>
          <ac:inkMkLst>
            <pc:docMk/>
            <pc:sldMk cId="3494569980" sldId="279"/>
            <ac:inkMk id="12" creationId="{153437DB-A6B3-EED6-2014-457E230CB51D}"/>
          </ac:inkMkLst>
        </pc:inkChg>
        <pc:inkChg chg="add mod">
          <ac:chgData name="Christine Walker" userId="f8a4941d-fd10-4089-9095-f1115a88e531" providerId="ADAL" clId="{5EBB054C-BB80-4BE8-A339-CE00D7F1B5EB}" dt="2025-09-22T23:24:42.491" v="1131"/>
          <ac:inkMkLst>
            <pc:docMk/>
            <pc:sldMk cId="3494569980" sldId="279"/>
            <ac:inkMk id="13" creationId="{23CE6E25-FA14-EF8D-9592-2E9F04A314BC}"/>
          </ac:inkMkLst>
        </pc:inkChg>
        <pc:inkChg chg="add mod">
          <ac:chgData name="Christine Walker" userId="f8a4941d-fd10-4089-9095-f1115a88e531" providerId="ADAL" clId="{5EBB054C-BB80-4BE8-A339-CE00D7F1B5EB}" dt="2025-09-22T23:24:42.491" v="1131"/>
          <ac:inkMkLst>
            <pc:docMk/>
            <pc:sldMk cId="3494569980" sldId="279"/>
            <ac:inkMk id="14" creationId="{B03E9EE7-CEB1-A991-C6F3-AF2947429C11}"/>
          </ac:inkMkLst>
        </pc:inkChg>
        <pc:inkChg chg="add del">
          <ac:chgData name="Christine Walker" userId="f8a4941d-fd10-4089-9095-f1115a88e531" providerId="ADAL" clId="{5EBB054C-BB80-4BE8-A339-CE00D7F1B5EB}" dt="2025-09-22T23:24:52.427" v="1133"/>
          <ac:inkMkLst>
            <pc:docMk/>
            <pc:sldMk cId="3494569980" sldId="279"/>
            <ac:inkMk id="16" creationId="{E02C7863-1382-B7B5-6702-03B361891EE9}"/>
          </ac:inkMkLst>
        </pc:inkChg>
        <pc:inkChg chg="add del mod">
          <ac:chgData name="Christine Walker" userId="f8a4941d-fd10-4089-9095-f1115a88e531" providerId="ADAL" clId="{5EBB054C-BB80-4BE8-A339-CE00D7F1B5EB}" dt="2025-09-22T23:25:08.965" v="1138"/>
          <ac:inkMkLst>
            <pc:docMk/>
            <pc:sldMk cId="3494569980" sldId="279"/>
            <ac:inkMk id="17" creationId="{888E602A-F50F-F332-ACBD-E90C8EBCBEA6}"/>
          </ac:inkMkLst>
        </pc:inkChg>
        <pc:inkChg chg="add del mod">
          <ac:chgData name="Christine Walker" userId="f8a4941d-fd10-4089-9095-f1115a88e531" providerId="ADAL" clId="{5EBB054C-BB80-4BE8-A339-CE00D7F1B5EB}" dt="2025-09-22T23:25:08.967" v="1140"/>
          <ac:inkMkLst>
            <pc:docMk/>
            <pc:sldMk cId="3494569980" sldId="279"/>
            <ac:inkMk id="18" creationId="{F6836E65-8422-E07D-5F2A-A6EAF818A464}"/>
          </ac:inkMkLst>
        </pc:inkChg>
        <pc:inkChg chg="add del mod">
          <ac:chgData name="Christine Walker" userId="f8a4941d-fd10-4089-9095-f1115a88e531" providerId="ADAL" clId="{5EBB054C-BB80-4BE8-A339-CE00D7F1B5EB}" dt="2025-09-22T23:25:08.965" v="1139"/>
          <ac:inkMkLst>
            <pc:docMk/>
            <pc:sldMk cId="3494569980" sldId="279"/>
            <ac:inkMk id="20" creationId="{55EF4B88-5D69-AED5-5EAC-499D9E310232}"/>
          </ac:inkMkLst>
        </pc:inkChg>
      </pc:sldChg>
      <pc:sldChg chg="new del">
        <pc:chgData name="Christine Walker" userId="f8a4941d-fd10-4089-9095-f1115a88e531" providerId="ADAL" clId="{5EBB054C-BB80-4BE8-A339-CE00D7F1B5EB}" dt="2025-09-22T23:06:37.781" v="1105" actId="680"/>
        <pc:sldMkLst>
          <pc:docMk/>
          <pc:sldMk cId="1711442717" sldId="280"/>
        </pc:sldMkLst>
      </pc:sldChg>
    </pc:docChg>
  </pc:docChgLst>
  <pc:docChgLst>
    <pc:chgData name="Christine Walker" userId="f8a4941d-fd10-4089-9095-f1115a88e531" providerId="ADAL" clId="{F4E39DA0-0703-492E-978B-D805AA9AB0AF}"/>
    <pc:docChg chg="undo custSel delSld modSld">
      <pc:chgData name="Christine Walker" userId="f8a4941d-fd10-4089-9095-f1115a88e531" providerId="ADAL" clId="{F4E39DA0-0703-492E-978B-D805AA9AB0AF}" dt="2025-09-22T00:27:20.866" v="77" actId="2696"/>
      <pc:docMkLst>
        <pc:docMk/>
      </pc:docMkLst>
      <pc:sldChg chg="modSp mod">
        <pc:chgData name="Christine Walker" userId="f8a4941d-fd10-4089-9095-f1115a88e531" providerId="ADAL" clId="{F4E39DA0-0703-492E-978B-D805AA9AB0AF}" dt="2025-09-22T00:18:53.534" v="29" actId="20577"/>
        <pc:sldMkLst>
          <pc:docMk/>
          <pc:sldMk cId="1252790879" sldId="256"/>
        </pc:sldMkLst>
        <pc:spChg chg="mod">
          <ac:chgData name="Christine Walker" userId="f8a4941d-fd10-4089-9095-f1115a88e531" providerId="ADAL" clId="{F4E39DA0-0703-492E-978B-D805AA9AB0AF}" dt="2025-09-22T00:18:53.534" v="29" actId="20577"/>
          <ac:spMkLst>
            <pc:docMk/>
            <pc:sldMk cId="1252790879" sldId="256"/>
            <ac:spMk id="2" creationId="{C432D643-12FE-5E0B-6428-CC2B3A7622F7}"/>
          </ac:spMkLst>
        </pc:spChg>
      </pc:sldChg>
      <pc:sldChg chg="addSp delSp modSp mod modClrScheme delDesignElem chgLayout">
        <pc:chgData name="Christine Walker" userId="f8a4941d-fd10-4089-9095-f1115a88e531" providerId="ADAL" clId="{F4E39DA0-0703-492E-978B-D805AA9AB0AF}" dt="2025-09-22T00:24:06.805" v="60" actId="14100"/>
        <pc:sldMkLst>
          <pc:docMk/>
          <pc:sldMk cId="491451376" sldId="257"/>
        </pc:sldMkLst>
        <pc:spChg chg="mod ord">
          <ac:chgData name="Christine Walker" userId="f8a4941d-fd10-4089-9095-f1115a88e531" providerId="ADAL" clId="{F4E39DA0-0703-492E-978B-D805AA9AB0AF}" dt="2025-09-22T00:22:26.200" v="49" actId="120"/>
          <ac:spMkLst>
            <pc:docMk/>
            <pc:sldMk cId="491451376" sldId="257"/>
            <ac:spMk id="2" creationId="{33A31829-CF43-663B-A9FB-5F6284ED0021}"/>
          </ac:spMkLst>
        </pc:spChg>
        <pc:spChg chg="add del mod ord">
          <ac:chgData name="Christine Walker" userId="f8a4941d-fd10-4089-9095-f1115a88e531" providerId="ADAL" clId="{F4E39DA0-0703-492E-978B-D805AA9AB0AF}" dt="2025-09-22T00:21:20.358" v="36" actId="700"/>
          <ac:spMkLst>
            <pc:docMk/>
            <pc:sldMk cId="491451376" sldId="257"/>
            <ac:spMk id="7" creationId="{E2EEEC5D-1F0D-2882-A7EE-C67089065499}"/>
          </ac:spMkLst>
        </pc:spChg>
        <pc:spChg chg="del">
          <ac:chgData name="Christine Walker" userId="f8a4941d-fd10-4089-9095-f1115a88e531" providerId="ADAL" clId="{F4E39DA0-0703-492E-978B-D805AA9AB0AF}" dt="2025-09-22T00:21:20.358" v="36" actId="700"/>
          <ac:spMkLst>
            <pc:docMk/>
            <pc:sldMk cId="491451376" sldId="257"/>
            <ac:spMk id="8" creationId="{081EA652-8C6A-4E69-BEB9-170809474553}"/>
          </ac:spMkLst>
        </pc:spChg>
        <pc:spChg chg="add del mod ord">
          <ac:chgData name="Christine Walker" userId="f8a4941d-fd10-4089-9095-f1115a88e531" providerId="ADAL" clId="{F4E39DA0-0703-492E-978B-D805AA9AB0AF}" dt="2025-09-22T00:21:58.111" v="42" actId="700"/>
          <ac:spMkLst>
            <pc:docMk/>
            <pc:sldMk cId="491451376" sldId="257"/>
            <ac:spMk id="9" creationId="{996C84F8-9323-6D5A-CEE5-4032B4FFBFA7}"/>
          </ac:spMkLst>
        </pc:spChg>
        <pc:spChg chg="del">
          <ac:chgData name="Christine Walker" userId="f8a4941d-fd10-4089-9095-f1115a88e531" providerId="ADAL" clId="{F4E39DA0-0703-492E-978B-D805AA9AB0AF}" dt="2025-09-22T00:21:20.358" v="36" actId="700"/>
          <ac:spMkLst>
            <pc:docMk/>
            <pc:sldMk cId="491451376" sldId="257"/>
            <ac:spMk id="10" creationId="{5298780A-33B9-4EA2-8F67-DE68AD62841B}"/>
          </ac:spMkLst>
        </pc:spChg>
        <pc:spChg chg="add del mod ord">
          <ac:chgData name="Christine Walker" userId="f8a4941d-fd10-4089-9095-f1115a88e531" providerId="ADAL" clId="{F4E39DA0-0703-492E-978B-D805AA9AB0AF}" dt="2025-09-22T00:21:58.111" v="42" actId="700"/>
          <ac:spMkLst>
            <pc:docMk/>
            <pc:sldMk cId="491451376" sldId="257"/>
            <ac:spMk id="11" creationId="{07658DB4-B5BD-EB00-91EC-A4612E0673B3}"/>
          </ac:spMkLst>
        </pc:spChg>
        <pc:spChg chg="del">
          <ac:chgData name="Christine Walker" userId="f8a4941d-fd10-4089-9095-f1115a88e531" providerId="ADAL" clId="{F4E39DA0-0703-492E-978B-D805AA9AB0AF}" dt="2025-09-22T00:21:20.358" v="36" actId="700"/>
          <ac:spMkLst>
            <pc:docMk/>
            <pc:sldMk cId="491451376" sldId="257"/>
            <ac:spMk id="12" creationId="{7F488E8B-4E1E-4402-8935-D4E6C02615C7}"/>
          </ac:spMkLst>
        </pc:spChg>
        <pc:spChg chg="add del mod ord">
          <ac:chgData name="Christine Walker" userId="f8a4941d-fd10-4089-9095-f1115a88e531" providerId="ADAL" clId="{F4E39DA0-0703-492E-978B-D805AA9AB0AF}" dt="2025-09-22T00:21:58.111" v="42" actId="700"/>
          <ac:spMkLst>
            <pc:docMk/>
            <pc:sldMk cId="491451376" sldId="257"/>
            <ac:spMk id="13" creationId="{CCE163AF-496E-04B5-1B46-5CC2C3DA5D8F}"/>
          </ac:spMkLst>
        </pc:spChg>
        <pc:spChg chg="add del mod ord">
          <ac:chgData name="Christine Walker" userId="f8a4941d-fd10-4089-9095-f1115a88e531" providerId="ADAL" clId="{F4E39DA0-0703-492E-978B-D805AA9AB0AF}" dt="2025-09-22T00:21:58.111" v="42" actId="700"/>
          <ac:spMkLst>
            <pc:docMk/>
            <pc:sldMk cId="491451376" sldId="257"/>
            <ac:spMk id="15" creationId="{A10846E1-226A-090A-4D92-C1F25748DB53}"/>
          </ac:spMkLst>
        </pc:spChg>
        <pc:spChg chg="add del mod ord">
          <ac:chgData name="Christine Walker" userId="f8a4941d-fd10-4089-9095-f1115a88e531" providerId="ADAL" clId="{F4E39DA0-0703-492E-978B-D805AA9AB0AF}" dt="2025-09-22T00:22:33.999" v="51"/>
          <ac:spMkLst>
            <pc:docMk/>
            <pc:sldMk cId="491451376" sldId="257"/>
            <ac:spMk id="16" creationId="{01BA3121-1D21-D1F9-F0CD-93F46EBEE384}"/>
          </ac:spMkLst>
        </pc:spChg>
        <pc:spChg chg="add del mod ord">
          <ac:chgData name="Christine Walker" userId="f8a4941d-fd10-4089-9095-f1115a88e531" providerId="ADAL" clId="{F4E39DA0-0703-492E-978B-D805AA9AB0AF}" dt="2025-09-22T00:23:17.941" v="52" actId="22"/>
          <ac:spMkLst>
            <pc:docMk/>
            <pc:sldMk cId="491451376" sldId="257"/>
            <ac:spMk id="17" creationId="{5073B77F-13BB-3CC9-5871-CAF6798BB9D3}"/>
          </ac:spMkLst>
        </pc:spChg>
        <pc:spChg chg="add del mod">
          <ac:chgData name="Christine Walker" userId="f8a4941d-fd10-4089-9095-f1115a88e531" providerId="ADAL" clId="{F4E39DA0-0703-492E-978B-D805AA9AB0AF}" dt="2025-09-22T00:23:54.209" v="57" actId="22"/>
          <ac:spMkLst>
            <pc:docMk/>
            <pc:sldMk cId="491451376" sldId="257"/>
            <ac:spMk id="22" creationId="{D91D73AD-4179-E4D2-90E0-75C9DFA7B807}"/>
          </ac:spMkLst>
        </pc:spChg>
        <pc:picChg chg="add del mod">
          <ac:chgData name="Christine Walker" userId="f8a4941d-fd10-4089-9095-f1115a88e531" providerId="ADAL" clId="{F4E39DA0-0703-492E-978B-D805AA9AB0AF}" dt="2025-09-22T00:22:31.662" v="50" actId="21"/>
          <ac:picMkLst>
            <pc:docMk/>
            <pc:sldMk cId="491451376" sldId="257"/>
            <ac:picMk id="4" creationId="{218093E1-CECD-4612-D437-CDA7B79D9277}"/>
          </ac:picMkLst>
        </pc:picChg>
        <pc:picChg chg="del">
          <ac:chgData name="Christine Walker" userId="f8a4941d-fd10-4089-9095-f1115a88e531" providerId="ADAL" clId="{F4E39DA0-0703-492E-978B-D805AA9AB0AF}" dt="2025-09-22T00:20:53.159" v="31" actId="478"/>
          <ac:picMkLst>
            <pc:docMk/>
            <pc:sldMk cId="491451376" sldId="257"/>
            <ac:picMk id="5" creationId="{C5C8695C-C701-7B79-5BEA-F2801588EB7E}"/>
          </ac:picMkLst>
        </pc:picChg>
        <pc:picChg chg="add del mod">
          <ac:chgData name="Christine Walker" userId="f8a4941d-fd10-4089-9095-f1115a88e531" providerId="ADAL" clId="{F4E39DA0-0703-492E-978B-D805AA9AB0AF}" dt="2025-09-22T00:23:46.766" v="54" actId="478"/>
          <ac:picMkLst>
            <pc:docMk/>
            <pc:sldMk cId="491451376" sldId="257"/>
            <ac:picMk id="18" creationId="{218093E1-CECD-4612-D437-CDA7B79D9277}"/>
          </ac:picMkLst>
        </pc:picChg>
        <pc:picChg chg="add mod ord">
          <ac:chgData name="Christine Walker" userId="f8a4941d-fd10-4089-9095-f1115a88e531" providerId="ADAL" clId="{F4E39DA0-0703-492E-978B-D805AA9AB0AF}" dt="2025-09-22T00:23:22.901" v="53" actId="14100"/>
          <ac:picMkLst>
            <pc:docMk/>
            <pc:sldMk cId="491451376" sldId="257"/>
            <ac:picMk id="20" creationId="{1BB11729-3E9E-B52C-33AB-BAD0A93A8B2F}"/>
          </ac:picMkLst>
        </pc:picChg>
        <pc:picChg chg="add del">
          <ac:chgData name="Christine Walker" userId="f8a4941d-fd10-4089-9095-f1115a88e531" providerId="ADAL" clId="{F4E39DA0-0703-492E-978B-D805AA9AB0AF}" dt="2025-09-22T00:23:51.088" v="56" actId="22"/>
          <ac:picMkLst>
            <pc:docMk/>
            <pc:sldMk cId="491451376" sldId="257"/>
            <ac:picMk id="24" creationId="{B74FE347-9073-F63E-8846-62EE5236016B}"/>
          </ac:picMkLst>
        </pc:picChg>
        <pc:picChg chg="add mod ord">
          <ac:chgData name="Christine Walker" userId="f8a4941d-fd10-4089-9095-f1115a88e531" providerId="ADAL" clId="{F4E39DA0-0703-492E-978B-D805AA9AB0AF}" dt="2025-09-22T00:24:06.805" v="60" actId="14100"/>
          <ac:picMkLst>
            <pc:docMk/>
            <pc:sldMk cId="491451376" sldId="257"/>
            <ac:picMk id="26" creationId="{84E20D6E-F1C4-46B9-BACC-96DFEBA9B695}"/>
          </ac:picMkLst>
        </pc:picChg>
        <pc:cxnChg chg="del">
          <ac:chgData name="Christine Walker" userId="f8a4941d-fd10-4089-9095-f1115a88e531" providerId="ADAL" clId="{F4E39DA0-0703-492E-978B-D805AA9AB0AF}" dt="2025-09-22T00:21:20.358" v="36" actId="700"/>
          <ac:cxnSpMkLst>
            <pc:docMk/>
            <pc:sldMk cId="491451376" sldId="257"/>
            <ac:cxnSpMk id="14" creationId="{23AAC9B5-8015-485C-ACF9-A750390E9A56}"/>
          </ac:cxnSpMkLst>
        </pc:cxnChg>
      </pc:sldChg>
      <pc:sldChg chg="addSp delSp modSp mod">
        <pc:chgData name="Christine Walker" userId="f8a4941d-fd10-4089-9095-f1115a88e531" providerId="ADAL" clId="{F4E39DA0-0703-492E-978B-D805AA9AB0AF}" dt="2025-09-22T00:25:56.208" v="64" actId="478"/>
        <pc:sldMkLst>
          <pc:docMk/>
          <pc:sldMk cId="155521898" sldId="258"/>
        </pc:sldMkLst>
        <pc:spChg chg="add del mod">
          <ac:chgData name="Christine Walker" userId="f8a4941d-fd10-4089-9095-f1115a88e531" providerId="ADAL" clId="{F4E39DA0-0703-492E-978B-D805AA9AB0AF}" dt="2025-09-22T00:25:51.098" v="62" actId="21"/>
          <ac:spMkLst>
            <pc:docMk/>
            <pc:sldMk cId="155521898" sldId="258"/>
            <ac:spMk id="4" creationId="{58D9A0F5-EB9A-8510-656E-E1A6696D8D15}"/>
          </ac:spMkLst>
        </pc:spChg>
        <pc:picChg chg="del">
          <ac:chgData name="Christine Walker" userId="f8a4941d-fd10-4089-9095-f1115a88e531" providerId="ADAL" clId="{F4E39DA0-0703-492E-978B-D805AA9AB0AF}" dt="2025-09-22T00:25:31.043" v="61" actId="478"/>
          <ac:picMkLst>
            <pc:docMk/>
            <pc:sldMk cId="155521898" sldId="258"/>
            <ac:picMk id="5" creationId="{654C694A-3D67-D962-E64C-5EBDD2DCC85F}"/>
          </ac:picMkLst>
        </pc:picChg>
        <pc:picChg chg="del">
          <ac:chgData name="Christine Walker" userId="f8a4941d-fd10-4089-9095-f1115a88e531" providerId="ADAL" clId="{F4E39DA0-0703-492E-978B-D805AA9AB0AF}" dt="2025-09-22T00:25:53.820" v="63" actId="478"/>
          <ac:picMkLst>
            <pc:docMk/>
            <pc:sldMk cId="155521898" sldId="258"/>
            <ac:picMk id="7" creationId="{D00DA4FA-77B9-88F9-C359-78983B96630F}"/>
          </ac:picMkLst>
        </pc:picChg>
        <pc:cxnChg chg="del">
          <ac:chgData name="Christine Walker" userId="f8a4941d-fd10-4089-9095-f1115a88e531" providerId="ADAL" clId="{F4E39DA0-0703-492E-978B-D805AA9AB0AF}" dt="2025-09-22T00:25:56.208" v="64" actId="478"/>
          <ac:cxnSpMkLst>
            <pc:docMk/>
            <pc:sldMk cId="155521898" sldId="258"/>
            <ac:cxnSpMk id="15" creationId="{8C9C7A5A-3C1A-315B-E187-A52119F24F32}"/>
          </ac:cxnSpMkLst>
        </pc:cxnChg>
      </pc:sldChg>
      <pc:sldChg chg="del">
        <pc:chgData name="Christine Walker" userId="f8a4941d-fd10-4089-9095-f1115a88e531" providerId="ADAL" clId="{F4E39DA0-0703-492E-978B-D805AA9AB0AF}" dt="2025-09-22T00:26:20.648" v="67" actId="2696"/>
        <pc:sldMkLst>
          <pc:docMk/>
          <pc:sldMk cId="2381588451" sldId="259"/>
        </pc:sldMkLst>
      </pc:sldChg>
      <pc:sldChg chg="del">
        <pc:chgData name="Christine Walker" userId="f8a4941d-fd10-4089-9095-f1115a88e531" providerId="ADAL" clId="{F4E39DA0-0703-492E-978B-D805AA9AB0AF}" dt="2025-09-22T00:26:23.474" v="68" actId="2696"/>
        <pc:sldMkLst>
          <pc:docMk/>
          <pc:sldMk cId="2536194306" sldId="260"/>
        </pc:sldMkLst>
      </pc:sldChg>
      <pc:sldChg chg="del">
        <pc:chgData name="Christine Walker" userId="f8a4941d-fd10-4089-9095-f1115a88e531" providerId="ADAL" clId="{F4E39DA0-0703-492E-978B-D805AA9AB0AF}" dt="2025-09-22T00:26:29.100" v="70" actId="2696"/>
        <pc:sldMkLst>
          <pc:docMk/>
          <pc:sldMk cId="1276503250" sldId="262"/>
        </pc:sldMkLst>
      </pc:sldChg>
      <pc:sldChg chg="del">
        <pc:chgData name="Christine Walker" userId="f8a4941d-fd10-4089-9095-f1115a88e531" providerId="ADAL" clId="{F4E39DA0-0703-492E-978B-D805AA9AB0AF}" dt="2025-09-22T00:26:31.458" v="71" actId="2696"/>
        <pc:sldMkLst>
          <pc:docMk/>
          <pc:sldMk cId="2194520458" sldId="263"/>
        </pc:sldMkLst>
      </pc:sldChg>
      <pc:sldChg chg="del">
        <pc:chgData name="Christine Walker" userId="f8a4941d-fd10-4089-9095-f1115a88e531" providerId="ADAL" clId="{F4E39DA0-0703-492E-978B-D805AA9AB0AF}" dt="2025-09-22T00:26:34.165" v="72" actId="2696"/>
        <pc:sldMkLst>
          <pc:docMk/>
          <pc:sldMk cId="2911208234" sldId="264"/>
        </pc:sldMkLst>
      </pc:sldChg>
      <pc:sldChg chg="del">
        <pc:chgData name="Christine Walker" userId="f8a4941d-fd10-4089-9095-f1115a88e531" providerId="ADAL" clId="{F4E39DA0-0703-492E-978B-D805AA9AB0AF}" dt="2025-09-22T00:26:36.575" v="73" actId="2696"/>
        <pc:sldMkLst>
          <pc:docMk/>
          <pc:sldMk cId="2931939396" sldId="265"/>
        </pc:sldMkLst>
      </pc:sldChg>
      <pc:sldChg chg="del">
        <pc:chgData name="Christine Walker" userId="f8a4941d-fd10-4089-9095-f1115a88e531" providerId="ADAL" clId="{F4E39DA0-0703-492E-978B-D805AA9AB0AF}" dt="2025-09-22T00:26:45.634" v="74" actId="2696"/>
        <pc:sldMkLst>
          <pc:docMk/>
          <pc:sldMk cId="1630458167" sldId="266"/>
        </pc:sldMkLst>
      </pc:sldChg>
      <pc:sldChg chg="del">
        <pc:chgData name="Christine Walker" userId="f8a4941d-fd10-4089-9095-f1115a88e531" providerId="ADAL" clId="{F4E39DA0-0703-492E-978B-D805AA9AB0AF}" dt="2025-09-22T00:27:20.866" v="77" actId="2696"/>
        <pc:sldMkLst>
          <pc:docMk/>
          <pc:sldMk cId="2953447703" sldId="267"/>
        </pc:sldMkLst>
      </pc:sldChg>
      <pc:sldChg chg="del">
        <pc:chgData name="Christine Walker" userId="f8a4941d-fd10-4089-9095-f1115a88e531" providerId="ADAL" clId="{F4E39DA0-0703-492E-978B-D805AA9AB0AF}" dt="2025-09-22T00:27:06.635" v="75" actId="2696"/>
        <pc:sldMkLst>
          <pc:docMk/>
          <pc:sldMk cId="3649998229" sldId="268"/>
        </pc:sldMkLst>
      </pc:sldChg>
      <pc:sldChg chg="del">
        <pc:chgData name="Christine Walker" userId="f8a4941d-fd10-4089-9095-f1115a88e531" providerId="ADAL" clId="{F4E39DA0-0703-492E-978B-D805AA9AB0AF}" dt="2025-09-22T00:27:11.683" v="76" actId="2696"/>
        <pc:sldMkLst>
          <pc:docMk/>
          <pc:sldMk cId="1688373058" sldId="269"/>
        </pc:sldMkLst>
      </pc:sldChg>
      <pc:sldChg chg="del">
        <pc:chgData name="Christine Walker" userId="f8a4941d-fd10-4089-9095-f1115a88e531" providerId="ADAL" clId="{F4E39DA0-0703-492E-978B-D805AA9AB0AF}" dt="2025-09-22T00:26:26.148" v="69" actId="2696"/>
        <pc:sldMkLst>
          <pc:docMk/>
          <pc:sldMk cId="2859405396" sldId="274"/>
        </pc:sldMkLst>
      </pc:sldChg>
      <pc:sldChg chg="del">
        <pc:chgData name="Christine Walker" userId="f8a4941d-fd10-4089-9095-f1115a88e531" providerId="ADAL" clId="{F4E39DA0-0703-492E-978B-D805AA9AB0AF}" dt="2025-09-22T00:26:13.377" v="65" actId="2696"/>
        <pc:sldMkLst>
          <pc:docMk/>
          <pc:sldMk cId="3452124177" sldId="275"/>
        </pc:sldMkLst>
      </pc:sldChg>
      <pc:sldChg chg="del">
        <pc:chgData name="Christine Walker" userId="f8a4941d-fd10-4089-9095-f1115a88e531" providerId="ADAL" clId="{F4E39DA0-0703-492E-978B-D805AA9AB0AF}" dt="2025-09-22T00:26:17.779" v="66" actId="2696"/>
        <pc:sldMkLst>
          <pc:docMk/>
          <pc:sldMk cId="308531940" sldId="276"/>
        </pc:sldMkLst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E07D90-315D-EC30-BFBD-0C2068A7868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58F19C-9DED-6525-52F5-408E859CA10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A0EAAF-4F5B-9C92-5E12-71E6D9B56C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C5B54-94C1-4C5D-B46D-0CDD3729DA2B}" type="datetimeFigureOut">
              <a:rPr lang="en-NZ" smtClean="0"/>
              <a:t>23/09/2025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6448DB-50AD-48EB-D489-B84228F97E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135E64-4309-8CB1-2601-C58953133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D155F-762B-4CFB-A1EA-4FAF9DC6AEC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992553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D15ED6-D495-52A8-01DF-112787E568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8B238E2-5E94-0947-8DCB-EB1BD935B5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7EB48D6-B772-5FFD-CCB9-009F7A802C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C5B54-94C1-4C5D-B46D-0CDD3729DA2B}" type="datetimeFigureOut">
              <a:rPr lang="en-NZ" smtClean="0"/>
              <a:t>23/09/2025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B69AEB-C15D-80A4-41D7-501AC0825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80A76C-A89A-5D91-3E75-02BC2815D5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D155F-762B-4CFB-A1EA-4FAF9DC6AEC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7928212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0D697FC5-0889-8FC9-5466-1EE52AE5C3C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F8E976F-83C9-1F93-CE6E-7AFDBAF7D52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791598-402F-58D2-5FD1-D5643651F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C5B54-94C1-4C5D-B46D-0CDD3729DA2B}" type="datetimeFigureOut">
              <a:rPr lang="en-NZ" smtClean="0"/>
              <a:t>23/09/2025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2CC3FF-F1BF-B081-DF2F-C66B70AD6C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1D7025-094F-5DE4-1C22-FCC13D9D80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D155F-762B-4CFB-A1EA-4FAF9DC6AEC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4106800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7BDF70-BB8D-A6DD-1716-45EFD9B58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4FC07C-C766-BF04-9937-1D1FC26C63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BC1EE95-425E-058C-CBAD-F37B8464D2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C5B54-94C1-4C5D-B46D-0CDD3729DA2B}" type="datetimeFigureOut">
              <a:rPr lang="en-NZ" smtClean="0"/>
              <a:t>23/09/2025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C32F27-6A0D-62F0-2432-98BB95627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602EED-F515-467D-1130-D5254A261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D155F-762B-4CFB-A1EA-4FAF9DC6AEC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697949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D47757-7E7E-907D-76D8-A18F199598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D5E61F3-5355-B76E-6FD3-31DB0D1E68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6E444B-5343-C6AE-CAF3-7E2332DA9E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C5B54-94C1-4C5D-B46D-0CDD3729DA2B}" type="datetimeFigureOut">
              <a:rPr lang="en-NZ" smtClean="0"/>
              <a:t>23/09/2025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201703A-CB67-EF5F-9D64-932395B707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784529-77D1-C30D-24B3-5A7347890F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D155F-762B-4CFB-A1EA-4FAF9DC6AEC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21073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2787F7-48A6-C025-6AC4-A26C534B94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C3542B3-C55F-D433-1CDA-67DD93AD746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9396E2A-132A-B1F7-6B34-789BD469264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274F357-C131-5D61-8E5E-ACCDC39FC6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C5B54-94C1-4C5D-B46D-0CDD3729DA2B}" type="datetimeFigureOut">
              <a:rPr lang="en-NZ" smtClean="0"/>
              <a:t>23/09/2025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058A46B-30C9-4607-55B7-2F715BE09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2FFF2B-2ED0-CD82-D02E-56C3A8184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D155F-762B-4CFB-A1EA-4FAF9DC6AEC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66246900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0F9DEE-3A73-D4C4-8CFB-59E318CEF3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1D1BD93-8A76-9C57-5EB0-FE79A8B2B8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3B382D0-CFEE-3D2D-C687-05C10FA5CCB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B5DAF1A0-490A-F90D-9527-A20A8543B5B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DA8676-E0D8-98F3-833B-7A9EA42FA41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BD74A7-9AC9-1FB7-E938-3B9294608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C5B54-94C1-4C5D-B46D-0CDD3729DA2B}" type="datetimeFigureOut">
              <a:rPr lang="en-NZ" smtClean="0"/>
              <a:t>23/09/2025</a:t>
            </a:fld>
            <a:endParaRPr lang="en-NZ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D31574-B3E2-EBB5-D75E-ED08FB556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76D3576-FE89-66B5-F08F-9B926A8B97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D155F-762B-4CFB-A1EA-4FAF9DC6AEC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266639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32BB9C-47AE-FBD3-E878-3B28A3268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C46A9FB-89DA-E69F-30F8-4068CB1D2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C5B54-94C1-4C5D-B46D-0CDD3729DA2B}" type="datetimeFigureOut">
              <a:rPr lang="en-NZ" smtClean="0"/>
              <a:t>23/09/2025</a:t>
            </a:fld>
            <a:endParaRPr lang="en-NZ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626ADD-CFA3-77A7-9BA4-33B3901B59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285965B-52AF-CF89-67D5-23886636F6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D155F-762B-4CFB-A1EA-4FAF9DC6AEC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5388215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C3E717A-A091-83B2-702A-F7421727A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C5B54-94C1-4C5D-B46D-0CDD3729DA2B}" type="datetimeFigureOut">
              <a:rPr lang="en-NZ" smtClean="0"/>
              <a:t>23/09/2025</a:t>
            </a:fld>
            <a:endParaRPr lang="en-NZ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5044805-95F3-9C64-DB28-FCEE037F7A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6696FCF-CC01-2C2C-2A5E-1A5DAC5B91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D155F-762B-4CFB-A1EA-4FAF9DC6AEC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384018788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602963-DEDA-990F-2FCD-EF492DDC0B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92647F-D107-AFCE-5E4D-CEC594FF06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BDDEEB8-6EE2-9EB0-977A-25B26A4FC54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3CEA178-4B26-C49C-0000-A3FECAC360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C5B54-94C1-4C5D-B46D-0CDD3729DA2B}" type="datetimeFigureOut">
              <a:rPr lang="en-NZ" smtClean="0"/>
              <a:t>23/09/2025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2F0DFC-9461-7919-5A41-9D091CEF73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0B5C2E6-53E2-90A4-2CA0-A33C443C1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D155F-762B-4CFB-A1EA-4FAF9DC6AEC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3892895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6011F9-E39E-3AAA-8934-9DD2A3F5E3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B3B6031-711F-11AD-B22A-E0E0684C34D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4D93A90-A0B5-3585-4DA7-A812FB2CFEE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CBABE9E-E03A-C8B8-0676-B6634AE1CE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4C5B54-94C1-4C5D-B46D-0CDD3729DA2B}" type="datetimeFigureOut">
              <a:rPr lang="en-NZ" smtClean="0"/>
              <a:t>23/09/2025</a:t>
            </a:fld>
            <a:endParaRPr lang="en-NZ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10328AD-6D64-FC5A-C4CF-59EC2FA708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43D1D6-995E-3574-6FDC-08C7CD95FE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D155F-762B-4CFB-A1EA-4FAF9DC6AEC9}" type="slidenum">
              <a:rPr lang="en-NZ" smtClean="0"/>
              <a:t>‹#›</a:t>
            </a:fld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4520439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E5DDA49-4709-AE3B-59AE-3A01141C0D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43DBA46-B63A-C653-4290-791CFE3A564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7204B3-0813-7450-7104-A8D9861076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24C5B54-94C1-4C5D-B46D-0CDD3729DA2B}" type="datetimeFigureOut">
              <a:rPr lang="en-NZ" smtClean="0"/>
              <a:t>23/09/2025</a:t>
            </a:fld>
            <a:endParaRPr lang="en-NZ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89F7E9-A409-2EE2-40C6-5F01162DA4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301771-66A8-6203-D2BC-3A66AF1507D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7CD155F-762B-4CFB-A1EA-4FAF9DC6AEC9}" type="slidenum">
              <a:rPr lang="en-NZ" smtClean="0"/>
              <a:t>‹#›</a:t>
            </a:fld>
            <a:endParaRPr lang="en-NZ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EB0F4EE-218B-817E-FB8D-6B32DFC2B66A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844350" y="6687820"/>
            <a:ext cx="523875" cy="10668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NZ" sz="700">
                <a:solidFill>
                  <a:srgbClr val="000000">
                    <a:alpha val="50000"/>
                  </a:srgbClr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In-Confidence</a:t>
            </a:r>
          </a:p>
        </p:txBody>
      </p:sp>
    </p:spTree>
    <p:extLst>
      <p:ext uri="{BB962C8B-B14F-4D97-AF65-F5344CB8AC3E}">
        <p14:creationId xmlns:p14="http://schemas.microsoft.com/office/powerpoint/2010/main" val="11348680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7" name="Rectangle 16">
            <a:extLst>
              <a:ext uri="{FF2B5EF4-FFF2-40B4-BE49-F238E27FC236}">
                <a16:creationId xmlns:a16="http://schemas.microsoft.com/office/drawing/2014/main" id="{4E1BEB12-92AF-4445-98AD-4C7756E7C93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D0522C2C-7B5C-48A7-A969-03941E5D2E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21" name="Freeform 13">
            <a:extLst>
              <a:ext uri="{FF2B5EF4-FFF2-40B4-BE49-F238E27FC236}">
                <a16:creationId xmlns:a16="http://schemas.microsoft.com/office/drawing/2014/main" id="{9C682A1A-5B2D-4111-BBD6-620165633E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769476" y="220196"/>
            <a:ext cx="9422524" cy="6637806"/>
          </a:xfrm>
          <a:custGeom>
            <a:avLst/>
            <a:gdLst>
              <a:gd name="connsiteX0" fmla="*/ 4929467 w 8191500"/>
              <a:gd name="connsiteY0" fmla="*/ 0 h 5770597"/>
              <a:gd name="connsiteX1" fmla="*/ 8065066 w 8191500"/>
              <a:gd name="connsiteY1" fmla="*/ 1118513 h 5770597"/>
              <a:gd name="connsiteX2" fmla="*/ 8191500 w 8191500"/>
              <a:gd name="connsiteY2" fmla="*/ 1227339 h 5770597"/>
              <a:gd name="connsiteX3" fmla="*/ 8191500 w 8191500"/>
              <a:gd name="connsiteY3" fmla="*/ 5770597 h 5770597"/>
              <a:gd name="connsiteX4" fmla="*/ 79523 w 8191500"/>
              <a:gd name="connsiteY4" fmla="*/ 5770597 h 5770597"/>
              <a:gd name="connsiteX5" fmla="*/ 56799 w 8191500"/>
              <a:gd name="connsiteY5" fmla="*/ 5644158 h 5770597"/>
              <a:gd name="connsiteX6" fmla="*/ 0 w 8191500"/>
              <a:gd name="connsiteY6" fmla="*/ 4898209 h 5770597"/>
              <a:gd name="connsiteX7" fmla="*/ 4929467 w 8191500"/>
              <a:gd name="connsiteY7" fmla="*/ 0 h 57705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191500" h="5770597">
                <a:moveTo>
                  <a:pt x="4929467" y="0"/>
                </a:moveTo>
                <a:cubicBezTo>
                  <a:pt x="6120547" y="0"/>
                  <a:pt x="7212963" y="419755"/>
                  <a:pt x="8065066" y="1118513"/>
                </a:cubicBezTo>
                <a:lnTo>
                  <a:pt x="8191500" y="1227339"/>
                </a:lnTo>
                <a:lnTo>
                  <a:pt x="8191500" y="5770597"/>
                </a:lnTo>
                <a:lnTo>
                  <a:pt x="79523" y="5770597"/>
                </a:lnTo>
                <a:lnTo>
                  <a:pt x="56799" y="5644158"/>
                </a:lnTo>
                <a:cubicBezTo>
                  <a:pt x="19398" y="5400934"/>
                  <a:pt x="0" y="5151822"/>
                  <a:pt x="0" y="4898209"/>
                </a:cubicBezTo>
                <a:cubicBezTo>
                  <a:pt x="0" y="2193003"/>
                  <a:pt x="2206998" y="0"/>
                  <a:pt x="4929467" y="0"/>
                </a:cubicBezTo>
                <a:close/>
              </a:path>
            </a:pathLst>
          </a:cu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D6EE29F2-D77F-4BD0-A20B-334D316A1C9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209800" y="2099696"/>
            <a:ext cx="1942241" cy="1889551"/>
          </a:xfrm>
          <a:prstGeom prst="ellips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5" name="Arc 24">
            <a:extLst>
              <a:ext uri="{FF2B5EF4-FFF2-40B4-BE49-F238E27FC236}">
                <a16:creationId xmlns:a16="http://schemas.microsoft.com/office/drawing/2014/main" id="{22D09ED2-868F-42C6-866E-F92E0CEF31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8520172">
            <a:off x="1613162" y="1492572"/>
            <a:ext cx="2987899" cy="2987899"/>
          </a:xfrm>
          <a:prstGeom prst="arc">
            <a:avLst>
              <a:gd name="adj1" fmla="val 14455503"/>
              <a:gd name="adj2" fmla="val 227775"/>
            </a:avLst>
          </a:prstGeom>
          <a:ln w="127000" cap="rnd">
            <a:solidFill>
              <a:schemeClr val="accent4"/>
            </a:solidFill>
            <a:prstDash val="dash"/>
            <a:miter lim="800000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C432D643-12FE-5E0B-6428-CC2B3A7622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038600" y="1939159"/>
            <a:ext cx="7644627" cy="2751086"/>
          </a:xfrm>
        </p:spPr>
        <p:txBody>
          <a:bodyPr>
            <a:normAutofit/>
          </a:bodyPr>
          <a:lstStyle/>
          <a:p>
            <a:pPr algn="r"/>
            <a:r>
              <a:rPr lang="en-NZ" sz="5600"/>
              <a:t>Feedback and Guidelines on Writing the Model Description and Methods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688ADC4-34C9-6F22-5D5C-3CBDD719145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038600" y="4782320"/>
            <a:ext cx="7644627" cy="1329443"/>
          </a:xfrm>
        </p:spPr>
        <p:txBody>
          <a:bodyPr>
            <a:normAutofit/>
          </a:bodyPr>
          <a:lstStyle/>
          <a:p>
            <a:pPr algn="r"/>
            <a:r>
              <a:rPr lang="en-NZ" dirty="0"/>
              <a:t>for the Communication Skills component of ENME203 Project Part 3</a:t>
            </a:r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12527908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0" name="Rectangle 29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Freeform: Shape 31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0CC014B-C78E-C69F-CFB6-48245FCA0F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NZ">
                <a:solidFill>
                  <a:srgbClr val="FFFFFF"/>
                </a:solidFill>
              </a:rPr>
              <a:t>And, if you have questions, please ask!</a:t>
            </a:r>
          </a:p>
        </p:txBody>
      </p:sp>
      <p:sp>
        <p:nvSpPr>
          <p:cNvPr id="34" name="Arc 33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755F7-D50D-94A0-8AFB-AE98FB3D9E6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NZ"/>
          </a:p>
          <a:p>
            <a:pPr marL="0" indent="0">
              <a:buNone/>
            </a:pPr>
            <a:endParaRPr lang="en-NZ"/>
          </a:p>
          <a:p>
            <a:pPr marL="0" indent="0">
              <a:buNone/>
            </a:pPr>
            <a:r>
              <a:rPr lang="en-NZ" b="1"/>
              <a:t>Christine.walker@canterbury.ac.nz</a:t>
            </a:r>
          </a:p>
        </p:txBody>
      </p:sp>
    </p:spTree>
    <p:extLst>
      <p:ext uri="{BB962C8B-B14F-4D97-AF65-F5344CB8AC3E}">
        <p14:creationId xmlns:p14="http://schemas.microsoft.com/office/powerpoint/2010/main" val="1035053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A31829-CF43-663B-A9FB-5F6284ED00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1089602"/>
          </a:xfrm>
          <a:solidFill>
            <a:schemeClr val="accent2"/>
          </a:solidFill>
        </p:spPr>
        <p:txBody>
          <a:bodyPr>
            <a:normAutofit/>
          </a:bodyPr>
          <a:lstStyle/>
          <a:p>
            <a:pPr algn="ctr"/>
            <a:r>
              <a:rPr lang="en-NZ" sz="2800" b="1" dirty="0">
                <a:solidFill>
                  <a:schemeClr val="bg1"/>
                </a:solidFill>
              </a:rPr>
              <a:t>Following the brief (template) carefully will produce good results:</a:t>
            </a:r>
          </a:p>
        </p:txBody>
      </p:sp>
      <p:pic>
        <p:nvPicPr>
          <p:cNvPr id="20" name="Content Placeholder 19">
            <a:extLst>
              <a:ext uri="{FF2B5EF4-FFF2-40B4-BE49-F238E27FC236}">
                <a16:creationId xmlns:a16="http://schemas.microsoft.com/office/drawing/2014/main" id="{1BB11729-3E9E-B52C-33AB-BAD0A93A8B2F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2"/>
          <a:stretch>
            <a:fillRect/>
          </a:stretch>
        </p:blipFill>
        <p:spPr>
          <a:xfrm>
            <a:off x="6735599" y="1454727"/>
            <a:ext cx="4054802" cy="4722236"/>
          </a:xfrm>
          <a:prstGeom prst="rect">
            <a:avLst/>
          </a:prstGeom>
        </p:spPr>
      </p:pic>
      <p:pic>
        <p:nvPicPr>
          <p:cNvPr id="26" name="Content Placeholder 25">
            <a:extLst>
              <a:ext uri="{FF2B5EF4-FFF2-40B4-BE49-F238E27FC236}">
                <a16:creationId xmlns:a16="http://schemas.microsoft.com/office/drawing/2014/main" id="{84E20D6E-F1C4-46B9-BACC-96DFEBA9B695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3"/>
          <a:stretch>
            <a:fillRect/>
          </a:stretch>
        </p:blipFill>
        <p:spPr>
          <a:xfrm>
            <a:off x="1295400" y="1454727"/>
            <a:ext cx="4343423" cy="50381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4513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51CF3331-B3F1-E5AB-EA80-6D7FEE65B7A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838200" y="1825625"/>
            <a:ext cx="3762900" cy="900950"/>
          </a:xfrm>
          <a:prstGeom prst="rect">
            <a:avLst/>
          </a:prstGeom>
        </p:spPr>
      </p:pic>
      <p:sp>
        <p:nvSpPr>
          <p:cNvPr id="7" name="Title 1">
            <a:extLst>
              <a:ext uri="{FF2B5EF4-FFF2-40B4-BE49-F238E27FC236}">
                <a16:creationId xmlns:a16="http://schemas.microsoft.com/office/drawing/2014/main" id="{8A5A602E-8AF6-C21C-69F9-56679C4BE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solidFill>
            <a:schemeClr val="accent2"/>
          </a:solidFill>
        </p:spPr>
        <p:txBody>
          <a:bodyPr>
            <a:normAutofit/>
          </a:bodyPr>
          <a:lstStyle/>
          <a:p>
            <a:pPr algn="ctr"/>
            <a:r>
              <a:rPr lang="en-NZ" sz="2800" b="1" dirty="0">
                <a:solidFill>
                  <a:schemeClr val="bg1"/>
                </a:solidFill>
              </a:rPr>
              <a:t>Following the Communication Skills Guidelines </a:t>
            </a:r>
            <a:r>
              <a:rPr lang="en-NZ" sz="2400" dirty="0">
                <a:solidFill>
                  <a:schemeClr val="bg1"/>
                </a:solidFill>
              </a:rPr>
              <a:t>(under the Project tab)</a:t>
            </a:r>
            <a:br>
              <a:rPr lang="en-NZ" sz="2800" b="1" dirty="0">
                <a:solidFill>
                  <a:schemeClr val="bg1"/>
                </a:solidFill>
              </a:rPr>
            </a:br>
            <a:r>
              <a:rPr lang="en-NZ" sz="2800" b="1" dirty="0">
                <a:solidFill>
                  <a:schemeClr val="bg1"/>
                </a:solidFill>
              </a:rPr>
              <a:t>carefully will produce good results: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0CCE82E-D9BD-147A-4EF0-7310AA497A6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7151" y="2426403"/>
            <a:ext cx="10515600" cy="2910367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0B3BE4DB-8161-E744-13CD-AD14652A64B1}"/>
              </a:ext>
            </a:extLst>
          </p:cNvPr>
          <p:cNvSpPr txBox="1"/>
          <p:nvPr/>
        </p:nvSpPr>
        <p:spPr>
          <a:xfrm rot="19702401">
            <a:off x="6339346" y="4364096"/>
            <a:ext cx="1613115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sz="1400" dirty="0">
                <a:solidFill>
                  <a:srgbClr val="FF0000"/>
                </a:solidFill>
                <a:latin typeface="Aptos Black" panose="020F0502020204030204" pitchFamily="34" charset="0"/>
              </a:rPr>
              <a:t>Attach this GenAI declaration to the end of the template when submitting.</a:t>
            </a:r>
          </a:p>
        </p:txBody>
      </p:sp>
      <p:sp>
        <p:nvSpPr>
          <p:cNvPr id="23" name="Arrow: Curved Left 22">
            <a:extLst>
              <a:ext uri="{FF2B5EF4-FFF2-40B4-BE49-F238E27FC236}">
                <a16:creationId xmlns:a16="http://schemas.microsoft.com/office/drawing/2014/main" id="{F7C800F8-F7AF-7C28-253C-0D2F3E43CCB9}"/>
              </a:ext>
            </a:extLst>
          </p:cNvPr>
          <p:cNvSpPr/>
          <p:nvPr/>
        </p:nvSpPr>
        <p:spPr>
          <a:xfrm rot="4895533">
            <a:off x="5786532" y="5167110"/>
            <a:ext cx="407028" cy="918565"/>
          </a:xfrm>
          <a:prstGeom prst="curvedLef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NZ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4945699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503B9EC-DAC4-08B4-9888-ABA5B81FE0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NZ" sz="3700" b="1">
                <a:solidFill>
                  <a:srgbClr val="FFFFFF"/>
                </a:solidFill>
              </a:rPr>
              <a:t>Feedback</a:t>
            </a:r>
            <a:r>
              <a:rPr lang="en-NZ" sz="3700">
                <a:solidFill>
                  <a:srgbClr val="FFFFFF"/>
                </a:solidFill>
              </a:rPr>
              <a:t> compiled from the optional Model and Method sections students submitted:</a:t>
            </a:r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4A28AC-832F-4417-1B1D-79BC18326A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en-NZ" sz="1800" b="1"/>
          </a:p>
          <a:p>
            <a:pPr marL="0" indent="0">
              <a:buNone/>
            </a:pPr>
            <a:r>
              <a:rPr lang="en-NZ" sz="1800" b="1"/>
              <a:t>Format</a:t>
            </a:r>
          </a:p>
          <a:p>
            <a:r>
              <a:rPr lang="en-NZ" sz="1800"/>
              <a:t>Name the submission helpfully (Walker Part 3) (not ‘</a:t>
            </a:r>
            <a:r>
              <a:rPr lang="en-NZ" sz="1800" err="1"/>
              <a:t>FinalFinalFinaldraft</a:t>
            </a:r>
            <a:r>
              <a:rPr lang="en-NZ" sz="1800"/>
              <a:t>’).</a:t>
            </a:r>
          </a:p>
          <a:p>
            <a:r>
              <a:rPr lang="en-NZ" sz="1800"/>
              <a:t>Submit a PDF version.</a:t>
            </a:r>
          </a:p>
          <a:p>
            <a:r>
              <a:rPr lang="en-NZ" sz="1800"/>
              <a:t>Delete all traces of the template.</a:t>
            </a:r>
          </a:p>
          <a:p>
            <a:r>
              <a:rPr lang="en-NZ" sz="1800"/>
              <a:t>Remove the brackets in the header.</a:t>
            </a:r>
          </a:p>
          <a:p>
            <a:r>
              <a:rPr lang="en-NZ" sz="1800"/>
              <a:t>When a citation is at the end of a sentence and refers to content from that sentence, the full stop goes after the brackets, like this [1]. </a:t>
            </a:r>
          </a:p>
          <a:p>
            <a:r>
              <a:rPr lang="en-NZ" sz="1800"/>
              <a:t>Do not include hand-drawn sketches.</a:t>
            </a:r>
          </a:p>
          <a:p>
            <a:r>
              <a:rPr lang="en-NZ" sz="1800"/>
              <a:t>Give the source for every figure, unless it is your own creation. Cite using [ x ]. Include the source in the reference list.</a:t>
            </a:r>
          </a:p>
          <a:p>
            <a:r>
              <a:rPr lang="en-NZ" sz="1800"/>
              <a:t>Follow all guidelines given on format, such as those in the Communication Skills folder.</a:t>
            </a:r>
          </a:p>
          <a:p>
            <a:endParaRPr lang="en-NZ" sz="1800"/>
          </a:p>
          <a:p>
            <a:endParaRPr lang="en-NZ" sz="1800"/>
          </a:p>
          <a:p>
            <a:endParaRPr lang="en-NZ" sz="1800"/>
          </a:p>
        </p:txBody>
      </p:sp>
    </p:spTree>
    <p:extLst>
      <p:ext uri="{BB962C8B-B14F-4D97-AF65-F5344CB8AC3E}">
        <p14:creationId xmlns:p14="http://schemas.microsoft.com/office/powerpoint/2010/main" val="41995915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C83522C-0CA6-1004-B8C0-6556357179B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1872EB-6340-460F-8461-3954DDEF25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NZ" sz="3700" b="1">
                <a:solidFill>
                  <a:srgbClr val="FFFFFF"/>
                </a:solidFill>
              </a:rPr>
              <a:t>Feedback</a:t>
            </a:r>
            <a:r>
              <a:rPr lang="en-NZ" sz="3700">
                <a:solidFill>
                  <a:srgbClr val="FFFFFF"/>
                </a:solidFill>
              </a:rPr>
              <a:t> compiled from the optional Model and Method sections students submitted:</a:t>
            </a:r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DE332D-4590-596F-3050-A4C92FAB5E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NZ" sz="2000" b="1"/>
              <a:t>Professional Writing:</a:t>
            </a:r>
          </a:p>
          <a:p>
            <a:r>
              <a:rPr lang="en-NZ" sz="2000" dirty="0"/>
              <a:t>Avoid contractions (aren’t – are not, don’t – do not, etc).</a:t>
            </a:r>
          </a:p>
          <a:p>
            <a:r>
              <a:rPr lang="en-NZ" sz="2000" dirty="0"/>
              <a:t>Avoid vague phrases (</a:t>
            </a:r>
            <a:r>
              <a:rPr lang="en-NZ" sz="2000" i="1" dirty="0"/>
              <a:t>for a long time, in many ways, some </a:t>
            </a:r>
            <a:r>
              <a:rPr lang="en-NZ" sz="2000" dirty="0"/>
              <a:t>).</a:t>
            </a:r>
          </a:p>
          <a:p>
            <a:r>
              <a:rPr lang="en-NZ" sz="2000" dirty="0"/>
              <a:t>Avoid informal language (</a:t>
            </a:r>
            <a:r>
              <a:rPr lang="en-NZ" sz="2000" i="1" dirty="0"/>
              <a:t>majorly, cool, random</a:t>
            </a:r>
            <a:r>
              <a:rPr lang="en-NZ" sz="2000" dirty="0"/>
              <a:t>).</a:t>
            </a:r>
          </a:p>
          <a:p>
            <a:r>
              <a:rPr lang="en-NZ" sz="2000" dirty="0"/>
              <a:t>Refer to the ‘project/study/research’ advancing the research or achieving an aim or purpose – </a:t>
            </a:r>
            <a:r>
              <a:rPr lang="en-NZ" sz="2000" b="1" dirty="0"/>
              <a:t>not</a:t>
            </a:r>
            <a:r>
              <a:rPr lang="en-NZ" sz="2000" dirty="0"/>
              <a:t> the ‘report’.</a:t>
            </a:r>
          </a:p>
          <a:p>
            <a:r>
              <a:rPr lang="en-NZ" sz="2000" dirty="0"/>
              <a:t>Avoid bullet points.</a:t>
            </a:r>
          </a:p>
          <a:p>
            <a:r>
              <a:rPr lang="en-NZ" sz="2000" dirty="0"/>
              <a:t>Use paragraphs.</a:t>
            </a:r>
          </a:p>
          <a:p>
            <a:r>
              <a:rPr lang="en-NZ" sz="2000" dirty="0"/>
              <a:t>Check punctuation and use a spell checker or grammar software.</a:t>
            </a:r>
          </a:p>
          <a:p>
            <a:r>
              <a:rPr lang="en-NZ" sz="2000" dirty="0"/>
              <a:t>Follow all guidelines given, such as those in the Communication Skills folder.</a:t>
            </a:r>
          </a:p>
          <a:p>
            <a:endParaRPr lang="en-NZ" sz="2000"/>
          </a:p>
          <a:p>
            <a:endParaRPr lang="en-NZ" sz="2000"/>
          </a:p>
          <a:p>
            <a:pPr marL="0" indent="0">
              <a:buNone/>
            </a:pPr>
            <a:endParaRPr lang="en-NZ" sz="2000"/>
          </a:p>
          <a:p>
            <a:endParaRPr lang="en-NZ" sz="2000"/>
          </a:p>
          <a:p>
            <a:endParaRPr lang="en-NZ" sz="2000"/>
          </a:p>
        </p:txBody>
      </p:sp>
    </p:spTree>
    <p:extLst>
      <p:ext uri="{BB962C8B-B14F-4D97-AF65-F5344CB8AC3E}">
        <p14:creationId xmlns:p14="http://schemas.microsoft.com/office/powerpoint/2010/main" val="8951805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BA88CCC-9A64-6F5C-5F21-0E521E5D09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9" name="Rectangle 1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Freeform: Shape 2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5851F37-CE6E-5177-BBAB-24B6078B63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NZ" sz="3700" b="1">
                <a:solidFill>
                  <a:srgbClr val="FFFFFF"/>
                </a:solidFill>
              </a:rPr>
              <a:t>Feedback</a:t>
            </a:r>
            <a:r>
              <a:rPr lang="en-NZ" sz="3700">
                <a:solidFill>
                  <a:srgbClr val="FFFFFF"/>
                </a:solidFill>
              </a:rPr>
              <a:t> compiled from the optional Model and Method sections students submitted:</a:t>
            </a:r>
          </a:p>
        </p:txBody>
      </p:sp>
      <p:sp>
        <p:nvSpPr>
          <p:cNvPr id="23" name="Arc 2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6BAF5B-A10A-744D-BDC4-14E186BEAD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NZ" b="1"/>
              <a:t>Content</a:t>
            </a:r>
            <a:r>
              <a:rPr lang="en-NZ"/>
              <a:t>:</a:t>
            </a:r>
          </a:p>
          <a:p>
            <a:r>
              <a:rPr lang="en-NZ"/>
              <a:t>Respond to every part of the brief. That’s it, really.</a:t>
            </a:r>
          </a:p>
          <a:p>
            <a:r>
              <a:rPr lang="en-NZ"/>
              <a:t>Also, remember that there is no need here to include the ‘working out’ from Project Part 1. Use the </a:t>
            </a:r>
            <a:r>
              <a:rPr lang="en-NZ" i="1"/>
              <a:t>results</a:t>
            </a:r>
            <a:r>
              <a:rPr lang="en-NZ"/>
              <a:t> from that work to answer the brief for writing the Model and Methods. This is short and sweet and straightforward, without unnecessary extras. </a:t>
            </a:r>
          </a:p>
          <a:p>
            <a:r>
              <a:rPr lang="en-NZ"/>
              <a:t> </a:t>
            </a:r>
          </a:p>
          <a:p>
            <a:pPr marL="0" indent="0">
              <a:buNone/>
            </a:pPr>
            <a:endParaRPr lang="en-NZ"/>
          </a:p>
          <a:p>
            <a:endParaRPr lang="en-NZ"/>
          </a:p>
          <a:p>
            <a:endParaRPr lang="en-NZ"/>
          </a:p>
        </p:txBody>
      </p:sp>
    </p:spTree>
    <p:extLst>
      <p:ext uri="{BB962C8B-B14F-4D97-AF65-F5344CB8AC3E}">
        <p14:creationId xmlns:p14="http://schemas.microsoft.com/office/powerpoint/2010/main" val="2850808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accent6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292C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283D123-9BA9-2685-86A8-3DC274BF51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1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Here is the marking rubric used for Model and Method </a:t>
            </a:r>
            <a:br>
              <a:rPr lang="en-US" sz="1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1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(* Point values will change for Part 3. I reserve the right to tweak it slightly for Part 3.)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46F744D-077C-109B-D773-BC40A47840C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8600" y="1351713"/>
            <a:ext cx="7188199" cy="41511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969048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6753252F-4873-4F63-801D-CC719279A7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047C8CCB-F95D-4249-92DD-651249D353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F50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B8516D6-CE5B-8122-B5E0-97262C1B15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1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Here is the marking rubric used for Model and Method </a:t>
            </a:r>
            <a:br>
              <a:rPr lang="en-US" sz="1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1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(* Point values will change for Part 3. I reserve the right to tweak it slightly for Part 3.)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54366D5-9BB9-307A-E237-FD24708BB18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38600" y="1450551"/>
            <a:ext cx="7188199" cy="39535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65487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0A332FF-16EF-BFE0-BBFA-578419B31A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Rectangle 9">
            <a:extLst>
              <a:ext uri="{FF2B5EF4-FFF2-40B4-BE49-F238E27FC236}">
                <a16:creationId xmlns:a16="http://schemas.microsoft.com/office/drawing/2014/main" id="{178E1CE2-03BA-A6A7-0B49-83A010A431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223A8840-F328-AB97-0D91-01B1770536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2013557" cy="6858000"/>
          </a:xfrm>
          <a:prstGeom prst="rect">
            <a:avLst/>
          </a:prstGeom>
          <a:solidFill>
            <a:srgbClr val="4F503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B884E3A-6FFF-3EBA-7C9A-EB6BA22678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" y="2074363"/>
            <a:ext cx="2752354" cy="2709275"/>
          </a:xfrm>
          <a:prstGeom prst="ellipse">
            <a:avLst/>
          </a:prstGeom>
          <a:solidFill>
            <a:srgbClr val="262626"/>
          </a:solidFill>
          <a:ln w="174625" cmpd="thinThick">
            <a:solidFill>
              <a:srgbClr val="262626"/>
            </a:solidFill>
          </a:ln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1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Here is the marking rubric used for Model and Method </a:t>
            </a:r>
            <a:br>
              <a:rPr lang="en-US" sz="1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r>
              <a:rPr lang="en-US" sz="16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(* Point values will change for Part 3. I reserve the right to tweak it slightly for Part 3.)</a:t>
            </a:r>
          </a:p>
        </p:txBody>
      </p:sp>
      <p:pic>
        <p:nvPicPr>
          <p:cNvPr id="6" name="Content Placeholder 4">
            <a:extLst>
              <a:ext uri="{FF2B5EF4-FFF2-40B4-BE49-F238E27FC236}">
                <a16:creationId xmlns:a16="http://schemas.microsoft.com/office/drawing/2014/main" id="{3DF3B815-EE90-3888-5643-3041D9A18B7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454400" y="820615"/>
            <a:ext cx="8097520" cy="4181231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18AF15FC-3B3C-87ED-8C77-14236B0A972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54400" y="5070109"/>
            <a:ext cx="8097520" cy="5316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5898446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248</TotalTime>
  <Words>494</Words>
  <Application>Microsoft Office PowerPoint</Application>
  <PresentationFormat>Widescreen</PresentationFormat>
  <Paragraphs>43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6" baseType="lpstr">
      <vt:lpstr>Aptos</vt:lpstr>
      <vt:lpstr>Aptos Black</vt:lpstr>
      <vt:lpstr>Aptos Display</vt:lpstr>
      <vt:lpstr>Arial</vt:lpstr>
      <vt:lpstr>Calibri</vt:lpstr>
      <vt:lpstr>Office Theme</vt:lpstr>
      <vt:lpstr>Feedback and Guidelines on Writing the Model Description and Methods</vt:lpstr>
      <vt:lpstr>Following the brief (template) carefully will produce good results:</vt:lpstr>
      <vt:lpstr>Following the Communication Skills Guidelines (under the Project tab) carefully will produce good results:</vt:lpstr>
      <vt:lpstr>Feedback compiled from the optional Model and Method sections students submitted:</vt:lpstr>
      <vt:lpstr>Feedback compiled from the optional Model and Method sections students submitted:</vt:lpstr>
      <vt:lpstr>Feedback compiled from the optional Model and Method sections students submitted:</vt:lpstr>
      <vt:lpstr>Here is the marking rubric used for Model and Method  (* Point values will change for Part 3. I reserve the right to tweak it slightly for Part 3.)</vt:lpstr>
      <vt:lpstr>Here is the marking rubric used for Model and Method  (* Point values will change for Part 3. I reserve the right to tweak it slightly for Part 3.)</vt:lpstr>
      <vt:lpstr>Here is the marking rubric used for Model and Method  (* Point values will change for Part 3. I reserve the right to tweak it slightly for Part 3.)</vt:lpstr>
      <vt:lpstr>And, if you have questions, please ask!</vt:lpstr>
    </vt:vector>
  </TitlesOfParts>
  <Company>University of Canterbury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Christine Walker</dc:creator>
  <cp:lastModifiedBy>Christine Walker</cp:lastModifiedBy>
  <cp:revision>2</cp:revision>
  <dcterms:created xsi:type="dcterms:W3CDTF">2025-08-07T02:19:47Z</dcterms:created>
  <dcterms:modified xsi:type="dcterms:W3CDTF">2025-09-22T23:30:14Z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d2b2326c-f811-4ccc-abcb-1b955c303c2e_Enabled">
    <vt:lpwstr>true</vt:lpwstr>
  </property>
  <property fmtid="{D5CDD505-2E9C-101B-9397-08002B2CF9AE}" pid="3" name="MSIP_Label_d2b2326c-f811-4ccc-abcb-1b955c303c2e_SetDate">
    <vt:lpwstr>2025-08-07T02:47:26Z</vt:lpwstr>
  </property>
  <property fmtid="{D5CDD505-2E9C-101B-9397-08002B2CF9AE}" pid="4" name="MSIP_Label_d2b2326c-f811-4ccc-abcb-1b955c303c2e_Method">
    <vt:lpwstr>Standard</vt:lpwstr>
  </property>
  <property fmtid="{D5CDD505-2E9C-101B-9397-08002B2CF9AE}" pid="5" name="MSIP_Label_d2b2326c-f811-4ccc-abcb-1b955c303c2e_Name">
    <vt:lpwstr>In-Confidence</vt:lpwstr>
  </property>
  <property fmtid="{D5CDD505-2E9C-101B-9397-08002B2CF9AE}" pid="6" name="MSIP_Label_d2b2326c-f811-4ccc-abcb-1b955c303c2e_SiteId">
    <vt:lpwstr>dc781727-710e-4855-bc4c-690266a1b551</vt:lpwstr>
  </property>
  <property fmtid="{D5CDD505-2E9C-101B-9397-08002B2CF9AE}" pid="7" name="MSIP_Label_d2b2326c-f811-4ccc-abcb-1b955c303c2e_ActionId">
    <vt:lpwstr>7d47bc51-7aec-4be2-b4a3-28f31844a7a2</vt:lpwstr>
  </property>
  <property fmtid="{D5CDD505-2E9C-101B-9397-08002B2CF9AE}" pid="8" name="MSIP_Label_d2b2326c-f811-4ccc-abcb-1b955c303c2e_ContentBits">
    <vt:lpwstr>2</vt:lpwstr>
  </property>
  <property fmtid="{D5CDD505-2E9C-101B-9397-08002B2CF9AE}" pid="9" name="MSIP_Label_d2b2326c-f811-4ccc-abcb-1b955c303c2e_Tag">
    <vt:lpwstr>10, 3, 0, 1</vt:lpwstr>
  </property>
  <property fmtid="{D5CDD505-2E9C-101B-9397-08002B2CF9AE}" pid="10" name="ClassificationContentMarkingFooterLocations">
    <vt:lpwstr>Office Theme:8</vt:lpwstr>
  </property>
  <property fmtid="{D5CDD505-2E9C-101B-9397-08002B2CF9AE}" pid="11" name="ClassificationContentMarkingFooterText">
    <vt:lpwstr>In-Confidence</vt:lpwstr>
  </property>
</Properties>
</file>