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Kagitingan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8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39.svg"/><Relationship Id="rId18" Type="http://schemas.openxmlformats.org/officeDocument/2006/relationships/image" Target="../media/image44.png"/><Relationship Id="rId3" Type="http://schemas.openxmlformats.org/officeDocument/2006/relationships/image" Target="../media/image31.svg"/><Relationship Id="rId21" Type="http://schemas.openxmlformats.org/officeDocument/2006/relationships/image" Target="../media/image47.svg"/><Relationship Id="rId7" Type="http://schemas.openxmlformats.org/officeDocument/2006/relationships/image" Target="../media/image35.svg"/><Relationship Id="rId12" Type="http://schemas.openxmlformats.org/officeDocument/2006/relationships/image" Target="../media/image38.png"/><Relationship Id="rId17" Type="http://schemas.openxmlformats.org/officeDocument/2006/relationships/image" Target="../media/image43.svg"/><Relationship Id="rId25" Type="http://schemas.openxmlformats.org/officeDocument/2006/relationships/image" Target="../media/image49.svg"/><Relationship Id="rId2" Type="http://schemas.openxmlformats.org/officeDocument/2006/relationships/image" Target="../media/image30.png"/><Relationship Id="rId16" Type="http://schemas.openxmlformats.org/officeDocument/2006/relationships/image" Target="../media/image42.png"/><Relationship Id="rId20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png"/><Relationship Id="rId11" Type="http://schemas.openxmlformats.org/officeDocument/2006/relationships/image" Target="../media/image19.svg"/><Relationship Id="rId24" Type="http://schemas.openxmlformats.org/officeDocument/2006/relationships/image" Target="../media/image48.png"/><Relationship Id="rId5" Type="http://schemas.openxmlformats.org/officeDocument/2006/relationships/image" Target="../media/image33.svg"/><Relationship Id="rId15" Type="http://schemas.openxmlformats.org/officeDocument/2006/relationships/image" Target="../media/image41.svg"/><Relationship Id="rId23" Type="http://schemas.openxmlformats.org/officeDocument/2006/relationships/image" Target="../media/image2.svg"/><Relationship Id="rId10" Type="http://schemas.openxmlformats.org/officeDocument/2006/relationships/image" Target="../media/image18.png"/><Relationship Id="rId19" Type="http://schemas.openxmlformats.org/officeDocument/2006/relationships/image" Target="../media/image45.svg"/><Relationship Id="rId4" Type="http://schemas.openxmlformats.org/officeDocument/2006/relationships/image" Target="../media/image32.png"/><Relationship Id="rId9" Type="http://schemas.openxmlformats.org/officeDocument/2006/relationships/image" Target="../media/image37.svg"/><Relationship Id="rId14" Type="http://schemas.openxmlformats.org/officeDocument/2006/relationships/image" Target="../media/image40.png"/><Relationship Id="rId2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7758" y="3036896"/>
            <a:ext cx="14512485" cy="22354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976"/>
              </a:lnSpc>
            </a:pPr>
            <a:r>
              <a:rPr lang="en-US" sz="16168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DIRECTORIO</a:t>
            </a:r>
          </a:p>
        </p:txBody>
      </p:sp>
      <p:sp>
        <p:nvSpPr>
          <p:cNvPr id="3" name="Freeform 3"/>
          <p:cNvSpPr/>
          <p:nvPr/>
        </p:nvSpPr>
        <p:spPr>
          <a:xfrm>
            <a:off x="13576681" y="6050798"/>
            <a:ext cx="5283740" cy="5149245"/>
          </a:xfrm>
          <a:custGeom>
            <a:avLst/>
            <a:gdLst/>
            <a:ahLst/>
            <a:cxnLst/>
            <a:rect l="l" t="t" r="r" b="b"/>
            <a:pathLst>
              <a:path w="5283740" h="5149245">
                <a:moveTo>
                  <a:pt x="0" y="0"/>
                </a:moveTo>
                <a:lnTo>
                  <a:pt x="5283740" y="0"/>
                </a:lnTo>
                <a:lnTo>
                  <a:pt x="5283740" y="5149245"/>
                </a:lnTo>
                <a:lnTo>
                  <a:pt x="0" y="51492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03396" y="5638307"/>
            <a:ext cx="11281208" cy="9011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12"/>
              </a:lnSpc>
            </a:pPr>
            <a:r>
              <a:rPr lang="en-US" sz="6487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DE LA SECCIÓN DE MANIFIESTOS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481750" y="2239262"/>
            <a:ext cx="3319845" cy="33198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2761787" y="2239262"/>
            <a:ext cx="3319845" cy="33198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2045342" y="2222851"/>
            <a:ext cx="3319845" cy="3319845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4" name="Freeform 14"/>
          <p:cNvSpPr/>
          <p:nvPr/>
        </p:nvSpPr>
        <p:spPr>
          <a:xfrm>
            <a:off x="2716782" y="3072218"/>
            <a:ext cx="1976966" cy="1621112"/>
          </a:xfrm>
          <a:custGeom>
            <a:avLst/>
            <a:gdLst/>
            <a:ahLst/>
            <a:cxnLst/>
            <a:rect l="l" t="t" r="r" b="b"/>
            <a:pathLst>
              <a:path w="1976966" h="1621112">
                <a:moveTo>
                  <a:pt x="0" y="0"/>
                </a:moveTo>
                <a:lnTo>
                  <a:pt x="1976965" y="0"/>
                </a:lnTo>
                <a:lnTo>
                  <a:pt x="1976965" y="1621112"/>
                </a:lnTo>
                <a:lnTo>
                  <a:pt x="0" y="1621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8191171" y="2946355"/>
            <a:ext cx="1905659" cy="1905659"/>
          </a:xfrm>
          <a:custGeom>
            <a:avLst/>
            <a:gdLst/>
            <a:ahLst/>
            <a:cxnLst/>
            <a:rect l="l" t="t" r="r" b="b"/>
            <a:pathLst>
              <a:path w="1905659" h="1905659">
                <a:moveTo>
                  <a:pt x="0" y="0"/>
                </a:moveTo>
                <a:lnTo>
                  <a:pt x="1905658" y="0"/>
                </a:lnTo>
                <a:lnTo>
                  <a:pt x="1905658" y="1905659"/>
                </a:lnTo>
                <a:lnTo>
                  <a:pt x="0" y="1905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3443457" y="2802374"/>
            <a:ext cx="1956506" cy="2160800"/>
          </a:xfrm>
          <a:custGeom>
            <a:avLst/>
            <a:gdLst/>
            <a:ahLst/>
            <a:cxnLst/>
            <a:rect l="l" t="t" r="r" b="b"/>
            <a:pathLst>
              <a:path w="1956506" h="2160800">
                <a:moveTo>
                  <a:pt x="0" y="0"/>
                </a:moveTo>
                <a:lnTo>
                  <a:pt x="1956506" y="0"/>
                </a:lnTo>
                <a:lnTo>
                  <a:pt x="1956506" y="2160800"/>
                </a:lnTo>
                <a:lnTo>
                  <a:pt x="0" y="2160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05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FUTURO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1413358" y="6126923"/>
            <a:ext cx="4583813" cy="2555335"/>
            <a:chOff x="0" y="0"/>
            <a:chExt cx="6111751" cy="3407113"/>
          </a:xfrm>
        </p:grpSpPr>
        <p:sp>
          <p:nvSpPr>
            <p:cNvPr id="20" name="TextBox 20"/>
            <p:cNvSpPr txBox="1"/>
            <p:nvPr/>
          </p:nvSpPr>
          <p:spPr>
            <a:xfrm>
              <a:off x="0" y="1084013"/>
              <a:ext cx="6111751" cy="232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4"/>
                </a:lnSpc>
              </a:pPr>
              <a:r>
                <a:rPr lang="en-US" sz="2585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47625"/>
              <a:ext cx="6111751" cy="693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r>
                <a:rPr lang="en-US" sz="36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COMUNICACIONES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849766" y="6126923"/>
            <a:ext cx="4583813" cy="2555335"/>
            <a:chOff x="0" y="0"/>
            <a:chExt cx="6111751" cy="3407113"/>
          </a:xfrm>
        </p:grpSpPr>
        <p:sp>
          <p:nvSpPr>
            <p:cNvPr id="23" name="TextBox 23"/>
            <p:cNvSpPr txBox="1"/>
            <p:nvPr/>
          </p:nvSpPr>
          <p:spPr>
            <a:xfrm>
              <a:off x="0" y="1084013"/>
              <a:ext cx="6111751" cy="232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4"/>
                </a:lnSpc>
              </a:pPr>
              <a:r>
                <a:rPr lang="en-US" sz="2585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47625"/>
              <a:ext cx="6111751" cy="693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r>
                <a:rPr lang="en-US" sz="36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AUDIOVISUAL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2290829" y="6126923"/>
            <a:ext cx="4583813" cy="2555335"/>
            <a:chOff x="0" y="0"/>
            <a:chExt cx="6111751" cy="3407113"/>
          </a:xfrm>
        </p:grpSpPr>
        <p:sp>
          <p:nvSpPr>
            <p:cNvPr id="26" name="TextBox 26"/>
            <p:cNvSpPr txBox="1"/>
            <p:nvPr/>
          </p:nvSpPr>
          <p:spPr>
            <a:xfrm>
              <a:off x="0" y="1084013"/>
              <a:ext cx="6111751" cy="23231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714"/>
                </a:lnSpc>
              </a:pPr>
              <a:r>
                <a:rPr lang="en-US" sz="2585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47625"/>
              <a:ext cx="6111751" cy="693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r>
                <a:rPr lang="en-US" sz="36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PROYECTOS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2324100"/>
            <a:ext cx="5161354" cy="3086100"/>
            <a:chOff x="0" y="0"/>
            <a:chExt cx="1359369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543455" y="6172200"/>
            <a:ext cx="5161354" cy="3086100"/>
            <a:chOff x="0" y="0"/>
            <a:chExt cx="1359369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563323" y="6172200"/>
            <a:ext cx="5161354" cy="3086100"/>
            <a:chOff x="0" y="0"/>
            <a:chExt cx="1359369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563323" y="2324100"/>
            <a:ext cx="5161354" cy="3086100"/>
            <a:chOff x="0" y="0"/>
            <a:chExt cx="1359369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583191" y="6172200"/>
            <a:ext cx="5161354" cy="3086100"/>
            <a:chOff x="0" y="0"/>
            <a:chExt cx="1359369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2583191" y="2324100"/>
            <a:ext cx="5161354" cy="3086100"/>
            <a:chOff x="0" y="0"/>
            <a:chExt cx="1359369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359369" cy="812800"/>
            </a:xfrm>
            <a:custGeom>
              <a:avLst/>
              <a:gdLst/>
              <a:ahLst/>
              <a:cxnLst/>
              <a:rect l="l" t="t" r="r" b="b"/>
              <a:pathLst>
                <a:path w="1359369" h="812800">
                  <a:moveTo>
                    <a:pt x="76499" y="0"/>
                  </a:moveTo>
                  <a:lnTo>
                    <a:pt x="1282870" y="0"/>
                  </a:lnTo>
                  <a:cubicBezTo>
                    <a:pt x="1325119" y="0"/>
                    <a:pt x="1359369" y="34250"/>
                    <a:pt x="1359369" y="76499"/>
                  </a:cubicBezTo>
                  <a:lnTo>
                    <a:pt x="1359369" y="736301"/>
                  </a:lnTo>
                  <a:cubicBezTo>
                    <a:pt x="1359369" y="778550"/>
                    <a:pt x="1325119" y="812800"/>
                    <a:pt x="1282870" y="812800"/>
                  </a:cubicBezTo>
                  <a:lnTo>
                    <a:pt x="76499" y="812800"/>
                  </a:lnTo>
                  <a:cubicBezTo>
                    <a:pt x="34250" y="812800"/>
                    <a:pt x="0" y="778550"/>
                    <a:pt x="0" y="736301"/>
                  </a:cubicBezTo>
                  <a:lnTo>
                    <a:pt x="0" y="76499"/>
                  </a:lnTo>
                  <a:cubicBezTo>
                    <a:pt x="0" y="34250"/>
                    <a:pt x="34250" y="0"/>
                    <a:pt x="76499" y="0"/>
                  </a:cubicBezTo>
                  <a:close/>
                </a:path>
              </a:pathLst>
            </a:custGeom>
            <a:solidFill>
              <a:srgbClr val="A8D0F0"/>
            </a:solidFill>
            <a:ln cap="rnd">
              <a:noFill/>
              <a:prstDash val="solid"/>
              <a:round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0" y="-47625"/>
              <a:ext cx="1359369" cy="8604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0" name="TextBox 20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06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CONCLUSIONES</a:t>
            </a:r>
          </a:p>
        </p:txBody>
      </p:sp>
      <p:grpSp>
        <p:nvGrpSpPr>
          <p:cNvPr id="22" name="Group 22"/>
          <p:cNvGrpSpPr/>
          <p:nvPr/>
        </p:nvGrpSpPr>
        <p:grpSpPr>
          <a:xfrm>
            <a:off x="948380" y="2692378"/>
            <a:ext cx="4351505" cy="2349544"/>
            <a:chOff x="0" y="0"/>
            <a:chExt cx="5802007" cy="3132725"/>
          </a:xfrm>
        </p:grpSpPr>
        <p:sp>
          <p:nvSpPr>
            <p:cNvPr id="23" name="TextBox 23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1</a:t>
              </a: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948380" y="6540478"/>
            <a:ext cx="4351505" cy="2349544"/>
            <a:chOff x="0" y="0"/>
            <a:chExt cx="5802007" cy="3132725"/>
          </a:xfrm>
        </p:grpSpPr>
        <p:sp>
          <p:nvSpPr>
            <p:cNvPr id="26" name="TextBox 26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4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6968248" y="6540478"/>
            <a:ext cx="4351505" cy="2349544"/>
            <a:chOff x="0" y="0"/>
            <a:chExt cx="5802007" cy="3132725"/>
          </a:xfrm>
        </p:grpSpPr>
        <p:sp>
          <p:nvSpPr>
            <p:cNvPr id="29" name="TextBox 29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5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6968248" y="2692378"/>
            <a:ext cx="4351505" cy="2349544"/>
            <a:chOff x="0" y="0"/>
            <a:chExt cx="5802007" cy="3132725"/>
          </a:xfrm>
        </p:grpSpPr>
        <p:sp>
          <p:nvSpPr>
            <p:cNvPr id="32" name="TextBox 32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2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2988115" y="6540478"/>
            <a:ext cx="4351505" cy="2349544"/>
            <a:chOff x="0" y="0"/>
            <a:chExt cx="5802007" cy="3132725"/>
          </a:xfrm>
        </p:grpSpPr>
        <p:sp>
          <p:nvSpPr>
            <p:cNvPr id="35" name="TextBox 35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6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988115" y="2692378"/>
            <a:ext cx="4351505" cy="2349544"/>
            <a:chOff x="0" y="0"/>
            <a:chExt cx="5802007" cy="3132725"/>
          </a:xfrm>
        </p:grpSpPr>
        <p:sp>
          <p:nvSpPr>
            <p:cNvPr id="38" name="TextBox 38"/>
            <p:cNvSpPr txBox="1"/>
            <p:nvPr/>
          </p:nvSpPr>
          <p:spPr>
            <a:xfrm>
              <a:off x="0" y="1004716"/>
              <a:ext cx="5802007" cy="21280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38100"/>
              <a:ext cx="5802007" cy="6453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77"/>
                </a:lnSpc>
              </a:pPr>
              <a:r>
                <a:rPr lang="en-US" sz="340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CONCLUSIÓN 3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3074517" y="3833886"/>
            <a:ext cx="1417361" cy="1417361"/>
          </a:xfrm>
          <a:custGeom>
            <a:avLst/>
            <a:gdLst/>
            <a:ahLst/>
            <a:cxnLst/>
            <a:rect l="l" t="t" r="r" b="b"/>
            <a:pathLst>
              <a:path w="1417361" h="1417361">
                <a:moveTo>
                  <a:pt x="0" y="0"/>
                </a:moveTo>
                <a:lnTo>
                  <a:pt x="1417361" y="0"/>
                </a:lnTo>
                <a:lnTo>
                  <a:pt x="1417361" y="1417361"/>
                </a:lnTo>
                <a:lnTo>
                  <a:pt x="0" y="141736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796122" y="3833886"/>
            <a:ext cx="1417361" cy="1652899"/>
          </a:xfrm>
          <a:custGeom>
            <a:avLst/>
            <a:gdLst/>
            <a:ahLst/>
            <a:cxnLst/>
            <a:rect l="l" t="t" r="r" b="b"/>
            <a:pathLst>
              <a:path w="1417361" h="1652899">
                <a:moveTo>
                  <a:pt x="0" y="0"/>
                </a:moveTo>
                <a:lnTo>
                  <a:pt x="1417361" y="0"/>
                </a:lnTo>
                <a:lnTo>
                  <a:pt x="1417361" y="1652899"/>
                </a:lnTo>
                <a:lnTo>
                  <a:pt x="0" y="16528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435319" y="3833886"/>
            <a:ext cx="1417361" cy="1417361"/>
          </a:xfrm>
          <a:custGeom>
            <a:avLst/>
            <a:gdLst/>
            <a:ahLst/>
            <a:cxnLst/>
            <a:rect l="l" t="t" r="r" b="b"/>
            <a:pathLst>
              <a:path w="1417361" h="1417361">
                <a:moveTo>
                  <a:pt x="0" y="0"/>
                </a:moveTo>
                <a:lnTo>
                  <a:pt x="1417362" y="0"/>
                </a:lnTo>
                <a:lnTo>
                  <a:pt x="1417362" y="1417361"/>
                </a:lnTo>
                <a:lnTo>
                  <a:pt x="0" y="141736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07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CONTACTO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1157689" y="5790524"/>
            <a:ext cx="5251018" cy="1493805"/>
            <a:chOff x="0" y="0"/>
            <a:chExt cx="7001357" cy="199174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85725"/>
              <a:ext cx="7001357" cy="857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39"/>
                </a:lnSpc>
                <a:spcBef>
                  <a:spcPct val="0"/>
                </a:spcBef>
              </a:pPr>
              <a:r>
                <a:rPr lang="en-US" sz="3813" b="1" u="none" strike="noStrike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Correo electrónico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92718"/>
              <a:ext cx="7001357" cy="799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67"/>
                </a:lnSpc>
                <a:spcBef>
                  <a:spcPct val="0"/>
                </a:spcBef>
              </a:pPr>
              <a:r>
                <a:rPr lang="en-US" sz="3175" b="1" u="none" strike="noStrike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hola@unsitiogenial.es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6518491" y="5790524"/>
            <a:ext cx="5251018" cy="1493805"/>
            <a:chOff x="0" y="0"/>
            <a:chExt cx="7001357" cy="1991740"/>
          </a:xfrm>
        </p:grpSpPr>
        <p:sp>
          <p:nvSpPr>
            <p:cNvPr id="14" name="TextBox 14"/>
            <p:cNvSpPr txBox="1"/>
            <p:nvPr/>
          </p:nvSpPr>
          <p:spPr>
            <a:xfrm>
              <a:off x="0" y="-85725"/>
              <a:ext cx="7001357" cy="857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39"/>
                </a:lnSpc>
                <a:spcBef>
                  <a:spcPct val="0"/>
                </a:spcBef>
              </a:pPr>
              <a:r>
                <a:rPr lang="en-US" sz="3813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Página web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92718"/>
              <a:ext cx="7001357" cy="799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67"/>
                </a:lnSpc>
                <a:spcBef>
                  <a:spcPct val="0"/>
                </a:spcBef>
              </a:pPr>
              <a:r>
                <a:rPr lang="en-US" sz="3175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www.unsitiogenial.es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879293" y="5790524"/>
            <a:ext cx="5251018" cy="1493805"/>
            <a:chOff x="0" y="0"/>
            <a:chExt cx="7001357" cy="1991740"/>
          </a:xfrm>
        </p:grpSpPr>
        <p:sp>
          <p:nvSpPr>
            <p:cNvPr id="17" name="TextBox 17"/>
            <p:cNvSpPr txBox="1"/>
            <p:nvPr/>
          </p:nvSpPr>
          <p:spPr>
            <a:xfrm>
              <a:off x="0" y="-85725"/>
              <a:ext cx="7001357" cy="8571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39"/>
                </a:lnSpc>
                <a:spcBef>
                  <a:spcPct val="0"/>
                </a:spcBef>
              </a:pPr>
              <a:r>
                <a:rPr lang="en-US" sz="3813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Teléfono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192718"/>
              <a:ext cx="7001357" cy="79902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367"/>
                </a:lnSpc>
                <a:spcBef>
                  <a:spcPct val="0"/>
                </a:spcBef>
              </a:pPr>
              <a:r>
                <a:rPr lang="en-US" sz="3175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911-234-5678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20284" y="-355988"/>
            <a:ext cx="1683402" cy="3588648"/>
          </a:xfrm>
          <a:custGeom>
            <a:avLst/>
            <a:gdLst/>
            <a:ahLst/>
            <a:cxnLst/>
            <a:rect l="l" t="t" r="r" b="b"/>
            <a:pathLst>
              <a:path w="1683402" h="3588648">
                <a:moveTo>
                  <a:pt x="0" y="0"/>
                </a:moveTo>
                <a:lnTo>
                  <a:pt x="1683402" y="0"/>
                </a:lnTo>
                <a:lnTo>
                  <a:pt x="1683402" y="3588647"/>
                </a:lnTo>
                <a:lnTo>
                  <a:pt x="0" y="35886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3297530" y="8755291"/>
            <a:ext cx="2623523" cy="1760145"/>
          </a:xfrm>
          <a:custGeom>
            <a:avLst/>
            <a:gdLst/>
            <a:ahLst/>
            <a:cxnLst/>
            <a:rect l="l" t="t" r="r" b="b"/>
            <a:pathLst>
              <a:path w="2623523" h="1760145">
                <a:moveTo>
                  <a:pt x="0" y="0"/>
                </a:moveTo>
                <a:lnTo>
                  <a:pt x="2623523" y="0"/>
                </a:lnTo>
                <a:lnTo>
                  <a:pt x="2623523" y="1760146"/>
                </a:lnTo>
                <a:lnTo>
                  <a:pt x="0" y="17601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521934" y="6972133"/>
            <a:ext cx="2492076" cy="2469421"/>
          </a:xfrm>
          <a:custGeom>
            <a:avLst/>
            <a:gdLst/>
            <a:ahLst/>
            <a:cxnLst/>
            <a:rect l="l" t="t" r="r" b="b"/>
            <a:pathLst>
              <a:path w="2492076" h="2469421">
                <a:moveTo>
                  <a:pt x="0" y="0"/>
                </a:moveTo>
                <a:lnTo>
                  <a:pt x="2492076" y="0"/>
                </a:lnTo>
                <a:lnTo>
                  <a:pt x="2492076" y="2469421"/>
                </a:lnTo>
                <a:lnTo>
                  <a:pt x="0" y="24694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4289282" y="4107912"/>
            <a:ext cx="9709435" cy="3276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200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GRACIAS POR LA ATENCIÓN</a:t>
            </a:r>
          </a:p>
        </p:txBody>
      </p:sp>
      <p:sp>
        <p:nvSpPr>
          <p:cNvPr id="6" name="Freeform 6"/>
          <p:cNvSpPr/>
          <p:nvPr/>
        </p:nvSpPr>
        <p:spPr>
          <a:xfrm>
            <a:off x="3670755" y="-1241091"/>
            <a:ext cx="3111534" cy="3436433"/>
          </a:xfrm>
          <a:custGeom>
            <a:avLst/>
            <a:gdLst/>
            <a:ahLst/>
            <a:cxnLst/>
            <a:rect l="l" t="t" r="r" b="b"/>
            <a:pathLst>
              <a:path w="3111534" h="3436433">
                <a:moveTo>
                  <a:pt x="0" y="0"/>
                </a:moveTo>
                <a:lnTo>
                  <a:pt x="3111534" y="0"/>
                </a:lnTo>
                <a:lnTo>
                  <a:pt x="3111534" y="3436434"/>
                </a:lnTo>
                <a:lnTo>
                  <a:pt x="0" y="34364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643715" y="4021888"/>
            <a:ext cx="2735639" cy="2243224"/>
          </a:xfrm>
          <a:custGeom>
            <a:avLst/>
            <a:gdLst/>
            <a:ahLst/>
            <a:cxnLst/>
            <a:rect l="l" t="t" r="r" b="b"/>
            <a:pathLst>
              <a:path w="2735639" h="2243224">
                <a:moveTo>
                  <a:pt x="0" y="0"/>
                </a:moveTo>
                <a:lnTo>
                  <a:pt x="2735639" y="0"/>
                </a:lnTo>
                <a:lnTo>
                  <a:pt x="2735639" y="2243224"/>
                </a:lnTo>
                <a:lnTo>
                  <a:pt x="0" y="224322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136668" y="-657323"/>
            <a:ext cx="2587517" cy="2587517"/>
          </a:xfrm>
          <a:custGeom>
            <a:avLst/>
            <a:gdLst/>
            <a:ahLst/>
            <a:cxnLst/>
            <a:rect l="l" t="t" r="r" b="b"/>
            <a:pathLst>
              <a:path w="2587517" h="2587517">
                <a:moveTo>
                  <a:pt x="0" y="0"/>
                </a:moveTo>
                <a:lnTo>
                  <a:pt x="2587517" y="0"/>
                </a:lnTo>
                <a:lnTo>
                  <a:pt x="2587517" y="2587517"/>
                </a:lnTo>
                <a:lnTo>
                  <a:pt x="0" y="258751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8361119" y="1034738"/>
            <a:ext cx="1565761" cy="2321209"/>
          </a:xfrm>
          <a:custGeom>
            <a:avLst/>
            <a:gdLst/>
            <a:ahLst/>
            <a:cxnLst/>
            <a:rect l="l" t="t" r="r" b="b"/>
            <a:pathLst>
              <a:path w="1565761" h="2321209">
                <a:moveTo>
                  <a:pt x="0" y="0"/>
                </a:moveTo>
                <a:lnTo>
                  <a:pt x="1565762" y="0"/>
                </a:lnTo>
                <a:lnTo>
                  <a:pt x="1565762" y="2321209"/>
                </a:lnTo>
                <a:lnTo>
                  <a:pt x="0" y="232120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27684" y="7840137"/>
            <a:ext cx="1531616" cy="2836326"/>
          </a:xfrm>
          <a:custGeom>
            <a:avLst/>
            <a:gdLst/>
            <a:ahLst/>
            <a:cxnLst/>
            <a:rect l="l" t="t" r="r" b="b"/>
            <a:pathLst>
              <a:path w="1531616" h="2836326">
                <a:moveTo>
                  <a:pt x="0" y="0"/>
                </a:moveTo>
                <a:lnTo>
                  <a:pt x="1531616" y="0"/>
                </a:lnTo>
                <a:lnTo>
                  <a:pt x="1531616" y="2836326"/>
                </a:lnTo>
                <a:lnTo>
                  <a:pt x="0" y="28363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6400242" y="3955512"/>
            <a:ext cx="2762807" cy="2905437"/>
          </a:xfrm>
          <a:custGeom>
            <a:avLst/>
            <a:gdLst/>
            <a:ahLst/>
            <a:cxnLst/>
            <a:rect l="l" t="t" r="r" b="b"/>
            <a:pathLst>
              <a:path w="2762807" h="2905437">
                <a:moveTo>
                  <a:pt x="0" y="0"/>
                </a:moveTo>
                <a:lnTo>
                  <a:pt x="2762807" y="0"/>
                </a:lnTo>
                <a:lnTo>
                  <a:pt x="2762807" y="2905437"/>
                </a:lnTo>
                <a:lnTo>
                  <a:pt x="0" y="290543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7503818" y="9258300"/>
            <a:ext cx="2423062" cy="2057400"/>
          </a:xfrm>
          <a:custGeom>
            <a:avLst/>
            <a:gdLst/>
            <a:ahLst/>
            <a:cxnLst/>
            <a:rect l="l" t="t" r="r" b="b"/>
            <a:pathLst>
              <a:path w="2423062" h="2057400">
                <a:moveTo>
                  <a:pt x="0" y="0"/>
                </a:moveTo>
                <a:lnTo>
                  <a:pt x="2423063" y="0"/>
                </a:lnTo>
                <a:lnTo>
                  <a:pt x="2423063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1597193" y="8436586"/>
            <a:ext cx="2460178" cy="2397556"/>
          </a:xfrm>
          <a:custGeom>
            <a:avLst/>
            <a:gdLst/>
            <a:ahLst/>
            <a:cxnLst/>
            <a:rect l="l" t="t" r="r" b="b"/>
            <a:pathLst>
              <a:path w="2460178" h="2397556">
                <a:moveTo>
                  <a:pt x="0" y="0"/>
                </a:moveTo>
                <a:lnTo>
                  <a:pt x="2460178" y="0"/>
                </a:lnTo>
                <a:lnTo>
                  <a:pt x="2460178" y="2397556"/>
                </a:lnTo>
                <a:lnTo>
                  <a:pt x="0" y="2397556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724104" y="765701"/>
            <a:ext cx="1710746" cy="2328986"/>
          </a:xfrm>
          <a:custGeom>
            <a:avLst/>
            <a:gdLst/>
            <a:ahLst/>
            <a:cxnLst/>
            <a:rect l="l" t="t" r="r" b="b"/>
            <a:pathLst>
              <a:path w="1710746" h="2328986">
                <a:moveTo>
                  <a:pt x="0" y="0"/>
                </a:moveTo>
                <a:lnTo>
                  <a:pt x="1710746" y="0"/>
                </a:lnTo>
                <a:lnTo>
                  <a:pt x="1710746" y="2328986"/>
                </a:lnTo>
                <a:lnTo>
                  <a:pt x="0" y="2328986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7041060"/>
            <a:ext cx="2275153" cy="2217240"/>
          </a:xfrm>
          <a:custGeom>
            <a:avLst/>
            <a:gdLst/>
            <a:ahLst/>
            <a:cxnLst/>
            <a:rect l="l" t="t" r="r" b="b"/>
            <a:pathLst>
              <a:path w="2275153" h="2217240">
                <a:moveTo>
                  <a:pt x="0" y="0"/>
                </a:moveTo>
                <a:lnTo>
                  <a:pt x="2275153" y="0"/>
                </a:lnTo>
                <a:lnTo>
                  <a:pt x="2275153" y="2217240"/>
                </a:lnTo>
                <a:lnTo>
                  <a:pt x="0" y="22172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1143000"/>
            <a:ext cx="4761023" cy="1257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50"/>
              </a:lnSpc>
            </a:pPr>
            <a:r>
              <a:rPr lang="en-US" sz="900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ÍNDICE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612980" y="1143000"/>
            <a:ext cx="1358106" cy="110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971086" y="1296253"/>
            <a:ext cx="6645670" cy="74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INTRODUCCIÓN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12980" y="2896425"/>
            <a:ext cx="1358106" cy="110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02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8971086" y="3049679"/>
            <a:ext cx="6645670" cy="74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USUARIOS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12980" y="4649850"/>
            <a:ext cx="1358106" cy="110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03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971086" y="4803104"/>
            <a:ext cx="6645670" cy="74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FUNCIONALIDADES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12980" y="6403276"/>
            <a:ext cx="1358106" cy="110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04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71086" y="6556529"/>
            <a:ext cx="6645670" cy="74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PRIMERA VERSIÓN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612980" y="8156701"/>
            <a:ext cx="1358106" cy="1101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71086" y="8309954"/>
            <a:ext cx="6645670" cy="747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FEEDBACK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01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INTRODUCCIÓN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77704" y="4890335"/>
            <a:ext cx="12332592" cy="3491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45"/>
              </a:lnSpc>
            </a:pP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Lorem ipsum dolor sit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amet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consectetur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adipiscing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elit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 Sed semper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consectetur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porta.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Curabitur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malesuada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sodales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urna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at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molestie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 </a:t>
            </a:r>
            <a:r>
              <a:rPr lang="en-US" sz="3757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Nfulla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faucibus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odio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at porta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mollis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tortor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leo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mollis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lacus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at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imperdiet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diam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leo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sed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velit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Nulla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malesuada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sit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amet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ex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eget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venenatis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. Maecenas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blandit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ante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mauris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, sed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hendrerit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nibh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scelerisque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ut.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Sed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tincidunt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est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eu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</a:t>
            </a:r>
            <a:r>
              <a:rPr lang="en-US" sz="3757" dirty="0" err="1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lobortis</a:t>
            </a:r>
            <a:r>
              <a:rPr lang="en-US" sz="3757" dirty="0">
                <a:solidFill>
                  <a:srgbClr val="2C5371"/>
                </a:solidFill>
                <a:latin typeface="Kagitingan"/>
                <a:ea typeface="Kagitingan"/>
                <a:cs typeface="Kagitingan"/>
                <a:sym typeface="Kagitingan"/>
              </a:rPr>
              <a:t> convallis.</a:t>
            </a:r>
          </a:p>
        </p:txBody>
      </p:sp>
      <p:sp>
        <p:nvSpPr>
          <p:cNvPr id="8" name="Freeform 8"/>
          <p:cNvSpPr/>
          <p:nvPr/>
        </p:nvSpPr>
        <p:spPr>
          <a:xfrm>
            <a:off x="8091194" y="2496989"/>
            <a:ext cx="2105613" cy="1787857"/>
          </a:xfrm>
          <a:custGeom>
            <a:avLst/>
            <a:gdLst/>
            <a:ahLst/>
            <a:cxnLst/>
            <a:rect l="l" t="t" r="r" b="b"/>
            <a:pathLst>
              <a:path w="2105613" h="1787857">
                <a:moveTo>
                  <a:pt x="0" y="0"/>
                </a:moveTo>
                <a:lnTo>
                  <a:pt x="2105612" y="0"/>
                </a:lnTo>
                <a:lnTo>
                  <a:pt x="2105612" y="1787857"/>
                </a:lnTo>
                <a:lnTo>
                  <a:pt x="0" y="1787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253650" y="2222851"/>
            <a:ext cx="3319845" cy="331984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4337248" y="2206441"/>
            <a:ext cx="3319845" cy="33198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5371"/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4932752" y="2801944"/>
            <a:ext cx="2128838" cy="2128838"/>
          </a:xfrm>
          <a:custGeom>
            <a:avLst/>
            <a:gdLst/>
            <a:ahLst/>
            <a:cxnLst/>
            <a:rect l="l" t="t" r="r" b="b"/>
            <a:pathLst>
              <a:path w="2128838" h="2128838">
                <a:moveTo>
                  <a:pt x="0" y="0"/>
                </a:moveTo>
                <a:lnTo>
                  <a:pt x="2128838" y="0"/>
                </a:lnTo>
                <a:lnTo>
                  <a:pt x="2128838" y="2128838"/>
                </a:lnTo>
                <a:lnTo>
                  <a:pt x="0" y="21288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691586" y="3070545"/>
            <a:ext cx="2443973" cy="1591637"/>
          </a:xfrm>
          <a:custGeom>
            <a:avLst/>
            <a:gdLst/>
            <a:ahLst/>
            <a:cxnLst/>
            <a:rect l="l" t="t" r="r" b="b"/>
            <a:pathLst>
              <a:path w="2443973" h="1591637">
                <a:moveTo>
                  <a:pt x="0" y="0"/>
                </a:moveTo>
                <a:lnTo>
                  <a:pt x="2443973" y="0"/>
                </a:lnTo>
                <a:lnTo>
                  <a:pt x="2443973" y="1591637"/>
                </a:lnTo>
                <a:lnTo>
                  <a:pt x="0" y="15916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TIPOS DE USUARIO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3082303" y="6110512"/>
            <a:ext cx="5829735" cy="2079084"/>
            <a:chOff x="0" y="0"/>
            <a:chExt cx="7772980" cy="2772113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093538"/>
              <a:ext cx="7772980" cy="16785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39"/>
                </a:lnSpc>
              </a:pPr>
              <a:r>
                <a:rPr lang="en-US" sz="3085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Es el usuario con permisos para manipular e insertar los datos y registros del directorio.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47625"/>
              <a:ext cx="7772980" cy="693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r>
                <a:rPr lang="en-US" sz="36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ADMINISTRADOR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621666" y="6110512"/>
            <a:ext cx="4583813" cy="1669593"/>
            <a:chOff x="0" y="0"/>
            <a:chExt cx="6111751" cy="222612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093538"/>
              <a:ext cx="6111751" cy="11325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244"/>
                </a:lnSpc>
              </a:pPr>
              <a:r>
                <a:rPr lang="en-US" sz="3090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Solo tienen acceso a la búsqueda de registros.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47625"/>
              <a:ext cx="6111751" cy="6931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846"/>
                </a:lnSpc>
              </a:pPr>
              <a:r>
                <a:rPr lang="en-US" sz="36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USUARIO GENERAL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7588" y="2851724"/>
            <a:ext cx="2188870" cy="2188870"/>
          </a:xfrm>
          <a:custGeom>
            <a:avLst/>
            <a:gdLst/>
            <a:ahLst/>
            <a:cxnLst/>
            <a:rect l="l" t="t" r="r" b="b"/>
            <a:pathLst>
              <a:path w="2188870" h="2188870">
                <a:moveTo>
                  <a:pt x="0" y="0"/>
                </a:moveTo>
                <a:lnTo>
                  <a:pt x="2188870" y="0"/>
                </a:lnTo>
                <a:lnTo>
                  <a:pt x="2188870" y="2188869"/>
                </a:lnTo>
                <a:lnTo>
                  <a:pt x="0" y="21888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961410" y="2839490"/>
            <a:ext cx="2274930" cy="2107154"/>
          </a:xfrm>
          <a:custGeom>
            <a:avLst/>
            <a:gdLst/>
            <a:ahLst/>
            <a:cxnLst/>
            <a:rect l="l" t="t" r="r" b="b"/>
            <a:pathLst>
              <a:path w="2274930" h="2107154">
                <a:moveTo>
                  <a:pt x="0" y="0"/>
                </a:moveTo>
                <a:lnTo>
                  <a:pt x="2274930" y="0"/>
                </a:lnTo>
                <a:lnTo>
                  <a:pt x="2274930" y="2107154"/>
                </a:lnTo>
                <a:lnTo>
                  <a:pt x="0" y="21071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816458" y="6353992"/>
            <a:ext cx="1951189" cy="2305689"/>
          </a:xfrm>
          <a:custGeom>
            <a:avLst/>
            <a:gdLst/>
            <a:ahLst/>
            <a:cxnLst/>
            <a:rect l="l" t="t" r="r" b="b"/>
            <a:pathLst>
              <a:path w="1951189" h="2305689">
                <a:moveTo>
                  <a:pt x="0" y="0"/>
                </a:moveTo>
                <a:lnTo>
                  <a:pt x="1951189" y="0"/>
                </a:lnTo>
                <a:lnTo>
                  <a:pt x="1951189" y="2305689"/>
                </a:lnTo>
                <a:lnTo>
                  <a:pt x="0" y="230568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03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TECNOLOGÍA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3681031" y="2566528"/>
            <a:ext cx="4998106" cy="2390018"/>
            <a:chOff x="0" y="0"/>
            <a:chExt cx="6664141" cy="3186691"/>
          </a:xfrm>
        </p:grpSpPr>
        <p:sp>
          <p:nvSpPr>
            <p:cNvPr id="8" name="TextBox 8"/>
            <p:cNvSpPr txBox="1"/>
            <p:nvPr/>
          </p:nvSpPr>
          <p:spPr>
            <a:xfrm>
              <a:off x="0" y="1183880"/>
              <a:ext cx="6664141" cy="2002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60"/>
                </a:lnSpc>
              </a:pPr>
              <a:r>
                <a:rPr lang="en-US" sz="2819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Los usuarios pueden realizar búsquedas en el directorio usando filtros como nombres, categorías, entre otros.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8100"/>
              <a:ext cx="6664141" cy="764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3994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BÚSQUEDA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746439" y="2566528"/>
            <a:ext cx="4998106" cy="2759262"/>
            <a:chOff x="0" y="0"/>
            <a:chExt cx="6664141" cy="3679016"/>
          </a:xfrm>
        </p:grpSpPr>
        <p:sp>
          <p:nvSpPr>
            <p:cNvPr id="11" name="TextBox 11"/>
            <p:cNvSpPr txBox="1"/>
            <p:nvPr/>
          </p:nvSpPr>
          <p:spPr>
            <a:xfrm>
              <a:off x="0" y="1183880"/>
              <a:ext cx="6664141" cy="24951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60"/>
                </a:lnSpc>
              </a:pPr>
              <a:r>
                <a:rPr lang="en-US" sz="2819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Los administradores tienen la capacidad de añadir, editar y eliminar elementos dentro del directorio para mantenerlo actualizado.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38100"/>
              <a:ext cx="6664141" cy="764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3994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ADMINISTRACIÓN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5613538" y="6353992"/>
            <a:ext cx="9717730" cy="2020774"/>
            <a:chOff x="0" y="0"/>
            <a:chExt cx="12956973" cy="2694366"/>
          </a:xfrm>
        </p:grpSpPr>
        <p:sp>
          <p:nvSpPr>
            <p:cNvPr id="14" name="TextBox 14"/>
            <p:cNvSpPr txBox="1"/>
            <p:nvPr/>
          </p:nvSpPr>
          <p:spPr>
            <a:xfrm>
              <a:off x="0" y="1183880"/>
              <a:ext cx="12956973" cy="1510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60"/>
                </a:lnSpc>
              </a:pPr>
              <a:r>
                <a:rPr lang="en-US" sz="2819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Se han implementado mejoras en la experiencia de usuario (UX) y el diseño de la interfaz (UI) para asegurar una navegación intuitiva y eficiente.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38100"/>
              <a:ext cx="12956973" cy="7645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r>
                <a:rPr lang="en-US" sz="3994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UX/UI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288" y="726064"/>
            <a:ext cx="15980830" cy="10593549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6214601" y="929372"/>
            <a:ext cx="11518679" cy="845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27"/>
              </a:lnSpc>
            </a:pPr>
            <a:r>
              <a:rPr lang="en-US" sz="6121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PRIMERA VERSIÓN DEL SOFTWARE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15021" y="818616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A8D0F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34235" y="3501707"/>
            <a:ext cx="3564445" cy="4114800"/>
          </a:xfrm>
          <a:custGeom>
            <a:avLst/>
            <a:gdLst/>
            <a:ahLst/>
            <a:cxnLst/>
            <a:rect l="l" t="t" r="r" b="b"/>
            <a:pathLst>
              <a:path w="3564445" h="4114800">
                <a:moveTo>
                  <a:pt x="0" y="0"/>
                </a:moveTo>
                <a:lnTo>
                  <a:pt x="3564446" y="0"/>
                </a:lnTo>
                <a:lnTo>
                  <a:pt x="356444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FEEDBACK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411912" y="2395392"/>
            <a:ext cx="11373926" cy="5496217"/>
            <a:chOff x="0" y="0"/>
            <a:chExt cx="15165234" cy="7328289"/>
          </a:xfrm>
        </p:grpSpPr>
        <p:sp>
          <p:nvSpPr>
            <p:cNvPr id="9" name="TextBox 9"/>
            <p:cNvSpPr txBox="1"/>
            <p:nvPr/>
          </p:nvSpPr>
          <p:spPr>
            <a:xfrm>
              <a:off x="0" y="1507227"/>
              <a:ext cx="15165234" cy="58210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898582" lvl="1" indent="-449291" algn="l">
                <a:lnSpc>
                  <a:spcPts val="6950"/>
                </a:lnSpc>
                <a:buFont typeface="Arial"/>
                <a:buChar char="•"/>
              </a:pPr>
              <a:r>
                <a:rPr lang="en-US" sz="41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¿La interfaz es fácil de usar?</a:t>
              </a:r>
            </a:p>
            <a:p>
              <a:pPr marL="898582" lvl="1" indent="-449291" algn="l">
                <a:lnSpc>
                  <a:spcPts val="6950"/>
                </a:lnSpc>
                <a:buFont typeface="Arial"/>
                <a:buChar char="•"/>
              </a:pPr>
              <a:r>
                <a:rPr lang="en-US" sz="41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¿Hay alguna funcionalidad que falte?</a:t>
              </a:r>
            </a:p>
            <a:p>
              <a:pPr marL="898582" lvl="1" indent="-449291" algn="l">
                <a:lnSpc>
                  <a:spcPts val="6950"/>
                </a:lnSpc>
                <a:buFont typeface="Arial"/>
                <a:buChar char="•"/>
              </a:pPr>
              <a:r>
                <a:rPr lang="en-US" sz="4162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¿Qué características adicionales serían útiles para los administradores?</a:t>
              </a:r>
            </a:p>
            <a:p>
              <a:pPr marL="1006529" lvl="1" indent="-503265" algn="l">
                <a:lnSpc>
                  <a:spcPts val="7785"/>
                </a:lnSpc>
                <a:buFont typeface="Arial"/>
                <a:buChar char="•"/>
              </a:pPr>
              <a:r>
                <a:rPr lang="en-US" sz="4662" spc="87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...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6200"/>
              <a:ext cx="15165234" cy="11149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190"/>
                </a:lnSpc>
              </a:pPr>
              <a:r>
                <a:rPr lang="en-US" sz="5896">
                  <a:solidFill>
                    <a:srgbClr val="2C5371"/>
                  </a:solidFill>
                  <a:latin typeface="Kagitingan"/>
                  <a:ea typeface="Kagitingan"/>
                  <a:cs typeface="Kagitingan"/>
                  <a:sym typeface="Kagitingan"/>
                </a:rPr>
                <a:t>PREGUNTAS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89282" y="4381500"/>
            <a:ext cx="9709435" cy="1676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00"/>
              </a:lnSpc>
            </a:pPr>
            <a:r>
              <a:rPr lang="en-US" sz="12000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GRACIAS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537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43455" y="533075"/>
            <a:ext cx="2273003" cy="1105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35"/>
              </a:lnSpc>
            </a:pPr>
            <a:r>
              <a:rPr lang="en-US" sz="8034">
                <a:solidFill>
                  <a:srgbClr val="A8D0F0"/>
                </a:solidFill>
                <a:latin typeface="Kagitingan"/>
                <a:ea typeface="Kagitingan"/>
                <a:cs typeface="Kagitingan"/>
                <a:sym typeface="Kagitingan"/>
              </a:rPr>
              <a:t>05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098875" y="691933"/>
            <a:ext cx="6645670" cy="74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623"/>
              </a:lnSpc>
            </a:pPr>
            <a:r>
              <a:rPr lang="en-US" sz="5356">
                <a:solidFill>
                  <a:srgbClr val="FFFFFF"/>
                </a:solidFill>
                <a:latin typeface="Kagitingan"/>
                <a:ea typeface="Kagitingan"/>
                <a:cs typeface="Kagitingan"/>
                <a:sym typeface="Kagitingan"/>
              </a:rPr>
              <a:t>FEEDBACK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43455" y="1859915"/>
            <a:ext cx="17201089" cy="7398385"/>
            <a:chOff x="0" y="0"/>
            <a:chExt cx="4530328" cy="19485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530328" cy="1948546"/>
            </a:xfrm>
            <a:custGeom>
              <a:avLst/>
              <a:gdLst/>
              <a:ahLst/>
              <a:cxnLst/>
              <a:rect l="l" t="t" r="r" b="b"/>
              <a:pathLst>
                <a:path w="4530328" h="1948546">
                  <a:moveTo>
                    <a:pt x="22954" y="0"/>
                  </a:moveTo>
                  <a:lnTo>
                    <a:pt x="4507374" y="0"/>
                  </a:lnTo>
                  <a:cubicBezTo>
                    <a:pt x="4513462" y="0"/>
                    <a:pt x="4519300" y="2418"/>
                    <a:pt x="4523605" y="6723"/>
                  </a:cubicBezTo>
                  <a:cubicBezTo>
                    <a:pt x="4527910" y="11028"/>
                    <a:pt x="4530328" y="16866"/>
                    <a:pt x="4530328" y="22954"/>
                  </a:cubicBezTo>
                  <a:lnTo>
                    <a:pt x="4530328" y="1925592"/>
                  </a:lnTo>
                  <a:cubicBezTo>
                    <a:pt x="4530328" y="1931680"/>
                    <a:pt x="4527910" y="1937518"/>
                    <a:pt x="4523605" y="1941823"/>
                  </a:cubicBezTo>
                  <a:cubicBezTo>
                    <a:pt x="4519300" y="1946128"/>
                    <a:pt x="4513462" y="1948546"/>
                    <a:pt x="4507374" y="1948546"/>
                  </a:cubicBezTo>
                  <a:lnTo>
                    <a:pt x="22954" y="1948546"/>
                  </a:lnTo>
                  <a:cubicBezTo>
                    <a:pt x="16866" y="1948546"/>
                    <a:pt x="11028" y="1946128"/>
                    <a:pt x="6723" y="1941823"/>
                  </a:cubicBezTo>
                  <a:cubicBezTo>
                    <a:pt x="2418" y="1937518"/>
                    <a:pt x="0" y="1931680"/>
                    <a:pt x="0" y="1925592"/>
                  </a:cubicBezTo>
                  <a:lnTo>
                    <a:pt x="0" y="22954"/>
                  </a:lnTo>
                  <a:cubicBezTo>
                    <a:pt x="0" y="16866"/>
                    <a:pt x="2418" y="11028"/>
                    <a:pt x="6723" y="6723"/>
                  </a:cubicBezTo>
                  <a:cubicBezTo>
                    <a:pt x="11028" y="2418"/>
                    <a:pt x="16866" y="0"/>
                    <a:pt x="229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A8D0F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4530328" cy="1996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70223" y="2258602"/>
            <a:ext cx="1099257" cy="932641"/>
            <a:chOff x="0" y="0"/>
            <a:chExt cx="1465676" cy="1243521"/>
          </a:xfrm>
        </p:grpSpPr>
        <p:grpSp>
          <p:nvGrpSpPr>
            <p:cNvPr id="8" name="Group 8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01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370223" y="4539750"/>
            <a:ext cx="1099257" cy="932641"/>
            <a:chOff x="0" y="0"/>
            <a:chExt cx="1465676" cy="1243521"/>
          </a:xfrm>
        </p:grpSpPr>
        <p:grpSp>
          <p:nvGrpSpPr>
            <p:cNvPr id="13" name="Group 13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15" name="TextBox 15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6" name="TextBox 16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03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933607" y="2258602"/>
            <a:ext cx="1099257" cy="932641"/>
            <a:chOff x="0" y="0"/>
            <a:chExt cx="1465676" cy="1243521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02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9933607" y="4539750"/>
            <a:ext cx="1099257" cy="932641"/>
            <a:chOff x="0" y="0"/>
            <a:chExt cx="1465676" cy="1243521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25" name="TextBox 25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04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70223" y="6820898"/>
            <a:ext cx="1099257" cy="932641"/>
            <a:chOff x="0" y="0"/>
            <a:chExt cx="1465676" cy="1243521"/>
          </a:xfrm>
        </p:grpSpPr>
        <p:grpSp>
          <p:nvGrpSpPr>
            <p:cNvPr id="28" name="Group 28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29" name="Freeform 29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0" name="TextBox 30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1" name="TextBox 31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05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9933607" y="6820898"/>
            <a:ext cx="1099257" cy="932641"/>
            <a:chOff x="0" y="0"/>
            <a:chExt cx="1465676" cy="1243521"/>
          </a:xfrm>
        </p:grpSpPr>
        <p:grpSp>
          <p:nvGrpSpPr>
            <p:cNvPr id="33" name="Group 33"/>
            <p:cNvGrpSpPr/>
            <p:nvPr/>
          </p:nvGrpSpPr>
          <p:grpSpPr>
            <a:xfrm>
              <a:off x="0" y="0"/>
              <a:ext cx="1465676" cy="1243521"/>
              <a:chOff x="0" y="0"/>
              <a:chExt cx="311271" cy="264091"/>
            </a:xfrm>
          </p:grpSpPr>
          <p:sp>
            <p:nvSpPr>
              <p:cNvPr id="34" name="Freeform 34"/>
              <p:cNvSpPr/>
              <p:nvPr/>
            </p:nvSpPr>
            <p:spPr>
              <a:xfrm>
                <a:off x="0" y="0"/>
                <a:ext cx="311271" cy="264091"/>
              </a:xfrm>
              <a:custGeom>
                <a:avLst/>
                <a:gdLst/>
                <a:ahLst/>
                <a:cxnLst/>
                <a:rect l="l" t="t" r="r" b="b"/>
                <a:pathLst>
                  <a:path w="311271" h="264091">
                    <a:moveTo>
                      <a:pt x="0" y="0"/>
                    </a:moveTo>
                    <a:lnTo>
                      <a:pt x="311271" y="0"/>
                    </a:lnTo>
                    <a:lnTo>
                      <a:pt x="311271" y="264091"/>
                    </a:lnTo>
                    <a:lnTo>
                      <a:pt x="0" y="26409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id="35" name="TextBox 35"/>
              <p:cNvSpPr txBox="1"/>
              <p:nvPr/>
            </p:nvSpPr>
            <p:spPr>
              <a:xfrm>
                <a:off x="0" y="-47625"/>
                <a:ext cx="311271" cy="311716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6" name="TextBox 36"/>
            <p:cNvSpPr txBox="1"/>
            <p:nvPr/>
          </p:nvSpPr>
          <p:spPr>
            <a:xfrm>
              <a:off x="0" y="273022"/>
              <a:ext cx="1409426" cy="9704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469"/>
                </a:lnSpc>
              </a:pPr>
              <a:r>
                <a:rPr lang="en-US" sz="5208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06</a:t>
              </a:r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2887161" y="2258602"/>
            <a:ext cx="5467233" cy="2038715"/>
            <a:chOff x="0" y="0"/>
            <a:chExt cx="7289644" cy="2718286"/>
          </a:xfrm>
        </p:grpSpPr>
        <p:sp>
          <p:nvSpPr>
            <p:cNvPr id="38" name="TextBox 38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INNOVACIÓN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2887161" y="4539750"/>
            <a:ext cx="5467233" cy="2038715"/>
            <a:chOff x="0" y="0"/>
            <a:chExt cx="7289644" cy="2718286"/>
          </a:xfrm>
        </p:grpSpPr>
        <p:sp>
          <p:nvSpPr>
            <p:cNvPr id="41" name="TextBox 41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AUTOMATIZACIÓN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1450544" y="2258602"/>
            <a:ext cx="5467233" cy="2038715"/>
            <a:chOff x="0" y="0"/>
            <a:chExt cx="7289644" cy="2718286"/>
          </a:xfrm>
        </p:grpSpPr>
        <p:sp>
          <p:nvSpPr>
            <p:cNvPr id="44" name="TextBox 44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45" name="TextBox 45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INTELIGENCIA ARTIFICIAL</a:t>
              </a:r>
            </a:p>
          </p:txBody>
        </p:sp>
      </p:grpSp>
      <p:grpSp>
        <p:nvGrpSpPr>
          <p:cNvPr id="46" name="Group 46"/>
          <p:cNvGrpSpPr/>
          <p:nvPr/>
        </p:nvGrpSpPr>
        <p:grpSpPr>
          <a:xfrm>
            <a:off x="11450544" y="4539750"/>
            <a:ext cx="5467233" cy="2038715"/>
            <a:chOff x="0" y="0"/>
            <a:chExt cx="7289644" cy="2718286"/>
          </a:xfrm>
        </p:grpSpPr>
        <p:sp>
          <p:nvSpPr>
            <p:cNvPr id="47" name="TextBox 47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48" name="TextBox 48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SOSTENIBILIDAD</a:t>
              </a:r>
            </a:p>
          </p:txBody>
        </p:sp>
      </p:grpSp>
      <p:grpSp>
        <p:nvGrpSpPr>
          <p:cNvPr id="49" name="Group 49"/>
          <p:cNvGrpSpPr/>
          <p:nvPr/>
        </p:nvGrpSpPr>
        <p:grpSpPr>
          <a:xfrm>
            <a:off x="2887161" y="6820898"/>
            <a:ext cx="5467233" cy="2038715"/>
            <a:chOff x="0" y="0"/>
            <a:chExt cx="7289644" cy="2718286"/>
          </a:xfrm>
        </p:grpSpPr>
        <p:sp>
          <p:nvSpPr>
            <p:cNvPr id="50" name="TextBox 50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51" name="TextBox 51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INTERCONECTIVIDAD</a:t>
              </a:r>
            </a:p>
          </p:txBody>
        </p:sp>
      </p:grpSp>
      <p:grpSp>
        <p:nvGrpSpPr>
          <p:cNvPr id="52" name="Group 52"/>
          <p:cNvGrpSpPr/>
          <p:nvPr/>
        </p:nvGrpSpPr>
        <p:grpSpPr>
          <a:xfrm>
            <a:off x="11450544" y="6820898"/>
            <a:ext cx="5467233" cy="2038715"/>
            <a:chOff x="0" y="0"/>
            <a:chExt cx="7289644" cy="2718286"/>
          </a:xfrm>
        </p:grpSpPr>
        <p:sp>
          <p:nvSpPr>
            <p:cNvPr id="53" name="TextBox 53"/>
            <p:cNvSpPr txBox="1"/>
            <p:nvPr/>
          </p:nvSpPr>
          <p:spPr>
            <a:xfrm>
              <a:off x="0" y="1005939"/>
              <a:ext cx="7289644" cy="17123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525"/>
                </a:lnSpc>
              </a:pPr>
              <a:r>
                <a:rPr lang="en-US" sz="2404">
                  <a:solidFill>
                    <a:srgbClr val="FFFFFF"/>
                  </a:solidFill>
                  <a:latin typeface="Kagitingan"/>
                  <a:ea typeface="Kagitingan"/>
                  <a:cs typeface="Kagitingan"/>
                  <a:sym typeface="Kagitingan"/>
                </a:rPr>
                <a:t>Lorem ipsum dolor sit amet, consectetur adipiscing elit. Ut a enim nec nisl ullamcorper eleifend. Praesent risus leo, fringilla et ipsum.</a:t>
              </a:r>
            </a:p>
          </p:txBody>
        </p:sp>
        <p:sp>
          <p:nvSpPr>
            <p:cNvPr id="54" name="TextBox 54"/>
            <p:cNvSpPr txBox="1"/>
            <p:nvPr/>
          </p:nvSpPr>
          <p:spPr>
            <a:xfrm>
              <a:off x="0" y="38100"/>
              <a:ext cx="7289644" cy="64656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577"/>
                </a:lnSpc>
              </a:pPr>
              <a:r>
                <a:rPr lang="en-US" sz="3406">
                  <a:solidFill>
                    <a:srgbClr val="A8D0F0"/>
                  </a:solidFill>
                  <a:latin typeface="Kagitingan"/>
                  <a:ea typeface="Kagitingan"/>
                  <a:cs typeface="Kagitingan"/>
                  <a:sym typeface="Kagitingan"/>
                </a:rPr>
                <a:t>FUTURISTA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Personalizado</PresentationFormat>
  <Paragraphs>91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Kagitingan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Tecnología Informática Digital Innovadora Software Iconos Profesional Corporativo Azul</dc:title>
  <cp:lastModifiedBy>Sebastian Linares</cp:lastModifiedBy>
  <cp:revision>2</cp:revision>
  <dcterms:created xsi:type="dcterms:W3CDTF">2006-08-16T00:00:00Z</dcterms:created>
  <dcterms:modified xsi:type="dcterms:W3CDTF">2025-04-01T12:09:19Z</dcterms:modified>
  <dc:identifier>DAGjYqfoZ48</dc:identifier>
</cp:coreProperties>
</file>