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79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5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08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14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75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07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42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83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7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3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75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03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7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51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8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8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25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FBA2-7892-44FE-BC9E-E15AA97A4435}" type="datetimeFigureOut">
              <a:rPr lang="es-CO" smtClean="0"/>
              <a:t>10/05/2015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A461-A672-4C27-BA86-F2B94A120E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49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pdt/#compositeLatest" TargetMode="External"/><Relationship Id="rId2" Type="http://schemas.openxmlformats.org/officeDocument/2006/relationships/hyperlink" Target="http://download.eclipse.org/tools/pdt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eclipse.org/tools/pdt/updates/3.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53102"/>
          </a:xfrm>
        </p:spPr>
        <p:txBody>
          <a:bodyPr>
            <a:noAutofit/>
          </a:bodyPr>
          <a:lstStyle/>
          <a:p>
            <a:r>
              <a:rPr lang="es-CO" sz="23900" dirty="0" smtClean="0"/>
              <a:t>PHP</a:t>
            </a:r>
            <a:endParaRPr lang="es-CO" sz="2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3374" y="2898913"/>
            <a:ext cx="4578626" cy="1655762"/>
          </a:xfrm>
        </p:spPr>
        <p:txBody>
          <a:bodyPr/>
          <a:lstStyle/>
          <a:p>
            <a:pPr algn="r"/>
            <a:r>
              <a:rPr lang="es-CO" dirty="0" smtClean="0"/>
              <a:t>Santiago Montaño Lince</a:t>
            </a:r>
          </a:p>
          <a:p>
            <a:pPr algn="r"/>
            <a:r>
              <a:rPr lang="es-CO" dirty="0" err="1" smtClean="0"/>
              <a:t>Sebastian</a:t>
            </a:r>
            <a:r>
              <a:rPr lang="es-CO" dirty="0" smtClean="0"/>
              <a:t> Romero</a:t>
            </a:r>
          </a:p>
          <a:p>
            <a:pPr algn="r"/>
            <a:r>
              <a:rPr lang="es-CO" dirty="0" smtClean="0"/>
              <a:t>Jesica Tapasco velez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95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s-CO" dirty="0" smtClean="0"/>
              <a:t>Como instalar </a:t>
            </a:r>
            <a:r>
              <a:rPr lang="es-CO" dirty="0" err="1" smtClean="0"/>
              <a:t>php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</a:t>
            </a:r>
            <a:r>
              <a:rPr lang="es-CO" dirty="0" smtClean="0"/>
              <a:t>primer </a:t>
            </a:r>
            <a:r>
              <a:rPr lang="es-CO" dirty="0"/>
              <a:t>paso es instalar ya el </a:t>
            </a:r>
            <a:r>
              <a:rPr lang="es-CO" dirty="0" err="1"/>
              <a:t>PDT</a:t>
            </a:r>
            <a:r>
              <a:rPr lang="es-CO" dirty="0"/>
              <a:t> "Todo en uno". Para ello entra en la página de descargas del </a:t>
            </a:r>
            <a:r>
              <a:rPr lang="es-CO" dirty="0" err="1"/>
              <a:t>PDT</a:t>
            </a:r>
            <a:r>
              <a:rPr lang="es-CO" dirty="0"/>
              <a:t> Project: </a:t>
            </a: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download.eclipse.org/tools/pdt/downloads/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Se elige el sistema operativo en el cual se instalara el </a:t>
            </a:r>
            <a:r>
              <a:rPr lang="es-CO" dirty="0" err="1" smtClean="0"/>
              <a:t>PDT</a:t>
            </a:r>
            <a:r>
              <a:rPr lang="es-CO" dirty="0"/>
              <a:t> </a:t>
            </a:r>
            <a:r>
              <a:rPr lang="es-CO" dirty="0" smtClean="0"/>
              <a:t>y el archivo se descargara en un .</a:t>
            </a:r>
            <a:r>
              <a:rPr lang="es-CO" dirty="0" err="1" smtClean="0"/>
              <a:t>zip</a:t>
            </a:r>
            <a:r>
              <a:rPr lang="es-CO" dirty="0" smtClean="0"/>
              <a:t> para descomprimir </a:t>
            </a:r>
          </a:p>
          <a:p>
            <a:endParaRPr lang="es-CO" dirty="0" smtClean="0"/>
          </a:p>
          <a:p>
            <a:r>
              <a:rPr lang="es-CO" dirty="0" smtClean="0"/>
              <a:t>otra posibilidad de instalación es desde </a:t>
            </a:r>
            <a:r>
              <a:rPr lang="en-US" dirty="0" smtClean="0"/>
              <a:t>Eclipse</a:t>
            </a:r>
            <a:r>
              <a:rPr lang="en-US" dirty="0"/>
              <a:t>, </a:t>
            </a:r>
            <a:r>
              <a:rPr lang="en-US" dirty="0" smtClean="0"/>
              <a:t>click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i="1" dirty="0"/>
              <a:t>Help -&gt; Install New </a:t>
            </a:r>
            <a:r>
              <a:rPr lang="en-US" i="1" dirty="0" smtClean="0"/>
              <a:t>Software</a:t>
            </a:r>
            <a:r>
              <a:rPr lang="en-US" dirty="0" smtClean="0"/>
              <a:t>. Se </a:t>
            </a:r>
            <a:r>
              <a:rPr lang="en-US" dirty="0" err="1" smtClean="0"/>
              <a:t>añade</a:t>
            </a:r>
            <a:r>
              <a:rPr lang="en-US" dirty="0" smtClean="0"/>
              <a:t> el link 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*</a:t>
            </a:r>
            <a:r>
              <a:rPr lang="en-US" dirty="0"/>
              <a:t>: 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download.eclipse.org/tools/pdt/updates/3.4</a:t>
            </a:r>
            <a:r>
              <a:rPr lang="en-US" dirty="0" smtClean="0"/>
              <a:t>; se </a:t>
            </a:r>
            <a:r>
              <a:rPr lang="en-US" dirty="0" err="1" smtClean="0"/>
              <a:t>seleciona</a:t>
            </a:r>
            <a:r>
              <a:rPr lang="en-US" dirty="0" smtClean="0"/>
              <a:t> la </a:t>
            </a:r>
            <a:r>
              <a:rPr lang="en-US" dirty="0" err="1" smtClean="0"/>
              <a:t>casilla</a:t>
            </a:r>
            <a:r>
              <a:rPr lang="en-US" dirty="0" smtClean="0"/>
              <a:t> de development tools y se </a:t>
            </a:r>
            <a:r>
              <a:rPr lang="en-US" dirty="0" err="1" smtClean="0"/>
              <a:t>clickea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</a:t>
            </a:r>
            <a:r>
              <a:rPr lang="en-US" dirty="0" err="1" smtClean="0"/>
              <a:t>siguiente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54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s-CO" dirty="0" smtClean="0"/>
              <a:t>Algunas palabras reservadas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CO" sz="3200" dirty="0" smtClean="0"/>
              <a:t> </a:t>
            </a:r>
            <a:r>
              <a:rPr lang="es-CO" sz="3200" dirty="0" err="1" smtClean="0"/>
              <a:t>class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function</a:t>
            </a:r>
            <a:r>
              <a:rPr lang="es-CO" sz="3200" dirty="0" smtClean="0"/>
              <a:t> </a:t>
            </a:r>
          </a:p>
          <a:p>
            <a:r>
              <a:rPr lang="es-CO" sz="3200" dirty="0"/>
              <a:t> </a:t>
            </a:r>
            <a:r>
              <a:rPr lang="es-CO" sz="3200" dirty="0" err="1" smtClean="0"/>
              <a:t>for</a:t>
            </a:r>
            <a:endParaRPr lang="es-CO" sz="3200" dirty="0" smtClean="0"/>
          </a:p>
          <a:p>
            <a:r>
              <a:rPr lang="es-CO" sz="3200" dirty="0"/>
              <a:t> </a:t>
            </a:r>
            <a:r>
              <a:rPr lang="es-CO" sz="3200" dirty="0" err="1" smtClean="0"/>
              <a:t>if</a:t>
            </a:r>
            <a:endParaRPr lang="es-CO" sz="3200" dirty="0"/>
          </a:p>
          <a:p>
            <a:r>
              <a:rPr lang="es-CO" sz="3200" dirty="0"/>
              <a:t> </a:t>
            </a:r>
            <a:r>
              <a:rPr lang="es-CO" sz="3200" dirty="0" err="1" smtClean="0"/>
              <a:t>elseif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while</a:t>
            </a:r>
            <a:r>
              <a:rPr lang="es-CO" sz="3200" dirty="0" smtClean="0"/>
              <a:t> </a:t>
            </a:r>
          </a:p>
          <a:p>
            <a:r>
              <a:rPr lang="es-CO" sz="3200" dirty="0" smtClean="0"/>
              <a:t> do</a:t>
            </a:r>
          </a:p>
          <a:p>
            <a:r>
              <a:rPr lang="es-CO" sz="3200" dirty="0"/>
              <a:t> </a:t>
            </a:r>
            <a:r>
              <a:rPr lang="es-CO" sz="3200" dirty="0" smtClean="0"/>
              <a:t>echo</a:t>
            </a:r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return</a:t>
            </a:r>
            <a:endParaRPr lang="es-CO" sz="3200" dirty="0" smtClean="0"/>
          </a:p>
          <a:p>
            <a:r>
              <a:rPr lang="es-CO" sz="3200" dirty="0" smtClean="0"/>
              <a:t> </a:t>
            </a:r>
            <a:r>
              <a:rPr lang="es-CO" sz="3200" dirty="0" err="1" smtClean="0"/>
              <a:t>static</a:t>
            </a:r>
            <a:r>
              <a:rPr lang="es-CO" sz="3200" dirty="0" smtClean="0"/>
              <a:t> </a:t>
            </a:r>
          </a:p>
          <a:p>
            <a:r>
              <a:rPr lang="es-CO" sz="3200" dirty="0"/>
              <a:t> </a:t>
            </a:r>
            <a:r>
              <a:rPr lang="es-CO" sz="3200" dirty="0" smtClean="0"/>
              <a:t>new</a:t>
            </a:r>
          </a:p>
          <a:p>
            <a:r>
              <a:rPr lang="es-CO" sz="3200" dirty="0"/>
              <a:t> </a:t>
            </a:r>
            <a:r>
              <a:rPr lang="es-CO" sz="3200" dirty="0" err="1" smtClean="0"/>
              <a:t>else</a:t>
            </a:r>
            <a:endParaRPr lang="es-CO" sz="3200" dirty="0"/>
          </a:p>
          <a:p>
            <a:r>
              <a:rPr lang="es-CO" sz="3200" dirty="0" smtClean="0"/>
              <a:t> final</a:t>
            </a:r>
          </a:p>
          <a:p>
            <a:pPr marL="0" indent="0">
              <a:buNone/>
            </a:pP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9649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s-CO" dirty="0" smtClean="0"/>
              <a:t>NOMBRES DE VARIABLES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nombres de las variables siempre deben:</a:t>
            </a:r>
          </a:p>
          <a:p>
            <a:r>
              <a:rPr lang="es-CO" dirty="0" smtClean="0"/>
              <a:t>Iniciar por el </a:t>
            </a:r>
            <a:r>
              <a:rPr lang="es-CO" dirty="0" err="1" smtClean="0"/>
              <a:t>caracter</a:t>
            </a:r>
            <a:r>
              <a:rPr lang="es-CO" dirty="0" smtClean="0"/>
              <a:t> $ </a:t>
            </a:r>
          </a:p>
          <a:p>
            <a:r>
              <a:rPr lang="es-CO" dirty="0" smtClean="0"/>
              <a:t>Seguir por un guion bajo (_) o una letra minúscula </a:t>
            </a:r>
          </a:p>
          <a:p>
            <a:r>
              <a:rPr lang="es-CO" dirty="0" smtClean="0"/>
              <a:t>Seguir por </a:t>
            </a:r>
            <a:r>
              <a:rPr lang="es-CO" dirty="0"/>
              <a:t>un guion bajo (_) </a:t>
            </a:r>
            <a:r>
              <a:rPr lang="es-CO" dirty="0" smtClean="0"/>
              <a:t>o letra o un digito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Ej</a:t>
            </a:r>
            <a:r>
              <a:rPr lang="es-CO" dirty="0" smtClean="0"/>
              <a:t>:	$var1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$_345</a:t>
            </a:r>
          </a:p>
          <a:p>
            <a:pPr marL="0" indent="0">
              <a:buNone/>
            </a:pPr>
            <a:r>
              <a:rPr lang="es-CO" dirty="0"/>
              <a:t>	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78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87</TotalTime>
  <Words>142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PHP</vt:lpstr>
      <vt:lpstr>Como instalar php</vt:lpstr>
      <vt:lpstr>Algunas palabras reservadas</vt:lpstr>
      <vt:lpstr>NOMBRES DE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Jesica Tapasco Velez</dc:creator>
  <cp:lastModifiedBy>USER</cp:lastModifiedBy>
  <cp:revision>7</cp:revision>
  <dcterms:created xsi:type="dcterms:W3CDTF">2015-05-11T02:29:41Z</dcterms:created>
  <dcterms:modified xsi:type="dcterms:W3CDTF">2015-05-11T04:00:46Z</dcterms:modified>
</cp:coreProperties>
</file>