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2568"/>
  </p:normalViewPr>
  <p:slideViewPr>
    <p:cSldViewPr snapToGrid="0" snapToObjects="1">
      <p:cViewPr>
        <p:scale>
          <a:sx n="165" d="100"/>
          <a:sy n="165" d="100"/>
        </p:scale>
        <p:origin x="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2018/6/7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克隆节点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" y="4072591"/>
            <a:ext cx="11188700" cy="199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73" y="1756522"/>
            <a:ext cx="11150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document</a:t>
            </a:r>
            <a:r>
              <a:rPr kumimoji="1" lang="zh-CN" altLang="en-US"/>
              <a:t>对象是</a:t>
            </a:r>
            <a:r>
              <a:rPr kumimoji="1" lang="en-US" altLang="zh-CN"/>
              <a:t>HTMLDocument</a:t>
            </a:r>
            <a:r>
              <a:rPr kumimoji="1" lang="zh-CN" altLang="en-US"/>
              <a:t>（继承自</a:t>
            </a:r>
            <a:r>
              <a:rPr kumimoji="1" lang="en-US" altLang="zh-CN"/>
              <a:t>Document</a:t>
            </a:r>
            <a:r>
              <a:rPr kumimoji="1" lang="zh-CN" altLang="en-US"/>
              <a:t>）</a:t>
            </a:r>
          </a:p>
          <a:p>
            <a:r>
              <a:rPr kumimoji="1" lang="zh-CN" altLang="en-US"/>
              <a:t>子节点有可能是：</a:t>
            </a:r>
          </a:p>
          <a:p>
            <a:pPr lvl="1"/>
            <a:r>
              <a:rPr kumimoji="1" lang="en-US" altLang="zh-CN"/>
              <a:t>DocumentType+</a:t>
            </a:r>
            <a:endParaRPr kumimoji="1" lang="zh-CN" altLang="en-US"/>
          </a:p>
          <a:p>
            <a:pPr lvl="1"/>
            <a:r>
              <a:rPr kumimoji="1" lang="en-US" altLang="zh-CN"/>
              <a:t>Element+</a:t>
            </a:r>
            <a:endParaRPr kumimoji="1" lang="zh-CN" altLang="en-US"/>
          </a:p>
          <a:p>
            <a:pPr lvl="1"/>
            <a:r>
              <a:rPr kumimoji="1" lang="en-US" altLang="zh-CN"/>
              <a:t>ProcessiongInstruction</a:t>
            </a:r>
            <a:r>
              <a:rPr kumimoji="1" lang="zh-CN" altLang="en-US"/>
              <a:t>*或</a:t>
            </a:r>
            <a:r>
              <a:rPr kumimoji="1" lang="en-US" altLang="zh-CN"/>
              <a:t>Comment</a:t>
            </a:r>
            <a:r>
              <a:rPr kumimoji="1" lang="zh-CN" altLang="en-US"/>
              <a:t>*</a:t>
            </a:r>
          </a:p>
          <a:p>
            <a:pPr lvl="1"/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Document</a:t>
            </a:r>
            <a:r>
              <a:rPr kumimoji="1" lang="zh-CN" altLang="en-US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6883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document</a:t>
            </a:r>
            <a:r>
              <a:rPr kumimoji="1" lang="zh-CN" altLang="en-US"/>
              <a:t>对象的成员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42" y="1630955"/>
            <a:ext cx="6952502" cy="501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Document</a:t>
            </a:r>
            <a:r>
              <a:rPr kumimoji="1" lang="zh-CN" altLang="en-US"/>
              <a:t>中特殊的集合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344"/>
            <a:ext cx="3403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6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Element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288"/>
            <a:ext cx="7410076" cy="5217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1358153"/>
            <a:ext cx="2946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Attr</a:t>
            </a:r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23838"/>
            <a:ext cx="6459839" cy="29960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80" y="5085602"/>
            <a:ext cx="6388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0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TextNode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8812"/>
            <a:ext cx="5524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7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NetScape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IE</a:t>
            </a:r>
            <a:r>
              <a:rPr kumimoji="1" lang="zh-CN" altLang="en-US" dirty="0"/>
              <a:t>联手打造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1998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月，由</a:t>
            </a:r>
            <a:r>
              <a:rPr kumimoji="1" lang="en-US" altLang="zh-CN" dirty="0"/>
              <a:t>W3C</a:t>
            </a:r>
            <a:r>
              <a:rPr kumimoji="1" lang="zh-CN" altLang="en-US" dirty="0"/>
              <a:t>推荐成为标准</a:t>
            </a:r>
            <a:r>
              <a:rPr kumimoji="1" lang="en-US" altLang="zh-CN" dirty="0"/>
              <a:t>DOM1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目前所有的浏览器都很好的支持该</a:t>
            </a:r>
            <a:r>
              <a:rPr kumimoji="1" lang="zh-CN" altLang="en-US" dirty="0" smtClean="0"/>
              <a:t>模型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https://</a:t>
            </a:r>
            <a:r>
              <a:rPr kumimoji="1" lang="en-US" altLang="zh-CN" sz="2400" dirty="0" err="1"/>
              <a:t>developer.mozilla.org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zh</a:t>
            </a:r>
            <a:r>
              <a:rPr kumimoji="1" lang="en-US" altLang="zh-CN" sz="2400" dirty="0"/>
              <a:t>-CN/docs/Web/API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平台中立的</a:t>
            </a:r>
            <a:r>
              <a:rPr kumimoji="1" lang="en-US" altLang="zh-CN"/>
              <a:t>API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60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699" y="1532965"/>
            <a:ext cx="4648201" cy="4643998"/>
          </a:xfrm>
        </p:spPr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对象的实例化的时机：</a:t>
            </a:r>
          </a:p>
          <a:p>
            <a:pPr lvl="1"/>
            <a:r>
              <a:rPr kumimoji="1" lang="zh-CN" altLang="en-US" dirty="0"/>
              <a:t>当浏览器加载完所有的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后，会由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引擎根据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new</a:t>
            </a:r>
            <a:r>
              <a:rPr kumimoji="1" lang="zh-CN" altLang="en-US" dirty="0"/>
              <a:t>出相应类型和相应数量的</a:t>
            </a:r>
            <a:r>
              <a:rPr kumimoji="1" lang="en-US" altLang="zh-CN" dirty="0" err="1"/>
              <a:t>dom</a:t>
            </a:r>
            <a:r>
              <a:rPr kumimoji="1" lang="zh-CN" altLang="en-US"/>
              <a:t>对象</a:t>
            </a:r>
          </a:p>
          <a:p>
            <a:endParaRPr kumimoji="1" lang="zh-CN" altLang="en-US"/>
          </a:p>
          <a:p>
            <a:r>
              <a:rPr kumimoji="1" lang="zh-CN" altLang="en-US" dirty="0"/>
              <a:t>结构：</a:t>
            </a:r>
          </a:p>
          <a:p>
            <a:pPr lvl="1"/>
            <a:r>
              <a:rPr kumimoji="1" lang="zh-CN" altLang="en-US" dirty="0"/>
              <a:t>会形成一个带有树根的“倒的树型结构”的对象树。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1698206"/>
            <a:ext cx="6896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735"/>
            <a:ext cx="10793506" cy="321764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Node</a:t>
            </a:r>
            <a:r>
              <a:rPr kumimoji="1" lang="zh-CN" altLang="en-US"/>
              <a:t>“接口类型”</a:t>
            </a:r>
          </a:p>
        </p:txBody>
      </p:sp>
    </p:spTree>
    <p:extLst>
      <p:ext uri="{BB962C8B-B14F-4D97-AF65-F5344CB8AC3E}">
        <p14:creationId xmlns:p14="http://schemas.microsoft.com/office/powerpoint/2010/main" val="42448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DOM0:node.on”eventname”=callback;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/>
              <a:t>DOM2:addEventListener(“</a:t>
            </a:r>
            <a:r>
              <a:rPr lang="en-US" altLang="zh-CN" dirty="0" err="1"/>
              <a:t>eventName</a:t>
            </a:r>
            <a:r>
              <a:rPr lang="en-US" altLang="zh-CN" dirty="0"/>
              <a:t>”,</a:t>
            </a:r>
            <a:r>
              <a:rPr lang="en-US" altLang="zh-CN" dirty="0" err="1"/>
              <a:t>callback,false</a:t>
            </a:r>
            <a:r>
              <a:rPr lang="en-US" altLang="zh-CN" dirty="0"/>
              <a:t>)—</a:t>
            </a:r>
            <a:r>
              <a:rPr lang="zh-CN" altLang="en-US" dirty="0"/>
              <a:t>注意：此方法有兼容问题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第三个</a:t>
            </a:r>
            <a:r>
              <a:rPr lang="en-US" altLang="zh-CN" dirty="0"/>
              <a:t>false/true</a:t>
            </a:r>
            <a:r>
              <a:rPr lang="zh-CN" altLang="en-US" dirty="0"/>
              <a:t>参数为：冒泡处理</a:t>
            </a:r>
            <a:r>
              <a:rPr lang="en-US" altLang="zh-CN" dirty="0"/>
              <a:t>/</a:t>
            </a:r>
            <a:r>
              <a:rPr lang="zh-CN" altLang="en-US" dirty="0"/>
              <a:t>捕获处理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31641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都是</a:t>
            </a:r>
            <a:r>
              <a:rPr kumimoji="1" lang="en-US" altLang="zh-CN"/>
              <a:t>Node</a:t>
            </a:r>
            <a:r>
              <a:rPr kumimoji="1" lang="zh-CN" altLang="en-US"/>
              <a:t>的子类型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433"/>
            <a:ext cx="4419600" cy="4796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85" y="1802419"/>
            <a:ext cx="6797715" cy="392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9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节点之间的关系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22" y="1788833"/>
            <a:ext cx="8833971" cy="48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3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9" y="1457605"/>
            <a:ext cx="524510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" y="2445310"/>
            <a:ext cx="5219700" cy="205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139" y="1457605"/>
            <a:ext cx="6756261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替换和删除节点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15" y="1557618"/>
            <a:ext cx="915670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15" y="3414806"/>
            <a:ext cx="8370047" cy="16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178</Words>
  <Application>Microsoft Macintosh PowerPoint</Application>
  <PresentationFormat>宽屏</PresentationFormat>
  <Paragraphs>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DengXian</vt:lpstr>
      <vt:lpstr>DengXian Light</vt:lpstr>
      <vt:lpstr>Microsoft YaHei</vt:lpstr>
      <vt:lpstr>Monaco</vt:lpstr>
      <vt:lpstr>Arial</vt:lpstr>
      <vt:lpstr>Office 主题</vt:lpstr>
      <vt:lpstr>DOM</vt:lpstr>
      <vt:lpstr>平台中立的API</vt:lpstr>
      <vt:lpstr>DOM对象</vt:lpstr>
      <vt:lpstr>Node“接口类型”</vt:lpstr>
      <vt:lpstr>事件处理</vt:lpstr>
      <vt:lpstr>都是Node的子类型</vt:lpstr>
      <vt:lpstr>节点之间的关系</vt:lpstr>
      <vt:lpstr>添加节点</vt:lpstr>
      <vt:lpstr>替换和删除节点</vt:lpstr>
      <vt:lpstr>克隆节点</vt:lpstr>
      <vt:lpstr>Document类型</vt:lpstr>
      <vt:lpstr>document对象的成员</vt:lpstr>
      <vt:lpstr>Document中特殊的集合</vt:lpstr>
      <vt:lpstr>Element</vt:lpstr>
      <vt:lpstr>Attr</vt:lpstr>
      <vt:lpstr>TextNode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yu john</cp:lastModifiedBy>
  <cp:revision>100</cp:revision>
  <dcterms:created xsi:type="dcterms:W3CDTF">2016-05-12T01:33:20Z</dcterms:created>
  <dcterms:modified xsi:type="dcterms:W3CDTF">2018-06-07T08:40:07Z</dcterms:modified>
</cp:coreProperties>
</file>