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9" r:id="rId4"/>
    <p:sldId id="260" r:id="rId5"/>
    <p:sldId id="261" r:id="rId6"/>
    <p:sldId id="262" r:id="rId7"/>
    <p:sldId id="28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562"/>
  </p:normalViewPr>
  <p:slideViewPr>
    <p:cSldViewPr snapToGrid="0" snapToObjects="1">
      <p:cViewPr>
        <p:scale>
          <a:sx n="138" d="100"/>
          <a:sy n="138" d="100"/>
        </p:scale>
        <p:origin x="-2856" y="-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54E9-68BF-734A-B962-6B4F0AF58798}" type="datetimeFigureOut">
              <a:t>2018/6/7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09B2-0DF0-B044-A0B4-8994781BA90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09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309B2-0DF0-B044-A0B4-8994781BA90C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0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✔批量生成</a:t>
            </a:r>
          </a:p>
          <a:p>
            <a:endParaRPr kumimoji="1" lang="zh-CN" altLang="en-US"/>
          </a:p>
          <a:p>
            <a:r>
              <a:rPr kumimoji="1" lang="zh-CN" altLang="en-US"/>
              <a:t>✘型别识别</a:t>
            </a:r>
          </a:p>
          <a:p>
            <a:endParaRPr kumimoji="1" lang="zh-CN" altLang="en-US"/>
          </a:p>
          <a:p>
            <a:r>
              <a:rPr kumimoji="1" lang="zh-CN" altLang="en-US"/>
              <a:t>✘代码复用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工厂模式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32" y="1652912"/>
            <a:ext cx="6173321" cy="343591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05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✔批量生成</a:t>
            </a:r>
          </a:p>
          <a:p>
            <a:endParaRPr kumimoji="1" lang="zh-CN" altLang="en-US"/>
          </a:p>
          <a:p>
            <a:r>
              <a:rPr kumimoji="1" lang="zh-CN" altLang="en-US"/>
              <a:t>✔型别识别</a:t>
            </a:r>
          </a:p>
          <a:p>
            <a:endParaRPr kumimoji="1" lang="zh-CN" altLang="en-US"/>
          </a:p>
          <a:p>
            <a:r>
              <a:rPr kumimoji="1" lang="zh-CN" altLang="en-US"/>
              <a:t>✘代码复用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构造函数模式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44" y="1532965"/>
            <a:ext cx="6098909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3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✘批量生成</a:t>
            </a:r>
          </a:p>
          <a:p>
            <a:endParaRPr kumimoji="1" lang="zh-CN" altLang="en-US"/>
          </a:p>
          <a:p>
            <a:r>
              <a:rPr kumimoji="1" lang="zh-CN" altLang="en-US"/>
              <a:t>✔型别识别</a:t>
            </a:r>
          </a:p>
          <a:p>
            <a:endParaRPr kumimoji="1" lang="zh-CN" altLang="en-US"/>
          </a:p>
          <a:p>
            <a:r>
              <a:rPr kumimoji="1" lang="zh-CN" altLang="en-US"/>
              <a:t>✔代码复用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原型模式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18" y="1532965"/>
            <a:ext cx="5816600" cy="39243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78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✔批量生成</a:t>
            </a:r>
          </a:p>
          <a:p>
            <a:endParaRPr kumimoji="1" lang="zh-CN" altLang="en-US"/>
          </a:p>
          <a:p>
            <a:r>
              <a:rPr kumimoji="1" lang="zh-CN" altLang="en-US"/>
              <a:t>✔型别识别</a:t>
            </a:r>
          </a:p>
          <a:p>
            <a:endParaRPr kumimoji="1" lang="zh-CN" altLang="en-US"/>
          </a:p>
          <a:p>
            <a:r>
              <a:rPr kumimoji="1" lang="zh-CN" altLang="en-US"/>
              <a:t>✔代码复用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构造函数</a:t>
            </a:r>
            <a:r>
              <a:rPr kumimoji="1" lang="en-US" altLang="zh-CN"/>
              <a:t>+</a:t>
            </a:r>
            <a:r>
              <a:rPr kumimoji="1" lang="zh-CN" altLang="en-US"/>
              <a:t>原型模式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470" y="1532965"/>
            <a:ext cx="5529729" cy="3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使用内聚度更高的“原型</a:t>
            </a:r>
            <a:r>
              <a:rPr kumimoji="1" lang="en-US" altLang="zh-CN"/>
              <a:t>+</a:t>
            </a:r>
            <a:r>
              <a:rPr kumimoji="1" lang="zh-CN" altLang="en-US"/>
              <a:t>构造函数”方法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动态原型模式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9767"/>
            <a:ext cx="5041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5024718" cy="4643998"/>
          </a:xfrm>
        </p:spPr>
        <p:txBody>
          <a:bodyPr/>
          <a:lstStyle/>
          <a:p>
            <a:r>
              <a:rPr kumimoji="1" lang="zh-CN" altLang="en-US"/>
              <a:t>为构造函数加入“引用类型”的返回值</a:t>
            </a:r>
          </a:p>
          <a:p>
            <a:endParaRPr kumimoji="1" lang="zh-CN" altLang="en-US"/>
          </a:p>
          <a:p>
            <a:r>
              <a:rPr kumimoji="1" lang="zh-CN" altLang="en-US"/>
              <a:t>实际上就是工厂模式</a:t>
            </a:r>
          </a:p>
          <a:p>
            <a:endParaRPr kumimoji="1" lang="zh-CN" altLang="en-US"/>
          </a:p>
          <a:p>
            <a:r>
              <a:rPr kumimoji="1" lang="zh-CN" altLang="en-US"/>
              <a:t>比较适合对原有的对象进行“功能增强”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寄生构造函数模式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63" y="1869140"/>
            <a:ext cx="4839447" cy="36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什么是稳妥对象（</a:t>
            </a:r>
            <a:r>
              <a:rPr kumimoji="1" lang="en-US" altLang="zh-CN" dirty="0"/>
              <a:t>durable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）</a:t>
            </a:r>
            <a:r>
              <a:rPr kumimoji="1" lang="en-US" altLang="zh-CN" dirty="0"/>
              <a:t>: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没有公共属性</a:t>
            </a:r>
          </a:p>
          <a:p>
            <a:pPr lvl="1"/>
            <a:r>
              <a:rPr kumimoji="1" lang="zh-CN" altLang="en-US" dirty="0"/>
              <a:t>方法内没有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引用</a:t>
            </a:r>
          </a:p>
          <a:p>
            <a:pPr lvl="1"/>
            <a:r>
              <a:rPr kumimoji="1" lang="zh-CN" altLang="en-US" dirty="0"/>
              <a:t>无法使用</a:t>
            </a:r>
            <a:r>
              <a:rPr kumimoji="1" lang="en-US" altLang="zh-CN" dirty="0"/>
              <a:t>new</a:t>
            </a:r>
            <a:r>
              <a:rPr kumimoji="1" lang="zh-CN" altLang="en-US" dirty="0"/>
              <a:t>构造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实际上就是“闭包”实现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稳妥构造函数模式（闭包）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4" y="3033199"/>
            <a:ext cx="4664852" cy="26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110970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接口继承</a:t>
            </a:r>
          </a:p>
          <a:p>
            <a:r>
              <a:rPr kumimoji="1" lang="zh-CN" altLang="en-US"/>
              <a:t>实现继承</a:t>
            </a:r>
          </a:p>
          <a:p>
            <a:endParaRPr kumimoji="1" lang="zh-CN" altLang="en-US"/>
          </a:p>
          <a:p>
            <a:r>
              <a:rPr kumimoji="1" lang="en-US" altLang="zh-CN"/>
              <a:t>ES5</a:t>
            </a:r>
            <a:r>
              <a:rPr kumimoji="1" lang="zh-CN" altLang="en-US"/>
              <a:t>实现继承的最主要手段，是使用“原型链”完成“实现继承”</a:t>
            </a:r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关于继承方式</a:t>
            </a:r>
          </a:p>
        </p:txBody>
      </p:sp>
    </p:spTree>
    <p:extLst>
      <p:ext uri="{BB962C8B-B14F-4D97-AF65-F5344CB8AC3E}">
        <p14:creationId xmlns:p14="http://schemas.microsoft.com/office/powerpoint/2010/main" val="2624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基于原型链的继承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" y="1695823"/>
            <a:ext cx="5350435" cy="504548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75" y="1695823"/>
            <a:ext cx="6028765" cy="50374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49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封装特性的控制</a:t>
            </a:r>
          </a:p>
        </p:txBody>
      </p:sp>
    </p:spTree>
    <p:extLst>
      <p:ext uri="{BB962C8B-B14F-4D97-AF65-F5344CB8AC3E}">
        <p14:creationId xmlns:p14="http://schemas.microsoft.com/office/powerpoint/2010/main" val="24371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原型中的“引用类型”，会被“子类”对象共享</a:t>
            </a:r>
          </a:p>
          <a:p>
            <a:endParaRPr kumimoji="1" lang="zh-CN" altLang="en-US"/>
          </a:p>
          <a:p>
            <a:r>
              <a:rPr kumimoji="1" lang="zh-CN" altLang="en-US"/>
              <a:t>创建子类型对象时，无法向超类构造函数传参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基于原型链继承方式的不足</a:t>
            </a:r>
          </a:p>
        </p:txBody>
      </p:sp>
    </p:spTree>
    <p:extLst>
      <p:ext uri="{BB962C8B-B14F-4D97-AF65-F5344CB8AC3E}">
        <p14:creationId xmlns:p14="http://schemas.microsoft.com/office/powerpoint/2010/main" val="198366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子类实例各自一份</a:t>
            </a:r>
          </a:p>
          <a:p>
            <a:r>
              <a:rPr kumimoji="1" lang="zh-CN" altLang="en-US"/>
              <a:t>解决“引用类型”会被子类对象共享的问题</a:t>
            </a:r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经典继承（借用构造函数）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50" y="3440860"/>
            <a:ext cx="6546650" cy="244026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0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没有原型链</a:t>
            </a:r>
          </a:p>
          <a:p>
            <a:r>
              <a:rPr kumimoji="1" lang="zh-CN" altLang="en-US"/>
              <a:t>解决向超类构造传参，会影响全部子类对象的问题</a:t>
            </a:r>
          </a:p>
          <a:p>
            <a:endParaRPr kumimoji="1" lang="zh-CN" altLang="en-US"/>
          </a:p>
          <a:p>
            <a:r>
              <a:rPr kumimoji="1" lang="zh-CN" altLang="en-US"/>
              <a:t>超类构造方法，子类对象执行一次（不是</a:t>
            </a:r>
            <a:r>
              <a:rPr kumimoji="1" lang="en-US" altLang="zh-CN"/>
              <a:t>new</a:t>
            </a:r>
            <a:r>
              <a:rPr kumimoji="1" lang="zh-CN" altLang="en-US"/>
              <a:t>）</a:t>
            </a:r>
          </a:p>
          <a:p>
            <a:r>
              <a:rPr kumimoji="1" lang="zh-CN" altLang="en-US"/>
              <a:t>超类的原型，子类对象无法访问</a:t>
            </a:r>
          </a:p>
          <a:p>
            <a:endParaRPr kumimoji="1" lang="zh-CN" altLang="en-US"/>
          </a:p>
          <a:p>
            <a:r>
              <a:rPr kumimoji="1" lang="zh-CN" altLang="en-US"/>
              <a:t>所以，一般不会单独使用经典继承的方案</a:t>
            </a:r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经典继承 优缺点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59" y="3587110"/>
            <a:ext cx="4582832" cy="28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4406153" cy="4643998"/>
          </a:xfrm>
        </p:spPr>
        <p:txBody>
          <a:bodyPr/>
          <a:lstStyle/>
          <a:p>
            <a:r>
              <a:rPr kumimoji="1" lang="zh-CN" altLang="en-US"/>
              <a:t>组合了原型和经典</a:t>
            </a:r>
          </a:p>
          <a:p>
            <a:r>
              <a:rPr kumimoji="1" lang="zh-CN" altLang="en-US"/>
              <a:t>是最常用的继承模式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组合继承（伪经典继承）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94" y="1447800"/>
            <a:ext cx="485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148724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是从一个“模板”对象复制出新的对象（临时构造函数产生的对象，原型指向到模板对象）</a:t>
            </a:r>
          </a:p>
          <a:p>
            <a:r>
              <a:rPr kumimoji="1" lang="zh-CN" altLang="en-US"/>
              <a:t>最早由</a:t>
            </a:r>
            <a:r>
              <a:rPr lang="en-US" altLang="zh-CN"/>
              <a:t>Douglas Crockford</a:t>
            </a:r>
            <a:r>
              <a:rPr lang="zh-CN" altLang="en-US"/>
              <a:t>提出，此后</a:t>
            </a:r>
            <a:r>
              <a:rPr lang="en-US" altLang="zh-CN"/>
              <a:t>ES5</a:t>
            </a:r>
            <a:r>
              <a:rPr lang="zh-CN" altLang="en-US"/>
              <a:t>进行了标准化（</a:t>
            </a:r>
            <a:r>
              <a:rPr lang="en-US" altLang="zh-CN"/>
              <a:t>Object.create</a:t>
            </a:r>
            <a:r>
              <a:rPr lang="zh-CN" altLang="en-US"/>
              <a:t> </a:t>
            </a:r>
            <a:r>
              <a:rPr lang="en-US" altLang="zh-CN"/>
              <a:t>--IE9+...</a:t>
            </a:r>
            <a:r>
              <a:rPr lang="zh-CN" altLang="en-US"/>
              <a:t>）。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原型式继承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" y="3223368"/>
            <a:ext cx="6279776" cy="3478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41" y="3223368"/>
            <a:ext cx="3871559" cy="17793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39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ES5</a:t>
            </a:r>
            <a:r>
              <a:rPr kumimoji="1" lang="zh-CN" altLang="en-US" dirty="0"/>
              <a:t>使用“</a:t>
            </a:r>
            <a:r>
              <a:rPr kumimoji="1" lang="en-US" altLang="zh-CN" dirty="0"/>
              <a:t>attribute</a:t>
            </a:r>
            <a:r>
              <a:rPr kumimoji="1" lang="zh-CN" altLang="en-US" dirty="0"/>
              <a:t>”来控制对象“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”封装特性。</a:t>
            </a:r>
          </a:p>
          <a:p>
            <a:r>
              <a:rPr kumimoji="1" lang="zh-CN" altLang="en-US" dirty="0"/>
              <a:t>一类称为“数据特性”，共有以下以个方面：</a:t>
            </a:r>
          </a:p>
          <a:p>
            <a:pPr lvl="1"/>
            <a:r>
              <a:rPr kumimoji="1" lang="en-US" altLang="zh-CN" dirty="0"/>
              <a:t>Configurable:</a:t>
            </a:r>
            <a:r>
              <a:rPr kumimoji="1" lang="zh-CN" altLang="en-US" dirty="0"/>
              <a:t>是否可以</a:t>
            </a:r>
            <a:r>
              <a:rPr kumimoji="1" lang="en-US" altLang="zh-CN" dirty="0"/>
              <a:t>delete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Enumerable:</a:t>
            </a:r>
            <a:r>
              <a:rPr kumimoji="1" lang="zh-CN" altLang="en-US" dirty="0"/>
              <a:t>是否可以使用</a:t>
            </a:r>
            <a:r>
              <a:rPr kumimoji="1" lang="en-US" altLang="zh-CN" dirty="0"/>
              <a:t>for-in</a:t>
            </a:r>
            <a:r>
              <a:rPr kumimoji="1" lang="zh-CN" altLang="en-US" dirty="0" smtClean="0"/>
              <a:t>遍历及是否可以被克隆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Writable:</a:t>
            </a:r>
            <a:r>
              <a:rPr kumimoji="1" lang="zh-CN" altLang="en-US" dirty="0"/>
              <a:t>是否为只读</a:t>
            </a:r>
          </a:p>
          <a:p>
            <a:pPr lvl="1"/>
            <a:r>
              <a:rPr kumimoji="1" lang="en-US" altLang="zh-CN" dirty="0"/>
              <a:t>Value:</a:t>
            </a:r>
            <a:r>
              <a:rPr kumimoji="1" lang="zh-CN" altLang="en-US" dirty="0"/>
              <a:t>值的内容</a:t>
            </a:r>
          </a:p>
          <a:p>
            <a:r>
              <a:rPr kumimoji="1" lang="zh-CN" altLang="en-US" dirty="0"/>
              <a:t>可以使用“</a:t>
            </a:r>
            <a:r>
              <a:rPr kumimoji="1" lang="en-US" altLang="zh-CN" dirty="0" err="1"/>
              <a:t>Object.defineProperty</a:t>
            </a:r>
            <a:r>
              <a:rPr kumimoji="1" lang="zh-CN" altLang="en-US" dirty="0"/>
              <a:t>”来进行定义：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封装特性的控制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4932380"/>
            <a:ext cx="5842808" cy="15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可以定义“属性”的“访问器特性”，其表现为</a:t>
            </a:r>
            <a:r>
              <a:rPr kumimoji="1" lang="en-US" altLang="zh-CN"/>
              <a:t>get</a:t>
            </a:r>
            <a:r>
              <a:rPr kumimoji="1" lang="zh-CN" altLang="en-US"/>
              <a:t>和</a:t>
            </a:r>
            <a:r>
              <a:rPr kumimoji="1" lang="en-US" altLang="zh-CN"/>
              <a:t>set</a:t>
            </a:r>
            <a:r>
              <a:rPr kumimoji="1" lang="zh-CN" altLang="en-US"/>
              <a:t>的函数引用</a:t>
            </a:r>
          </a:p>
          <a:p>
            <a:r>
              <a:rPr kumimoji="1" lang="zh-CN" altLang="en-US"/>
              <a:t>利用此方法可以控制“属性”的读写，从而达到“</a:t>
            </a:r>
            <a:r>
              <a:rPr kumimoji="1" lang="en-US" altLang="zh-CN"/>
              <a:t>javaBean</a:t>
            </a:r>
            <a:r>
              <a:rPr kumimoji="1" lang="zh-CN" altLang="en-US"/>
              <a:t>”效果</a:t>
            </a:r>
          </a:p>
          <a:p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setter</a:t>
            </a:r>
            <a:r>
              <a:rPr kumimoji="1" lang="zh-CN" altLang="en-US"/>
              <a:t>、</a:t>
            </a:r>
            <a:r>
              <a:rPr kumimoji="1" lang="en-US" altLang="zh-CN"/>
              <a:t>getter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2" y="3012141"/>
            <a:ext cx="4813300" cy="36576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60" y="3352799"/>
            <a:ext cx="5792303" cy="14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多属性定义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94" y="1754468"/>
            <a:ext cx="7370482" cy="46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9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Object.getOwnPropertyDescriptor(book,”year”);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查看“属性”的“特性”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759"/>
            <a:ext cx="4970929" cy="182034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0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Object.assign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对象克隆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93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创建模式</a:t>
            </a:r>
          </a:p>
        </p:txBody>
      </p:sp>
    </p:spTree>
    <p:extLst>
      <p:ext uri="{BB962C8B-B14F-4D97-AF65-F5344CB8AC3E}">
        <p14:creationId xmlns:p14="http://schemas.microsoft.com/office/powerpoint/2010/main" val="13403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ES5</a:t>
            </a:r>
            <a:r>
              <a:rPr kumimoji="1" lang="zh-CN" altLang="en-US"/>
              <a:t>中没有</a:t>
            </a:r>
            <a:r>
              <a:rPr kumimoji="1" lang="en-US" altLang="zh-CN"/>
              <a:t>”class”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创建模式的三要素：</a:t>
            </a:r>
          </a:p>
          <a:p>
            <a:pPr lvl="1"/>
            <a:r>
              <a:rPr kumimoji="1" lang="en-US" altLang="zh-CN"/>
              <a:t>A</a:t>
            </a:r>
            <a:r>
              <a:rPr kumimoji="1" lang="zh-CN" altLang="en-US"/>
              <a:t>、可以批量生成对象</a:t>
            </a:r>
          </a:p>
          <a:p>
            <a:pPr lvl="1"/>
            <a:r>
              <a:rPr kumimoji="1" lang="en-US" altLang="zh-CN"/>
              <a:t>B</a:t>
            </a:r>
            <a:r>
              <a:rPr kumimoji="1" lang="zh-CN" altLang="en-US"/>
              <a:t>、对象应该有型别信息</a:t>
            </a:r>
          </a:p>
          <a:p>
            <a:pPr lvl="1"/>
            <a:r>
              <a:rPr kumimoji="1" lang="en-US" altLang="zh-CN"/>
              <a:t>C</a:t>
            </a:r>
            <a:r>
              <a:rPr kumimoji="1" lang="zh-CN" altLang="en-US"/>
              <a:t>、代码复用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应该考虑的</a:t>
            </a:r>
            <a:r>
              <a:rPr kumimoji="1" lang="en-US" altLang="zh-CN"/>
              <a:t>……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8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503</Words>
  <Application>Microsoft Macintosh PowerPoint</Application>
  <PresentationFormat>宽屏</PresentationFormat>
  <Paragraphs>95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DengXian</vt:lpstr>
      <vt:lpstr>DengXian Light</vt:lpstr>
      <vt:lpstr>Microsoft YaHei</vt:lpstr>
      <vt:lpstr>Monaco</vt:lpstr>
      <vt:lpstr>Arial</vt:lpstr>
      <vt:lpstr>Office 主题</vt:lpstr>
      <vt:lpstr>JavaScript面向对象</vt:lpstr>
      <vt:lpstr>封装特性的控制</vt:lpstr>
      <vt:lpstr>封装特性的控制</vt:lpstr>
      <vt:lpstr>setter、getter</vt:lpstr>
      <vt:lpstr>多属性定义</vt:lpstr>
      <vt:lpstr>查看“属性”的“特性”</vt:lpstr>
      <vt:lpstr>对象克隆</vt:lpstr>
      <vt:lpstr>创建模式</vt:lpstr>
      <vt:lpstr>应该考虑的……</vt:lpstr>
      <vt:lpstr>工厂模式</vt:lpstr>
      <vt:lpstr>构造函数模式</vt:lpstr>
      <vt:lpstr>原型模式</vt:lpstr>
      <vt:lpstr>构造函数+原型模式</vt:lpstr>
      <vt:lpstr>动态原型模式</vt:lpstr>
      <vt:lpstr>寄生构造函数模式</vt:lpstr>
      <vt:lpstr>稳妥构造函数模式（闭包）</vt:lpstr>
      <vt:lpstr>继承</vt:lpstr>
      <vt:lpstr>关于继承方式</vt:lpstr>
      <vt:lpstr>基于原型链的继承</vt:lpstr>
      <vt:lpstr>基于原型链继承方式的不足</vt:lpstr>
      <vt:lpstr>经典继承（借用构造函数）</vt:lpstr>
      <vt:lpstr>经典继承 优缺点</vt:lpstr>
      <vt:lpstr>组合继承（伪经典继承）</vt:lpstr>
      <vt:lpstr>原型式继承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52</cp:revision>
  <dcterms:created xsi:type="dcterms:W3CDTF">2016-05-12T01:33:20Z</dcterms:created>
  <dcterms:modified xsi:type="dcterms:W3CDTF">2018-06-07T08:41:25Z</dcterms:modified>
</cp:coreProperties>
</file>